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slideLayouts/slideLayout12.xml" ContentType="application/vnd.openxmlformats-officedocument.presentationml.slideLayout+xml"/>
  <Override PartName="/ppt/theme/theme12.xml" ContentType="application/vnd.openxmlformats-officedocument.theme+xml"/>
  <Override PartName="/ppt/slideLayouts/slideLayout13.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 id="2147483670" r:id="rId6"/>
    <p:sldMasterId id="2147483672" r:id="rId7"/>
    <p:sldMasterId id="2147483674" r:id="rId8"/>
    <p:sldMasterId id="2147483676" r:id="rId9"/>
    <p:sldMasterId id="2147483678" r:id="rId10"/>
    <p:sldMasterId id="2147483680" r:id="rId11"/>
    <p:sldMasterId id="2147483682" r:id="rId12"/>
    <p:sldMasterId id="2147483684" r:id="rId13"/>
  </p:sldMasterIdLst>
  <p:notesMasterIdLst>
    <p:notesMasterId r:id="rId28"/>
  </p:notesMasterIdLst>
  <p:sldIdLst>
    <p:sldId id="280" r:id="rId14"/>
    <p:sldId id="283" r:id="rId15"/>
    <p:sldId id="281" r:id="rId16"/>
    <p:sldId id="282" r:id="rId17"/>
    <p:sldId id="284" r:id="rId18"/>
    <p:sldId id="285" r:id="rId19"/>
    <p:sldId id="286" r:id="rId20"/>
    <p:sldId id="287" r:id="rId21"/>
    <p:sldId id="288" r:id="rId22"/>
    <p:sldId id="289" r:id="rId23"/>
    <p:sldId id="290" r:id="rId24"/>
    <p:sldId id="291" r:id="rId25"/>
    <p:sldId id="292" r:id="rId26"/>
    <p:sldId id="29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slide" Target="slides/slide8.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370899-CA94-4731-966D-59DC956659A4}" type="datetimeFigureOut">
              <a:rPr lang="en-US" smtClean="0"/>
              <a:pPr/>
              <a:t>7/16/2014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21F689-07D3-41D8-B88E-1713D911B8F9}" type="slidenum">
              <a:rPr lang="en-US" smtClean="0"/>
              <a:pPr/>
              <a:t>‹#›</a:t>
            </a:fld>
            <a:endParaRPr lang="en-US"/>
          </a:p>
        </p:txBody>
      </p:sp>
    </p:spTree>
    <p:extLst>
      <p:ext uri="{BB962C8B-B14F-4D97-AF65-F5344CB8AC3E}">
        <p14:creationId xmlns:p14="http://schemas.microsoft.com/office/powerpoint/2010/main" val="4189688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p:spPr>
        <p:txBody>
          <a:bodyPr/>
          <a:lstStyle/>
          <a:p>
            <a:r>
              <a:rPr lang="en-US" smtClean="0">
                <a:solidFill>
                  <a:srgbClr val="000000"/>
                </a:solidFill>
              </a:rPr>
              <a:t>Marriage Enrichment Intro by Bento Leal</a:t>
            </a:r>
          </a:p>
        </p:txBody>
      </p:sp>
      <p:sp>
        <p:nvSpPr>
          <p:cNvPr id="30723" name="Rectangle 3"/>
          <p:cNvSpPr>
            <a:spLocks noGrp="1" noChangeArrowheads="1"/>
          </p:cNvSpPr>
          <p:nvPr>
            <p:ph type="dt" sz="quarter" idx="1"/>
          </p:nvPr>
        </p:nvSpPr>
        <p:spPr>
          <a:noFill/>
        </p:spPr>
        <p:txBody>
          <a:bodyPr/>
          <a:lstStyle/>
          <a:p>
            <a:fld id="{646F0DA7-5827-4952-947F-DBF441245A40}" type="datetime1">
              <a:rPr lang="en-US" smtClean="0">
                <a:solidFill>
                  <a:srgbClr val="000000"/>
                </a:solidFill>
              </a:rPr>
              <a:pPr/>
              <a:t>7/16/2014</a:t>
            </a:fld>
            <a:endParaRPr lang="en-US" smtClean="0">
              <a:solidFill>
                <a:srgbClr val="000000"/>
              </a:solidFill>
            </a:endParaRPr>
          </a:p>
        </p:txBody>
      </p:sp>
      <p:sp>
        <p:nvSpPr>
          <p:cNvPr id="30724" name="Rectangle 7"/>
          <p:cNvSpPr>
            <a:spLocks noGrp="1" noChangeArrowheads="1"/>
          </p:cNvSpPr>
          <p:nvPr>
            <p:ph type="sldNum" sz="quarter" idx="5"/>
          </p:nvPr>
        </p:nvSpPr>
        <p:spPr>
          <a:noFill/>
        </p:spPr>
        <p:txBody>
          <a:bodyPr/>
          <a:lstStyle/>
          <a:p>
            <a:fld id="{C924C0B9-29CA-4AE3-AD7A-7F1B5EFA2DF6}" type="slidenum">
              <a:rPr lang="en-US" smtClean="0">
                <a:solidFill>
                  <a:srgbClr val="000000"/>
                </a:solidFill>
              </a:rPr>
              <a:pPr/>
              <a:t>2</a:t>
            </a:fld>
            <a:endParaRPr lang="en-US" smtClean="0">
              <a:solidFill>
                <a:srgbClr val="000000"/>
              </a:solidFill>
            </a:endParaRPr>
          </a:p>
        </p:txBody>
      </p:sp>
      <p:sp>
        <p:nvSpPr>
          <p:cNvPr id="30725" name="Rectangle 2"/>
          <p:cNvSpPr>
            <a:spLocks noGrp="1" noRot="1" noChangeAspect="1" noChangeArrowheads="1" noTextEdit="1"/>
          </p:cNvSpPr>
          <p:nvPr>
            <p:ph type="sldImg"/>
          </p:nvPr>
        </p:nvSpPr>
        <p:spPr>
          <a:ln/>
        </p:spPr>
      </p:sp>
      <p:sp>
        <p:nvSpPr>
          <p:cNvPr id="3072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156088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p:spPr>
        <p:txBody>
          <a:bodyPr/>
          <a:lstStyle/>
          <a:p>
            <a:r>
              <a:rPr lang="en-US" smtClean="0">
                <a:solidFill>
                  <a:srgbClr val="000000"/>
                </a:solidFill>
              </a:rPr>
              <a:t>Marriage Enrichment Intro by Bento Leal</a:t>
            </a:r>
          </a:p>
        </p:txBody>
      </p:sp>
      <p:sp>
        <p:nvSpPr>
          <p:cNvPr id="37891" name="Rectangle 3"/>
          <p:cNvSpPr>
            <a:spLocks noGrp="1" noChangeArrowheads="1"/>
          </p:cNvSpPr>
          <p:nvPr>
            <p:ph type="dt" sz="quarter" idx="1"/>
          </p:nvPr>
        </p:nvSpPr>
        <p:spPr>
          <a:noFill/>
        </p:spPr>
        <p:txBody>
          <a:bodyPr/>
          <a:lstStyle/>
          <a:p>
            <a:fld id="{E27591A9-2F0F-428A-9317-536DC7A30CF6}" type="datetime1">
              <a:rPr lang="en-US" smtClean="0">
                <a:solidFill>
                  <a:srgbClr val="000000"/>
                </a:solidFill>
              </a:rPr>
              <a:pPr/>
              <a:t>7/16/2014</a:t>
            </a:fld>
            <a:endParaRPr lang="en-US" smtClean="0">
              <a:solidFill>
                <a:srgbClr val="000000"/>
              </a:solidFill>
            </a:endParaRPr>
          </a:p>
        </p:txBody>
      </p:sp>
      <p:sp>
        <p:nvSpPr>
          <p:cNvPr id="37892" name="Rectangle 7"/>
          <p:cNvSpPr>
            <a:spLocks noGrp="1" noChangeArrowheads="1"/>
          </p:cNvSpPr>
          <p:nvPr>
            <p:ph type="sldNum" sz="quarter" idx="5"/>
          </p:nvPr>
        </p:nvSpPr>
        <p:spPr>
          <a:noFill/>
        </p:spPr>
        <p:txBody>
          <a:bodyPr/>
          <a:lstStyle/>
          <a:p>
            <a:fld id="{37210901-9958-4B8C-915A-23FBB25EF72F}" type="slidenum">
              <a:rPr lang="en-US" smtClean="0">
                <a:solidFill>
                  <a:srgbClr val="000000"/>
                </a:solidFill>
              </a:rPr>
              <a:pPr/>
              <a:t>13</a:t>
            </a:fld>
            <a:endParaRPr lang="en-US" smtClean="0">
              <a:solidFill>
                <a:srgbClr val="000000"/>
              </a:solidFill>
            </a:endParaRPr>
          </a:p>
        </p:txBody>
      </p:sp>
      <p:sp>
        <p:nvSpPr>
          <p:cNvPr id="37893" name="Rectangle 2"/>
          <p:cNvSpPr>
            <a:spLocks noGrp="1" noRot="1" noChangeAspect="1" noChangeArrowheads="1" noTextEdit="1"/>
          </p:cNvSpPr>
          <p:nvPr>
            <p:ph type="sldImg"/>
          </p:nvPr>
        </p:nvSpPr>
        <p:spPr>
          <a:ln/>
        </p:spPr>
      </p:sp>
      <p:sp>
        <p:nvSpPr>
          <p:cNvPr id="37894" name="Rectangle 3"/>
          <p:cNvSpPr>
            <a:spLocks noGrp="1" noChangeArrowheads="1"/>
          </p:cNvSpPr>
          <p:nvPr>
            <p:ph type="body" idx="1"/>
          </p:nvPr>
        </p:nvSpPr>
        <p:spPr>
          <a:noFill/>
          <a:ln/>
        </p:spPr>
        <p:txBody>
          <a:bodyPr/>
          <a:lstStyle/>
          <a:p>
            <a:pPr eaLnBrk="1" hangingPunct="1"/>
            <a:r>
              <a:rPr lang="en-US" smtClean="0"/>
              <a:t>(read the slide)</a:t>
            </a:r>
          </a:p>
        </p:txBody>
      </p:sp>
    </p:spTree>
    <p:extLst>
      <p:ext uri="{BB962C8B-B14F-4D97-AF65-F5344CB8AC3E}">
        <p14:creationId xmlns:p14="http://schemas.microsoft.com/office/powerpoint/2010/main" val="1194867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p:spPr>
        <p:txBody>
          <a:bodyPr/>
          <a:lstStyle/>
          <a:p>
            <a:r>
              <a:rPr lang="en-US" smtClean="0">
                <a:solidFill>
                  <a:srgbClr val="000000"/>
                </a:solidFill>
              </a:rPr>
              <a:t>Marriage Enrichment Intro by Bento Leal</a:t>
            </a:r>
          </a:p>
        </p:txBody>
      </p:sp>
      <p:sp>
        <p:nvSpPr>
          <p:cNvPr id="28675" name="Rectangle 3"/>
          <p:cNvSpPr>
            <a:spLocks noGrp="1" noChangeArrowheads="1"/>
          </p:cNvSpPr>
          <p:nvPr>
            <p:ph type="dt" sz="quarter" idx="1"/>
          </p:nvPr>
        </p:nvSpPr>
        <p:spPr>
          <a:noFill/>
        </p:spPr>
        <p:txBody>
          <a:bodyPr/>
          <a:lstStyle/>
          <a:p>
            <a:fld id="{B57E42A2-EA32-46FE-AD24-42D2EC9BEA30}" type="datetime1">
              <a:rPr lang="en-US" smtClean="0">
                <a:solidFill>
                  <a:srgbClr val="000000"/>
                </a:solidFill>
              </a:rPr>
              <a:pPr/>
              <a:t>7/16/2014</a:t>
            </a:fld>
            <a:endParaRPr lang="en-US" smtClean="0">
              <a:solidFill>
                <a:srgbClr val="000000"/>
              </a:solidFill>
            </a:endParaRPr>
          </a:p>
        </p:txBody>
      </p:sp>
      <p:sp>
        <p:nvSpPr>
          <p:cNvPr id="28676" name="Rectangle 7"/>
          <p:cNvSpPr>
            <a:spLocks noGrp="1" noChangeArrowheads="1"/>
          </p:cNvSpPr>
          <p:nvPr>
            <p:ph type="sldNum" sz="quarter" idx="5"/>
          </p:nvPr>
        </p:nvSpPr>
        <p:spPr>
          <a:noFill/>
        </p:spPr>
        <p:txBody>
          <a:bodyPr/>
          <a:lstStyle/>
          <a:p>
            <a:fld id="{ECE36528-E88A-46ED-8233-A731D93F11F3}" type="slidenum">
              <a:rPr lang="en-US" smtClean="0">
                <a:solidFill>
                  <a:srgbClr val="000000"/>
                </a:solidFill>
              </a:rPr>
              <a:pPr/>
              <a:t>3</a:t>
            </a:fld>
            <a:endParaRPr lang="en-US" smtClean="0">
              <a:solidFill>
                <a:srgbClr val="000000"/>
              </a:solidFill>
            </a:endParaRPr>
          </a:p>
        </p:txBody>
      </p:sp>
      <p:sp>
        <p:nvSpPr>
          <p:cNvPr id="28677" name="Rectangle 2"/>
          <p:cNvSpPr>
            <a:spLocks noGrp="1" noRot="1" noChangeAspect="1" noChangeArrowheads="1" noTextEdit="1"/>
          </p:cNvSpPr>
          <p:nvPr>
            <p:ph type="sldImg"/>
          </p:nvPr>
        </p:nvSpPr>
        <p:spPr>
          <a:ln/>
        </p:spPr>
      </p:sp>
      <p:sp>
        <p:nvSpPr>
          <p:cNvPr id="28678" name="Rectangle 3"/>
          <p:cNvSpPr>
            <a:spLocks noGrp="1" noChangeArrowheads="1"/>
          </p:cNvSpPr>
          <p:nvPr>
            <p:ph type="body" idx="1"/>
          </p:nvPr>
        </p:nvSpPr>
        <p:spPr>
          <a:noFill/>
          <a:ln/>
        </p:spPr>
        <p:txBody>
          <a:bodyPr/>
          <a:lstStyle/>
          <a:p>
            <a:pPr eaLnBrk="1" hangingPunct="1"/>
            <a:r>
              <a:rPr lang="en-US" smtClean="0"/>
              <a:t>We all seek Happy and Fulfilling Relationships between myself and my partner, husband and wife, parent and adult children, etc. – Relationships that are Heart to Heart based on giving and receiving love.</a:t>
            </a:r>
          </a:p>
          <a:p>
            <a:pPr eaLnBrk="1" hangingPunct="1"/>
            <a:endParaRPr lang="en-US" smtClean="0"/>
          </a:p>
        </p:txBody>
      </p:sp>
    </p:spTree>
    <p:extLst>
      <p:ext uri="{BB962C8B-B14F-4D97-AF65-F5344CB8AC3E}">
        <p14:creationId xmlns:p14="http://schemas.microsoft.com/office/powerpoint/2010/main" val="605964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noFill/>
        </p:spPr>
        <p:txBody>
          <a:bodyPr/>
          <a:lstStyle/>
          <a:p>
            <a:r>
              <a:rPr lang="en-US" smtClean="0">
                <a:solidFill>
                  <a:srgbClr val="000000"/>
                </a:solidFill>
              </a:rPr>
              <a:t>Marriage Enrichment Intro by Bento Leal</a:t>
            </a:r>
          </a:p>
        </p:txBody>
      </p:sp>
      <p:sp>
        <p:nvSpPr>
          <p:cNvPr id="29699" name="Rectangle 3"/>
          <p:cNvSpPr>
            <a:spLocks noGrp="1" noChangeArrowheads="1"/>
          </p:cNvSpPr>
          <p:nvPr>
            <p:ph type="dt" sz="quarter" idx="1"/>
          </p:nvPr>
        </p:nvSpPr>
        <p:spPr>
          <a:noFill/>
        </p:spPr>
        <p:txBody>
          <a:bodyPr/>
          <a:lstStyle/>
          <a:p>
            <a:fld id="{3B9691CE-9181-47C4-821D-E74646FFFD79}" type="datetime1">
              <a:rPr lang="en-US" smtClean="0">
                <a:solidFill>
                  <a:srgbClr val="000000"/>
                </a:solidFill>
              </a:rPr>
              <a:pPr/>
              <a:t>7/16/2014</a:t>
            </a:fld>
            <a:endParaRPr lang="en-US" smtClean="0">
              <a:solidFill>
                <a:srgbClr val="000000"/>
              </a:solidFill>
            </a:endParaRPr>
          </a:p>
        </p:txBody>
      </p:sp>
      <p:sp>
        <p:nvSpPr>
          <p:cNvPr id="29700" name="Rectangle 7"/>
          <p:cNvSpPr>
            <a:spLocks noGrp="1" noChangeArrowheads="1"/>
          </p:cNvSpPr>
          <p:nvPr>
            <p:ph type="sldNum" sz="quarter" idx="5"/>
          </p:nvPr>
        </p:nvSpPr>
        <p:spPr>
          <a:noFill/>
        </p:spPr>
        <p:txBody>
          <a:bodyPr/>
          <a:lstStyle/>
          <a:p>
            <a:fld id="{B429F0A4-C89B-45E0-B8E1-60ECD4F2BF1D}" type="slidenum">
              <a:rPr lang="en-US" smtClean="0">
                <a:solidFill>
                  <a:srgbClr val="000000"/>
                </a:solidFill>
              </a:rPr>
              <a:pPr/>
              <a:t>4</a:t>
            </a:fld>
            <a:endParaRPr lang="en-US" smtClean="0">
              <a:solidFill>
                <a:srgbClr val="000000"/>
              </a:solidFill>
            </a:endParaRPr>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a:ln/>
        </p:spPr>
        <p:txBody>
          <a:bodyPr/>
          <a:lstStyle/>
          <a:p>
            <a:pPr eaLnBrk="1" hangingPunct="1"/>
            <a:r>
              <a:rPr lang="en-US" smtClean="0"/>
              <a:t>However, we often find that even with the best of intentions, our love and affections </a:t>
            </a:r>
            <a:r>
              <a:rPr lang="en-US" u="sng" smtClean="0"/>
              <a:t>miss</a:t>
            </a:r>
            <a:r>
              <a:rPr lang="en-US" smtClean="0"/>
              <a:t> the heart of the person we’re intending to relate with, leaving both us and them unfulfilled. When the giving and receiving of love fades, the relationship gets strained, and can even leave to separation and divorce – leaving broken hearts and shattered dreams.</a:t>
            </a:r>
          </a:p>
        </p:txBody>
      </p:sp>
    </p:spTree>
    <p:extLst>
      <p:ext uri="{BB962C8B-B14F-4D97-AF65-F5344CB8AC3E}">
        <p14:creationId xmlns:p14="http://schemas.microsoft.com/office/powerpoint/2010/main" val="2152288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a:noFill/>
        </p:spPr>
        <p:txBody>
          <a:bodyPr/>
          <a:lstStyle/>
          <a:p>
            <a:r>
              <a:rPr lang="en-US" smtClean="0">
                <a:solidFill>
                  <a:srgbClr val="000000"/>
                </a:solidFill>
              </a:rPr>
              <a:t>Marriage Enrichment Intro by Bento Leal</a:t>
            </a:r>
          </a:p>
        </p:txBody>
      </p:sp>
      <p:sp>
        <p:nvSpPr>
          <p:cNvPr id="31747" name="Rectangle 3"/>
          <p:cNvSpPr>
            <a:spLocks noGrp="1" noChangeArrowheads="1"/>
          </p:cNvSpPr>
          <p:nvPr>
            <p:ph type="dt" sz="quarter" idx="1"/>
          </p:nvPr>
        </p:nvSpPr>
        <p:spPr>
          <a:noFill/>
        </p:spPr>
        <p:txBody>
          <a:bodyPr/>
          <a:lstStyle/>
          <a:p>
            <a:fld id="{6203740D-8068-4D9C-BBDC-855A0281AD8F}" type="datetime1">
              <a:rPr lang="en-US" smtClean="0">
                <a:solidFill>
                  <a:srgbClr val="000000"/>
                </a:solidFill>
              </a:rPr>
              <a:pPr/>
              <a:t>7/16/2014</a:t>
            </a:fld>
            <a:endParaRPr lang="en-US" smtClean="0">
              <a:solidFill>
                <a:srgbClr val="000000"/>
              </a:solidFill>
            </a:endParaRPr>
          </a:p>
        </p:txBody>
      </p:sp>
      <p:sp>
        <p:nvSpPr>
          <p:cNvPr id="31748" name="Rectangle 7"/>
          <p:cNvSpPr>
            <a:spLocks noGrp="1" noChangeArrowheads="1"/>
          </p:cNvSpPr>
          <p:nvPr>
            <p:ph type="sldNum" sz="quarter" idx="5"/>
          </p:nvPr>
        </p:nvSpPr>
        <p:spPr>
          <a:noFill/>
        </p:spPr>
        <p:txBody>
          <a:bodyPr/>
          <a:lstStyle/>
          <a:p>
            <a:fld id="{C87DC864-5A0E-4664-9127-6055A2A1246D}" type="slidenum">
              <a:rPr lang="en-US" smtClean="0">
                <a:solidFill>
                  <a:srgbClr val="000000"/>
                </a:solidFill>
              </a:rPr>
              <a:pPr/>
              <a:t>7</a:t>
            </a:fld>
            <a:endParaRPr lang="en-US" smtClean="0">
              <a:solidFill>
                <a:srgbClr val="000000"/>
              </a:solidFill>
            </a:endParaRPr>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a:ln/>
        </p:spPr>
        <p:txBody>
          <a:bodyPr/>
          <a:lstStyle/>
          <a:p>
            <a:pPr eaLnBrk="1" hangingPunct="1"/>
            <a:r>
              <a:rPr lang="en-US" smtClean="0"/>
              <a:t>RE and MML teach 10 Communication Skills (read the slide)…</a:t>
            </a:r>
          </a:p>
        </p:txBody>
      </p:sp>
    </p:spTree>
    <p:extLst>
      <p:ext uri="{BB962C8B-B14F-4D97-AF65-F5344CB8AC3E}">
        <p14:creationId xmlns:p14="http://schemas.microsoft.com/office/powerpoint/2010/main" val="1597341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p>
            <a:r>
              <a:rPr lang="en-US" smtClean="0">
                <a:solidFill>
                  <a:srgbClr val="000000"/>
                </a:solidFill>
              </a:rPr>
              <a:t>Marriage Enrichment Intro by Bento Leal</a:t>
            </a:r>
          </a:p>
        </p:txBody>
      </p:sp>
      <p:sp>
        <p:nvSpPr>
          <p:cNvPr id="32771" name="Rectangle 3"/>
          <p:cNvSpPr>
            <a:spLocks noGrp="1" noChangeArrowheads="1"/>
          </p:cNvSpPr>
          <p:nvPr>
            <p:ph type="dt" sz="quarter" idx="1"/>
          </p:nvPr>
        </p:nvSpPr>
        <p:spPr>
          <a:noFill/>
        </p:spPr>
        <p:txBody>
          <a:bodyPr/>
          <a:lstStyle/>
          <a:p>
            <a:fld id="{DA835447-D324-4FF2-A1E6-77059BC5F743}" type="datetime1">
              <a:rPr lang="en-US" smtClean="0">
                <a:solidFill>
                  <a:srgbClr val="000000"/>
                </a:solidFill>
              </a:rPr>
              <a:pPr/>
              <a:t>7/16/2014</a:t>
            </a:fld>
            <a:endParaRPr lang="en-US" smtClean="0">
              <a:solidFill>
                <a:srgbClr val="000000"/>
              </a:solidFill>
            </a:endParaRPr>
          </a:p>
        </p:txBody>
      </p:sp>
      <p:sp>
        <p:nvSpPr>
          <p:cNvPr id="32772" name="Rectangle 7"/>
          <p:cNvSpPr>
            <a:spLocks noGrp="1" noChangeArrowheads="1"/>
          </p:cNvSpPr>
          <p:nvPr>
            <p:ph type="sldNum" sz="quarter" idx="5"/>
          </p:nvPr>
        </p:nvSpPr>
        <p:spPr>
          <a:noFill/>
        </p:spPr>
        <p:txBody>
          <a:bodyPr/>
          <a:lstStyle/>
          <a:p>
            <a:fld id="{3EDC0E2B-98CD-4A71-BD58-69A579692BB2}" type="slidenum">
              <a:rPr lang="en-US" smtClean="0">
                <a:solidFill>
                  <a:srgbClr val="000000"/>
                </a:solidFill>
              </a:rPr>
              <a:pPr/>
              <a:t>8</a:t>
            </a:fld>
            <a:endParaRPr lang="en-US" smtClean="0">
              <a:solidFill>
                <a:srgbClr val="000000"/>
              </a:solidFill>
            </a:endParaRPr>
          </a:p>
        </p:txBody>
      </p:sp>
      <p:sp>
        <p:nvSpPr>
          <p:cNvPr id="32773" name="Rectangle 2"/>
          <p:cNvSpPr>
            <a:spLocks noGrp="1" noRot="1" noChangeAspect="1" noChangeArrowheads="1" noTextEdit="1"/>
          </p:cNvSpPr>
          <p:nvPr>
            <p:ph type="sldImg"/>
          </p:nvPr>
        </p:nvSpPr>
        <p:spPr>
          <a:ln/>
        </p:spPr>
      </p:sp>
      <p:sp>
        <p:nvSpPr>
          <p:cNvPr id="32774" name="Rectangle 3"/>
          <p:cNvSpPr>
            <a:spLocks noGrp="1" noChangeArrowheads="1"/>
          </p:cNvSpPr>
          <p:nvPr>
            <p:ph type="body" idx="1"/>
          </p:nvPr>
        </p:nvSpPr>
        <p:spPr>
          <a:noFill/>
          <a:ln/>
        </p:spPr>
        <p:txBody>
          <a:bodyPr/>
          <a:lstStyle/>
          <a:p>
            <a:pPr eaLnBrk="1" hangingPunct="1"/>
            <a:r>
              <a:rPr lang="en-US" smtClean="0"/>
              <a:t>(read the slide)</a:t>
            </a:r>
          </a:p>
        </p:txBody>
      </p:sp>
    </p:spTree>
    <p:extLst>
      <p:ext uri="{BB962C8B-B14F-4D97-AF65-F5344CB8AC3E}">
        <p14:creationId xmlns:p14="http://schemas.microsoft.com/office/powerpoint/2010/main" val="1026798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smtClean="0">
                <a:solidFill>
                  <a:srgbClr val="000000"/>
                </a:solidFill>
              </a:rPr>
              <a:t>Marriage Enrichment Intro by Bento Leal</a:t>
            </a:r>
          </a:p>
        </p:txBody>
      </p:sp>
      <p:sp>
        <p:nvSpPr>
          <p:cNvPr id="33795" name="Rectangle 3"/>
          <p:cNvSpPr>
            <a:spLocks noGrp="1" noChangeArrowheads="1"/>
          </p:cNvSpPr>
          <p:nvPr>
            <p:ph type="dt" sz="quarter" idx="1"/>
          </p:nvPr>
        </p:nvSpPr>
        <p:spPr>
          <a:noFill/>
        </p:spPr>
        <p:txBody>
          <a:bodyPr/>
          <a:lstStyle/>
          <a:p>
            <a:fld id="{684ED8D0-343C-4A21-B834-20F0CA1D85DE}" type="datetime1">
              <a:rPr lang="en-US" smtClean="0">
                <a:solidFill>
                  <a:srgbClr val="000000"/>
                </a:solidFill>
              </a:rPr>
              <a:pPr/>
              <a:t>7/16/2014</a:t>
            </a:fld>
            <a:endParaRPr lang="en-US" smtClean="0">
              <a:solidFill>
                <a:srgbClr val="000000"/>
              </a:solidFill>
            </a:endParaRPr>
          </a:p>
        </p:txBody>
      </p:sp>
      <p:sp>
        <p:nvSpPr>
          <p:cNvPr id="33796" name="Rectangle 7"/>
          <p:cNvSpPr>
            <a:spLocks noGrp="1" noChangeArrowheads="1"/>
          </p:cNvSpPr>
          <p:nvPr>
            <p:ph type="sldNum" sz="quarter" idx="5"/>
          </p:nvPr>
        </p:nvSpPr>
        <p:spPr>
          <a:noFill/>
        </p:spPr>
        <p:txBody>
          <a:bodyPr/>
          <a:lstStyle/>
          <a:p>
            <a:fld id="{BF4E7ACC-179E-4168-986E-709D8FE2A44D}" type="slidenum">
              <a:rPr lang="en-US" smtClean="0">
                <a:solidFill>
                  <a:srgbClr val="000000"/>
                </a:solidFill>
              </a:rPr>
              <a:pPr/>
              <a:t>9</a:t>
            </a:fld>
            <a:endParaRPr lang="en-US" smtClean="0">
              <a:solidFill>
                <a:srgbClr val="000000"/>
              </a:solidFill>
            </a:endParaRPr>
          </a:p>
        </p:txBody>
      </p:sp>
      <p:sp>
        <p:nvSpPr>
          <p:cNvPr id="33797" name="Rectangle 2"/>
          <p:cNvSpPr>
            <a:spLocks noGrp="1" noRot="1" noChangeAspect="1" noChangeArrowheads="1" noTextEdit="1"/>
          </p:cNvSpPr>
          <p:nvPr>
            <p:ph type="sldImg"/>
          </p:nvPr>
        </p:nvSpPr>
        <p:spPr>
          <a:ln/>
        </p:spPr>
      </p:sp>
      <p:sp>
        <p:nvSpPr>
          <p:cNvPr id="33798" name="Rectangle 3"/>
          <p:cNvSpPr>
            <a:spLocks noGrp="1" noChangeArrowheads="1"/>
          </p:cNvSpPr>
          <p:nvPr>
            <p:ph type="body" idx="1"/>
          </p:nvPr>
        </p:nvSpPr>
        <p:spPr>
          <a:noFill/>
          <a:ln/>
        </p:spPr>
        <p:txBody>
          <a:bodyPr/>
          <a:lstStyle/>
          <a:p>
            <a:pPr eaLnBrk="1" hangingPunct="1"/>
            <a:r>
              <a:rPr lang="en-US" smtClean="0"/>
              <a:t>(read the slide)</a:t>
            </a:r>
          </a:p>
        </p:txBody>
      </p:sp>
    </p:spTree>
    <p:extLst>
      <p:ext uri="{BB962C8B-B14F-4D97-AF65-F5344CB8AC3E}">
        <p14:creationId xmlns:p14="http://schemas.microsoft.com/office/powerpoint/2010/main" val="2674402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smtClean="0">
                <a:solidFill>
                  <a:srgbClr val="000000"/>
                </a:solidFill>
              </a:rPr>
              <a:t>Marriage Enrichment Intro by Bento Leal</a:t>
            </a:r>
          </a:p>
        </p:txBody>
      </p:sp>
      <p:sp>
        <p:nvSpPr>
          <p:cNvPr id="34819" name="Rectangle 3"/>
          <p:cNvSpPr>
            <a:spLocks noGrp="1" noChangeArrowheads="1"/>
          </p:cNvSpPr>
          <p:nvPr>
            <p:ph type="dt" sz="quarter" idx="1"/>
          </p:nvPr>
        </p:nvSpPr>
        <p:spPr>
          <a:noFill/>
        </p:spPr>
        <p:txBody>
          <a:bodyPr/>
          <a:lstStyle/>
          <a:p>
            <a:fld id="{A2BACB5F-49E9-4CEF-B4E0-6C783C2A7547}" type="datetime1">
              <a:rPr lang="en-US" smtClean="0">
                <a:solidFill>
                  <a:srgbClr val="000000"/>
                </a:solidFill>
              </a:rPr>
              <a:pPr/>
              <a:t>7/16/2014</a:t>
            </a:fld>
            <a:endParaRPr lang="en-US" smtClean="0">
              <a:solidFill>
                <a:srgbClr val="000000"/>
              </a:solidFill>
            </a:endParaRPr>
          </a:p>
        </p:txBody>
      </p:sp>
      <p:sp>
        <p:nvSpPr>
          <p:cNvPr id="34820" name="Rectangle 7"/>
          <p:cNvSpPr>
            <a:spLocks noGrp="1" noChangeArrowheads="1"/>
          </p:cNvSpPr>
          <p:nvPr>
            <p:ph type="sldNum" sz="quarter" idx="5"/>
          </p:nvPr>
        </p:nvSpPr>
        <p:spPr>
          <a:noFill/>
        </p:spPr>
        <p:txBody>
          <a:bodyPr/>
          <a:lstStyle/>
          <a:p>
            <a:fld id="{3202C0FB-2241-4779-A385-91BE129836ED}" type="slidenum">
              <a:rPr lang="en-US" smtClean="0">
                <a:solidFill>
                  <a:srgbClr val="000000"/>
                </a:solidFill>
              </a:rPr>
              <a:pPr/>
              <a:t>10</a:t>
            </a:fld>
            <a:endParaRPr lang="en-US" smtClean="0">
              <a:solidFill>
                <a:srgbClr val="000000"/>
              </a:solidFill>
            </a:endParaRPr>
          </a:p>
        </p:txBody>
      </p:sp>
      <p:sp>
        <p:nvSpPr>
          <p:cNvPr id="34821" name="Rectangle 2"/>
          <p:cNvSpPr>
            <a:spLocks noGrp="1" noRot="1" noChangeAspect="1" noChangeArrowheads="1" noTextEdit="1"/>
          </p:cNvSpPr>
          <p:nvPr>
            <p:ph type="sldImg"/>
          </p:nvPr>
        </p:nvSpPr>
        <p:spPr>
          <a:ln/>
        </p:spPr>
      </p:sp>
      <p:sp>
        <p:nvSpPr>
          <p:cNvPr id="34822" name="Rectangle 3"/>
          <p:cNvSpPr>
            <a:spLocks noGrp="1" noChangeArrowheads="1"/>
          </p:cNvSpPr>
          <p:nvPr>
            <p:ph type="body" idx="1"/>
          </p:nvPr>
        </p:nvSpPr>
        <p:spPr>
          <a:noFill/>
          <a:ln/>
        </p:spPr>
        <p:txBody>
          <a:bodyPr/>
          <a:lstStyle/>
          <a:p>
            <a:pPr eaLnBrk="1" hangingPunct="1"/>
            <a:r>
              <a:rPr lang="en-US" smtClean="0"/>
              <a:t>(read the slide)</a:t>
            </a:r>
          </a:p>
        </p:txBody>
      </p:sp>
    </p:spTree>
    <p:extLst>
      <p:ext uri="{BB962C8B-B14F-4D97-AF65-F5344CB8AC3E}">
        <p14:creationId xmlns:p14="http://schemas.microsoft.com/office/powerpoint/2010/main" val="60455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p:spPr>
        <p:txBody>
          <a:bodyPr/>
          <a:lstStyle/>
          <a:p>
            <a:r>
              <a:rPr lang="en-US" smtClean="0">
                <a:solidFill>
                  <a:srgbClr val="000000"/>
                </a:solidFill>
              </a:rPr>
              <a:t>Marriage Enrichment Intro by Bento Leal</a:t>
            </a:r>
          </a:p>
        </p:txBody>
      </p:sp>
      <p:sp>
        <p:nvSpPr>
          <p:cNvPr id="35843" name="Rectangle 3"/>
          <p:cNvSpPr>
            <a:spLocks noGrp="1" noChangeArrowheads="1"/>
          </p:cNvSpPr>
          <p:nvPr>
            <p:ph type="dt" sz="quarter" idx="1"/>
          </p:nvPr>
        </p:nvSpPr>
        <p:spPr>
          <a:noFill/>
        </p:spPr>
        <p:txBody>
          <a:bodyPr/>
          <a:lstStyle/>
          <a:p>
            <a:fld id="{26F470DD-41DA-4E5C-B2BD-FADA6E818B5E}" type="datetime1">
              <a:rPr lang="en-US" smtClean="0">
                <a:solidFill>
                  <a:srgbClr val="000000"/>
                </a:solidFill>
              </a:rPr>
              <a:pPr/>
              <a:t>7/16/2014</a:t>
            </a:fld>
            <a:endParaRPr lang="en-US" smtClean="0">
              <a:solidFill>
                <a:srgbClr val="000000"/>
              </a:solidFill>
            </a:endParaRPr>
          </a:p>
        </p:txBody>
      </p:sp>
      <p:sp>
        <p:nvSpPr>
          <p:cNvPr id="35844" name="Rectangle 7"/>
          <p:cNvSpPr>
            <a:spLocks noGrp="1" noChangeArrowheads="1"/>
          </p:cNvSpPr>
          <p:nvPr>
            <p:ph type="sldNum" sz="quarter" idx="5"/>
          </p:nvPr>
        </p:nvSpPr>
        <p:spPr>
          <a:noFill/>
        </p:spPr>
        <p:txBody>
          <a:bodyPr/>
          <a:lstStyle/>
          <a:p>
            <a:fld id="{5FE29D9B-C85A-49EF-907E-2AFDACABB182}" type="slidenum">
              <a:rPr lang="en-US" smtClean="0">
                <a:solidFill>
                  <a:srgbClr val="000000"/>
                </a:solidFill>
              </a:rPr>
              <a:pPr/>
              <a:t>11</a:t>
            </a:fld>
            <a:endParaRPr lang="en-US" smtClean="0">
              <a:solidFill>
                <a:srgbClr val="000000"/>
              </a:solidFill>
            </a:endParaRPr>
          </a:p>
        </p:txBody>
      </p:sp>
      <p:sp>
        <p:nvSpPr>
          <p:cNvPr id="35845" name="Rectangle 2"/>
          <p:cNvSpPr>
            <a:spLocks noGrp="1" noRot="1" noChangeAspect="1" noChangeArrowheads="1" noTextEdit="1"/>
          </p:cNvSpPr>
          <p:nvPr>
            <p:ph type="sldImg"/>
          </p:nvPr>
        </p:nvSpPr>
        <p:spPr>
          <a:ln/>
        </p:spPr>
      </p:sp>
      <p:sp>
        <p:nvSpPr>
          <p:cNvPr id="35846" name="Rectangle 3"/>
          <p:cNvSpPr>
            <a:spLocks noGrp="1" noChangeArrowheads="1"/>
          </p:cNvSpPr>
          <p:nvPr>
            <p:ph type="body" idx="1"/>
          </p:nvPr>
        </p:nvSpPr>
        <p:spPr>
          <a:noFill/>
          <a:ln/>
        </p:spPr>
        <p:txBody>
          <a:bodyPr/>
          <a:lstStyle/>
          <a:p>
            <a:pPr eaLnBrk="1" hangingPunct="1"/>
            <a:r>
              <a:rPr lang="en-US" smtClean="0"/>
              <a:t>(read the slide)</a:t>
            </a:r>
          </a:p>
        </p:txBody>
      </p:sp>
    </p:spTree>
    <p:extLst>
      <p:ext uri="{BB962C8B-B14F-4D97-AF65-F5344CB8AC3E}">
        <p14:creationId xmlns:p14="http://schemas.microsoft.com/office/powerpoint/2010/main" val="1628728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p>
            <a:r>
              <a:rPr lang="en-US" smtClean="0">
                <a:solidFill>
                  <a:srgbClr val="000000"/>
                </a:solidFill>
              </a:rPr>
              <a:t>Marriage Enrichment Intro by Bento Leal</a:t>
            </a:r>
          </a:p>
        </p:txBody>
      </p:sp>
      <p:sp>
        <p:nvSpPr>
          <p:cNvPr id="36867" name="Rectangle 3"/>
          <p:cNvSpPr>
            <a:spLocks noGrp="1" noChangeArrowheads="1"/>
          </p:cNvSpPr>
          <p:nvPr>
            <p:ph type="dt" sz="quarter" idx="1"/>
          </p:nvPr>
        </p:nvSpPr>
        <p:spPr>
          <a:noFill/>
        </p:spPr>
        <p:txBody>
          <a:bodyPr/>
          <a:lstStyle/>
          <a:p>
            <a:fld id="{14C83432-F85E-4206-870F-A3F6C9F810DA}" type="datetime1">
              <a:rPr lang="en-US" smtClean="0">
                <a:solidFill>
                  <a:srgbClr val="000000"/>
                </a:solidFill>
              </a:rPr>
              <a:pPr/>
              <a:t>7/16/2014</a:t>
            </a:fld>
            <a:endParaRPr lang="en-US" smtClean="0">
              <a:solidFill>
                <a:srgbClr val="000000"/>
              </a:solidFill>
            </a:endParaRPr>
          </a:p>
        </p:txBody>
      </p:sp>
      <p:sp>
        <p:nvSpPr>
          <p:cNvPr id="36868" name="Rectangle 7"/>
          <p:cNvSpPr>
            <a:spLocks noGrp="1" noChangeArrowheads="1"/>
          </p:cNvSpPr>
          <p:nvPr>
            <p:ph type="sldNum" sz="quarter" idx="5"/>
          </p:nvPr>
        </p:nvSpPr>
        <p:spPr>
          <a:noFill/>
        </p:spPr>
        <p:txBody>
          <a:bodyPr/>
          <a:lstStyle/>
          <a:p>
            <a:fld id="{04C4449F-C0B6-4CD3-8D87-FAE657C7ADBA}" type="slidenum">
              <a:rPr lang="en-US" smtClean="0">
                <a:solidFill>
                  <a:srgbClr val="000000"/>
                </a:solidFill>
              </a:rPr>
              <a:pPr/>
              <a:t>12</a:t>
            </a:fld>
            <a:endParaRPr lang="en-US" smtClean="0">
              <a:solidFill>
                <a:srgbClr val="000000"/>
              </a:solidFill>
            </a:endParaRPr>
          </a:p>
        </p:txBody>
      </p:sp>
      <p:sp>
        <p:nvSpPr>
          <p:cNvPr id="36869" name="Rectangle 2"/>
          <p:cNvSpPr>
            <a:spLocks noGrp="1" noRot="1" noChangeAspect="1" noChangeArrowheads="1" noTextEdit="1"/>
          </p:cNvSpPr>
          <p:nvPr>
            <p:ph type="sldImg"/>
          </p:nvPr>
        </p:nvSpPr>
        <p:spPr>
          <a:ln/>
        </p:spPr>
      </p:sp>
      <p:sp>
        <p:nvSpPr>
          <p:cNvPr id="36870" name="Rectangle 3"/>
          <p:cNvSpPr>
            <a:spLocks noGrp="1" noChangeArrowheads="1"/>
          </p:cNvSpPr>
          <p:nvPr>
            <p:ph type="body" idx="1"/>
          </p:nvPr>
        </p:nvSpPr>
        <p:spPr>
          <a:noFill/>
          <a:ln/>
        </p:spPr>
        <p:txBody>
          <a:bodyPr/>
          <a:lstStyle/>
          <a:p>
            <a:pPr eaLnBrk="1" hangingPunct="1"/>
            <a:r>
              <a:rPr lang="en-US" smtClean="0"/>
              <a:t>(read the slide)</a:t>
            </a:r>
          </a:p>
        </p:txBody>
      </p:sp>
    </p:spTree>
    <p:extLst>
      <p:ext uri="{BB962C8B-B14F-4D97-AF65-F5344CB8AC3E}">
        <p14:creationId xmlns:p14="http://schemas.microsoft.com/office/powerpoint/2010/main" val="2816391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p:txBody>
          <a:bodyPr/>
          <a:lstStyle>
            <a:lvl1pPr>
              <a:defRPr/>
            </a:lvl1pPr>
          </a:lstStyle>
          <a:p>
            <a:pPr>
              <a:defRPr/>
            </a:pPr>
            <a:fld id="{FA6BB685-9C1D-45B5-8CC8-85DFE6EB5844}"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p:txBody>
          <a:bodyPr/>
          <a:lstStyle>
            <a:lvl1pPr>
              <a:defRPr/>
            </a:lvl1pPr>
          </a:lstStyle>
          <a:p>
            <a:pPr>
              <a:defRPr/>
            </a:pPr>
            <a:endParaRPr lang="en-US">
              <a:solidFill>
                <a:srgbClr val="FFFFFF"/>
              </a:solidFill>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showMasterPhAnim="0" type="title">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0063"/>
            <a:chOff x="0" y="0"/>
            <a:chExt cx="5758" cy="4315"/>
          </a:xfrm>
        </p:grpSpPr>
        <p:grpSp>
          <p:nvGrpSpPr>
            <p:cNvPr id="3"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217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9217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44BFDF17-C287-4932-B6AF-9DD5FB0954D9}" type="slidenum">
              <a:rPr lang="en-US">
                <a:solidFill>
                  <a:srgbClr val="FFFFFF"/>
                </a:solidFill>
              </a:rPr>
              <a:pPr>
                <a:defRPr/>
              </a:pPr>
              <a:t>‹#›</a:t>
            </a:fld>
            <a:endParaRPr lang="en-US">
              <a:solidFill>
                <a:srgbClr val="FFFFFF"/>
              </a:solidFill>
            </a:endParaRPr>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title">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0063"/>
            <a:chOff x="0" y="0"/>
            <a:chExt cx="5758" cy="4315"/>
          </a:xfrm>
        </p:grpSpPr>
        <p:grpSp>
          <p:nvGrpSpPr>
            <p:cNvPr id="3"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217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9217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44BFDF17-C287-4932-B6AF-9DD5FB0954D9}" type="slidenum">
              <a:rPr lang="en-US">
                <a:solidFill>
                  <a:srgbClr val="FFFFFF"/>
                </a:solidFill>
              </a:rPr>
              <a:pPr>
                <a:defRPr/>
              </a:pPr>
              <a:t>‹#›</a:t>
            </a:fld>
            <a:endParaRPr lang="en-US">
              <a:solidFill>
                <a:srgbClr val="FFFFFF"/>
              </a:solidFill>
            </a:endParaRPr>
          </a:p>
        </p:txBody>
      </p:sp>
    </p:spTree>
  </p:cSld>
  <p:clrMapOvr>
    <a:masterClrMapping/>
  </p:clrMapOv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0063"/>
            <a:chOff x="0" y="0"/>
            <a:chExt cx="5758" cy="4315"/>
          </a:xfrm>
        </p:grpSpPr>
        <p:grpSp>
          <p:nvGrpSpPr>
            <p:cNvPr id="3"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217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9217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44BFDF17-C287-4932-B6AF-9DD5FB0954D9}" type="slidenum">
              <a:rPr lang="en-US">
                <a:solidFill>
                  <a:srgbClr val="FFFFFF"/>
                </a:solidFill>
              </a:rPr>
              <a:pPr>
                <a:defRPr/>
              </a:pPr>
              <a:t>‹#›</a:t>
            </a:fld>
            <a:endParaRPr lang="en-US">
              <a:solidFill>
                <a:srgbClr val="FFFFFF"/>
              </a:solidFill>
            </a:endParaRPr>
          </a:p>
        </p:txBody>
      </p:sp>
    </p:spTree>
  </p:cSld>
  <p:clrMapOvr>
    <a:masterClrMapping/>
  </p:clrMapOv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showMasterPhAnim="0" type="title">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0063"/>
            <a:chOff x="0" y="0"/>
            <a:chExt cx="5758" cy="4315"/>
          </a:xfrm>
        </p:grpSpPr>
        <p:grpSp>
          <p:nvGrpSpPr>
            <p:cNvPr id="3"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217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9217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44BFDF17-C287-4932-B6AF-9DD5FB0954D9}" type="slidenum">
              <a:rPr lang="en-US">
                <a:solidFill>
                  <a:srgbClr val="FFFFFF"/>
                </a:solidFill>
              </a:rPr>
              <a:pPr>
                <a:defRPr/>
              </a:pPr>
              <a:t>‹#›</a:t>
            </a:fld>
            <a:endParaRPr lang="en-US">
              <a:solidFill>
                <a:srgbClr val="FFFFFF"/>
              </a:solidFill>
            </a:endParaRPr>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title">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0063"/>
            <a:chOff x="0" y="0"/>
            <a:chExt cx="5758" cy="4315"/>
          </a:xfrm>
        </p:grpSpPr>
        <p:grpSp>
          <p:nvGrpSpPr>
            <p:cNvPr id="3"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217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9217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44BFDF17-C287-4932-B6AF-9DD5FB0954D9}" type="slidenum">
              <a:rPr lang="en-US">
                <a:solidFill>
                  <a:srgbClr val="FFFFFF"/>
                </a:solidFill>
              </a:rPr>
              <a:pPr>
                <a:defRPr/>
              </a:pPr>
              <a:t>‹#›</a:t>
            </a:fld>
            <a:endParaRPr lang="en-US">
              <a:solidFill>
                <a:srgbClr val="FFFFFF"/>
              </a:solidFill>
            </a:endParaRPr>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title">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0063"/>
            <a:chOff x="0" y="0"/>
            <a:chExt cx="5758" cy="4315"/>
          </a:xfrm>
        </p:grpSpPr>
        <p:grpSp>
          <p:nvGrpSpPr>
            <p:cNvPr id="3"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217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9217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44BFDF17-C287-4932-B6AF-9DD5FB0954D9}" type="slidenum">
              <a:rPr lang="en-US">
                <a:solidFill>
                  <a:srgbClr val="FFFFFF"/>
                </a:solidFill>
              </a:rPr>
              <a:pPr>
                <a:defRPr/>
              </a:pPr>
              <a:t>‹#›</a:t>
            </a:fld>
            <a:endParaRPr lang="en-US">
              <a:solidFill>
                <a:srgbClr val="FFFFFF"/>
              </a:solidFill>
            </a:endParaRPr>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p:txBody>
          <a:bodyPr/>
          <a:lstStyle>
            <a:lvl1pPr>
              <a:defRPr/>
            </a:lvl1pPr>
          </a:lstStyle>
          <a:p>
            <a:pPr>
              <a:defRPr/>
            </a:pPr>
            <a:fld id="{FA6BB685-9C1D-45B5-8CC8-85DFE6EB5844}"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p:txBody>
          <a:bodyPr/>
          <a:lstStyle>
            <a:lvl1pPr>
              <a:defRPr/>
            </a:lvl1pPr>
          </a:lstStyle>
          <a:p>
            <a:pPr>
              <a:defRPr/>
            </a:pPr>
            <a:endParaRPr lang="en-US">
              <a:solidFill>
                <a:srgbClr val="FFFFFF"/>
              </a:solidFill>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p:txBody>
          <a:bodyPr/>
          <a:lstStyle>
            <a:lvl1pPr>
              <a:defRPr/>
            </a:lvl1pPr>
          </a:lstStyle>
          <a:p>
            <a:pPr>
              <a:defRPr/>
            </a:pPr>
            <a:fld id="{FA6BB685-9C1D-45B5-8CC8-85DFE6EB5844}"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p:txBody>
          <a:bodyPr/>
          <a:lstStyle>
            <a:lvl1pPr>
              <a:defRPr/>
            </a:lvl1pPr>
          </a:lstStyle>
          <a:p>
            <a:pPr>
              <a:defRPr/>
            </a:pPr>
            <a:endParaRPr lang="en-US">
              <a:solidFill>
                <a:srgbClr val="FFFFFF"/>
              </a:solidFill>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p:txBody>
          <a:bodyPr/>
          <a:lstStyle>
            <a:lvl1pPr>
              <a:defRPr/>
            </a:lvl1pPr>
          </a:lstStyle>
          <a:p>
            <a:pPr>
              <a:defRPr/>
            </a:pPr>
            <a:fld id="{FA6BB685-9C1D-45B5-8CC8-85DFE6EB5844}"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p:txBody>
          <a:bodyPr/>
          <a:lstStyle>
            <a:lvl1pPr>
              <a:defRPr/>
            </a:lvl1pPr>
          </a:lstStyle>
          <a:p>
            <a:pPr>
              <a:defRPr/>
            </a:pPr>
            <a:endParaRPr lang="en-US">
              <a:solidFill>
                <a:srgbClr val="FFFFFF"/>
              </a:solidFill>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title">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0063"/>
            <a:chOff x="0" y="0"/>
            <a:chExt cx="5758" cy="4315"/>
          </a:xfrm>
        </p:grpSpPr>
        <p:grpSp>
          <p:nvGrpSpPr>
            <p:cNvPr id="3"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217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9217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44BFDF17-C287-4932-B6AF-9DD5FB0954D9}" type="slidenum">
              <a:rPr lang="en-US">
                <a:solidFill>
                  <a:srgbClr val="FFFFFF"/>
                </a:solidFill>
              </a:rPr>
              <a:pPr>
                <a:defRPr/>
              </a:pPr>
              <a:t>‹#›</a:t>
            </a:fld>
            <a:endParaRPr lang="en-US">
              <a:solidFill>
                <a:srgbClr val="FFFFFF"/>
              </a:solidFill>
            </a:endParaRPr>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title">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0063"/>
            <a:chOff x="0" y="0"/>
            <a:chExt cx="5758" cy="4315"/>
          </a:xfrm>
        </p:grpSpPr>
        <p:grpSp>
          <p:nvGrpSpPr>
            <p:cNvPr id="3"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217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9217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44BFDF17-C287-4932-B6AF-9DD5FB0954D9}" type="slidenum">
              <a:rPr lang="en-US">
                <a:solidFill>
                  <a:srgbClr val="FFFFFF"/>
                </a:solidFill>
              </a:rPr>
              <a:pPr>
                <a:defRPr/>
              </a:pPr>
              <a:t>‹#›</a:t>
            </a:fld>
            <a:endParaRPr lang="en-US">
              <a:solidFill>
                <a:srgbClr val="FFFFFF"/>
              </a:solidFill>
            </a:endParaRPr>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title">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0063"/>
            <a:chOff x="0" y="0"/>
            <a:chExt cx="5758" cy="4315"/>
          </a:xfrm>
        </p:grpSpPr>
        <p:grpSp>
          <p:nvGrpSpPr>
            <p:cNvPr id="3"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217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9217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44BFDF17-C287-4932-B6AF-9DD5FB0954D9}" type="slidenum">
              <a:rPr lang="en-US">
                <a:solidFill>
                  <a:srgbClr val="FFFFFF"/>
                </a:solidFill>
              </a:rPr>
              <a:pPr>
                <a:defRPr/>
              </a:pPr>
              <a:t>‹#›</a:t>
            </a:fld>
            <a:endParaRPr lang="en-US">
              <a:solidFill>
                <a:srgbClr val="FFFFFF"/>
              </a:solidFill>
            </a:endParaRPr>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0.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1.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2.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13.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9113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fontAlgn="base">
              <a:spcBef>
                <a:spcPct val="0"/>
              </a:spcBef>
              <a:spcAft>
                <a:spcPct val="0"/>
              </a:spcAft>
              <a:defRPr/>
            </a:pPr>
            <a:fld id="{C5AD97BB-04CB-4192-80E1-646CB8A2D724}"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9114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115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lgn="ctr" fontAlgn="base">
              <a:spcBef>
                <a:spcPct val="0"/>
              </a:spcBef>
              <a:spcAft>
                <a:spcPct val="0"/>
              </a:spcAft>
              <a:defRPr/>
            </a:pPr>
            <a:endParaRPr lang="en-US">
              <a:solidFill>
                <a:srgbClr val="FFFFFF"/>
              </a:solidFill>
            </a:endParaRPr>
          </a:p>
        </p:txBody>
      </p:sp>
      <p:sp>
        <p:nvSpPr>
          <p:cNvPr id="9115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1" r:id="rId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1149"/>
                                        </p:tgtEl>
                                        <p:attrNameLst>
                                          <p:attrName>style.visibility</p:attrName>
                                        </p:attrNameLst>
                                      </p:cBhvr>
                                      <p:to>
                                        <p:strVal val="visible"/>
                                      </p:to>
                                    </p:set>
                                    <p:animEffect transition="in" filter="dissolve">
                                      <p:cBhvr>
                                        <p:cTn id="7" dur="500"/>
                                        <p:tgtEl>
                                          <p:spTgt spid="9114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1151">
                                            <p:txEl>
                                              <p:pRg st="0" end="0"/>
                                            </p:txEl>
                                          </p:spTgt>
                                        </p:tgtEl>
                                        <p:attrNameLst>
                                          <p:attrName>style.visibility</p:attrName>
                                        </p:attrNameLst>
                                      </p:cBhvr>
                                      <p:to>
                                        <p:strVal val="visible"/>
                                      </p:to>
                                    </p:set>
                                    <p:animEffect transition="in" filter="dissolve">
                                      <p:cBhvr>
                                        <p:cTn id="12" dur="500"/>
                                        <p:tgtEl>
                                          <p:spTgt spid="9115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1151">
                                            <p:txEl>
                                              <p:pRg st="1" end="1"/>
                                            </p:txEl>
                                          </p:spTgt>
                                        </p:tgtEl>
                                        <p:attrNameLst>
                                          <p:attrName>style.visibility</p:attrName>
                                        </p:attrNameLst>
                                      </p:cBhvr>
                                      <p:to>
                                        <p:strVal val="visible"/>
                                      </p:to>
                                    </p:set>
                                    <p:animEffect transition="in" filter="dissolve">
                                      <p:cBhvr>
                                        <p:cTn id="15" dur="500"/>
                                        <p:tgtEl>
                                          <p:spTgt spid="91151">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1151">
                                            <p:txEl>
                                              <p:pRg st="2" end="2"/>
                                            </p:txEl>
                                          </p:spTgt>
                                        </p:tgtEl>
                                        <p:attrNameLst>
                                          <p:attrName>style.visibility</p:attrName>
                                        </p:attrNameLst>
                                      </p:cBhvr>
                                      <p:to>
                                        <p:strVal val="visible"/>
                                      </p:to>
                                    </p:set>
                                    <p:animEffect transition="in" filter="dissolve">
                                      <p:cBhvr>
                                        <p:cTn id="18" dur="500"/>
                                        <p:tgtEl>
                                          <p:spTgt spid="91151">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91151">
                                            <p:txEl>
                                              <p:pRg st="3" end="3"/>
                                            </p:txEl>
                                          </p:spTgt>
                                        </p:tgtEl>
                                        <p:attrNameLst>
                                          <p:attrName>style.visibility</p:attrName>
                                        </p:attrNameLst>
                                      </p:cBhvr>
                                      <p:to>
                                        <p:strVal val="visible"/>
                                      </p:to>
                                    </p:set>
                                    <p:animEffect transition="in" filter="dissolve">
                                      <p:cBhvr>
                                        <p:cTn id="21" dur="500"/>
                                        <p:tgtEl>
                                          <p:spTgt spid="91151">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91151">
                                            <p:txEl>
                                              <p:pRg st="4" end="4"/>
                                            </p:txEl>
                                          </p:spTgt>
                                        </p:tgtEl>
                                        <p:attrNameLst>
                                          <p:attrName>style.visibility</p:attrName>
                                        </p:attrNameLst>
                                      </p:cBhvr>
                                      <p:to>
                                        <p:strVal val="visible"/>
                                      </p:to>
                                    </p:set>
                                    <p:animEffect transition="in" filter="dissolve">
                                      <p:cBhvr>
                                        <p:cTn id="24" dur="500"/>
                                        <p:tgtEl>
                                          <p:spTgt spid="911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9" grpId="0"/>
      <p:bldP spid="91151" grpId="0" build="p">
        <p:tmplLst>
          <p:tmpl lvl="1">
            <p:tnLst>
              <p:par>
                <p:cTn presetID="9" presetClass="entr" presetSubtype="0" fill="hold" nodeType="click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Lst>
      </p:bldP>
    </p:bld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9113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fontAlgn="base">
              <a:spcBef>
                <a:spcPct val="0"/>
              </a:spcBef>
              <a:spcAft>
                <a:spcPct val="0"/>
              </a:spcAft>
              <a:defRPr/>
            </a:pPr>
            <a:fld id="{C5AD97BB-04CB-4192-80E1-646CB8A2D724}"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9114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115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lgn="ctr" fontAlgn="base">
              <a:spcBef>
                <a:spcPct val="0"/>
              </a:spcBef>
              <a:spcAft>
                <a:spcPct val="0"/>
              </a:spcAft>
              <a:defRPr/>
            </a:pPr>
            <a:endParaRPr lang="en-US">
              <a:solidFill>
                <a:srgbClr val="FFFFFF"/>
              </a:solidFill>
            </a:endParaRPr>
          </a:p>
        </p:txBody>
      </p:sp>
      <p:sp>
        <p:nvSpPr>
          <p:cNvPr id="9115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9" r:id="rId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1149"/>
                                        </p:tgtEl>
                                        <p:attrNameLst>
                                          <p:attrName>style.visibility</p:attrName>
                                        </p:attrNameLst>
                                      </p:cBhvr>
                                      <p:to>
                                        <p:strVal val="visible"/>
                                      </p:to>
                                    </p:set>
                                    <p:animEffect transition="in" filter="dissolve">
                                      <p:cBhvr>
                                        <p:cTn id="7" dur="500"/>
                                        <p:tgtEl>
                                          <p:spTgt spid="9114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1151">
                                            <p:txEl>
                                              <p:pRg st="0" end="0"/>
                                            </p:txEl>
                                          </p:spTgt>
                                        </p:tgtEl>
                                        <p:attrNameLst>
                                          <p:attrName>style.visibility</p:attrName>
                                        </p:attrNameLst>
                                      </p:cBhvr>
                                      <p:to>
                                        <p:strVal val="visible"/>
                                      </p:to>
                                    </p:set>
                                    <p:animEffect transition="in" filter="dissolve">
                                      <p:cBhvr>
                                        <p:cTn id="12" dur="500"/>
                                        <p:tgtEl>
                                          <p:spTgt spid="9115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1151">
                                            <p:txEl>
                                              <p:pRg st="1" end="1"/>
                                            </p:txEl>
                                          </p:spTgt>
                                        </p:tgtEl>
                                        <p:attrNameLst>
                                          <p:attrName>style.visibility</p:attrName>
                                        </p:attrNameLst>
                                      </p:cBhvr>
                                      <p:to>
                                        <p:strVal val="visible"/>
                                      </p:to>
                                    </p:set>
                                    <p:animEffect transition="in" filter="dissolve">
                                      <p:cBhvr>
                                        <p:cTn id="15" dur="500"/>
                                        <p:tgtEl>
                                          <p:spTgt spid="91151">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1151">
                                            <p:txEl>
                                              <p:pRg st="2" end="2"/>
                                            </p:txEl>
                                          </p:spTgt>
                                        </p:tgtEl>
                                        <p:attrNameLst>
                                          <p:attrName>style.visibility</p:attrName>
                                        </p:attrNameLst>
                                      </p:cBhvr>
                                      <p:to>
                                        <p:strVal val="visible"/>
                                      </p:to>
                                    </p:set>
                                    <p:animEffect transition="in" filter="dissolve">
                                      <p:cBhvr>
                                        <p:cTn id="18" dur="500"/>
                                        <p:tgtEl>
                                          <p:spTgt spid="91151">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91151">
                                            <p:txEl>
                                              <p:pRg st="3" end="3"/>
                                            </p:txEl>
                                          </p:spTgt>
                                        </p:tgtEl>
                                        <p:attrNameLst>
                                          <p:attrName>style.visibility</p:attrName>
                                        </p:attrNameLst>
                                      </p:cBhvr>
                                      <p:to>
                                        <p:strVal val="visible"/>
                                      </p:to>
                                    </p:set>
                                    <p:animEffect transition="in" filter="dissolve">
                                      <p:cBhvr>
                                        <p:cTn id="21" dur="500"/>
                                        <p:tgtEl>
                                          <p:spTgt spid="91151">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91151">
                                            <p:txEl>
                                              <p:pRg st="4" end="4"/>
                                            </p:txEl>
                                          </p:spTgt>
                                        </p:tgtEl>
                                        <p:attrNameLst>
                                          <p:attrName>style.visibility</p:attrName>
                                        </p:attrNameLst>
                                      </p:cBhvr>
                                      <p:to>
                                        <p:strVal val="visible"/>
                                      </p:to>
                                    </p:set>
                                    <p:animEffect transition="in" filter="dissolve">
                                      <p:cBhvr>
                                        <p:cTn id="24" dur="500"/>
                                        <p:tgtEl>
                                          <p:spTgt spid="911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9" grpId="0"/>
      <p:bldP spid="91151" grpId="0" build="p">
        <p:tmplLst>
          <p:tmpl lvl="1">
            <p:tnLst>
              <p:par>
                <p:cTn presetID="9" presetClass="entr" presetSubtype="0" fill="hold" nodeType="click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Lst>
      </p:bldP>
    </p:bld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9113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fontAlgn="base">
              <a:spcBef>
                <a:spcPct val="0"/>
              </a:spcBef>
              <a:spcAft>
                <a:spcPct val="0"/>
              </a:spcAft>
              <a:defRPr/>
            </a:pPr>
            <a:fld id="{C5AD97BB-04CB-4192-80E1-646CB8A2D724}"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9114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115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lgn="ctr" fontAlgn="base">
              <a:spcBef>
                <a:spcPct val="0"/>
              </a:spcBef>
              <a:spcAft>
                <a:spcPct val="0"/>
              </a:spcAft>
              <a:defRPr/>
            </a:pPr>
            <a:endParaRPr lang="en-US">
              <a:solidFill>
                <a:srgbClr val="FFFFFF"/>
              </a:solidFill>
            </a:endParaRPr>
          </a:p>
        </p:txBody>
      </p:sp>
      <p:sp>
        <p:nvSpPr>
          <p:cNvPr id="9115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1" r:id="rId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1149"/>
                                        </p:tgtEl>
                                        <p:attrNameLst>
                                          <p:attrName>style.visibility</p:attrName>
                                        </p:attrNameLst>
                                      </p:cBhvr>
                                      <p:to>
                                        <p:strVal val="visible"/>
                                      </p:to>
                                    </p:set>
                                    <p:animEffect transition="in" filter="dissolve">
                                      <p:cBhvr>
                                        <p:cTn id="7" dur="500"/>
                                        <p:tgtEl>
                                          <p:spTgt spid="9114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1151">
                                            <p:txEl>
                                              <p:pRg st="0" end="0"/>
                                            </p:txEl>
                                          </p:spTgt>
                                        </p:tgtEl>
                                        <p:attrNameLst>
                                          <p:attrName>style.visibility</p:attrName>
                                        </p:attrNameLst>
                                      </p:cBhvr>
                                      <p:to>
                                        <p:strVal val="visible"/>
                                      </p:to>
                                    </p:set>
                                    <p:animEffect transition="in" filter="dissolve">
                                      <p:cBhvr>
                                        <p:cTn id="12" dur="500"/>
                                        <p:tgtEl>
                                          <p:spTgt spid="9115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1151">
                                            <p:txEl>
                                              <p:pRg st="1" end="1"/>
                                            </p:txEl>
                                          </p:spTgt>
                                        </p:tgtEl>
                                        <p:attrNameLst>
                                          <p:attrName>style.visibility</p:attrName>
                                        </p:attrNameLst>
                                      </p:cBhvr>
                                      <p:to>
                                        <p:strVal val="visible"/>
                                      </p:to>
                                    </p:set>
                                    <p:animEffect transition="in" filter="dissolve">
                                      <p:cBhvr>
                                        <p:cTn id="15" dur="500"/>
                                        <p:tgtEl>
                                          <p:spTgt spid="91151">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1151">
                                            <p:txEl>
                                              <p:pRg st="2" end="2"/>
                                            </p:txEl>
                                          </p:spTgt>
                                        </p:tgtEl>
                                        <p:attrNameLst>
                                          <p:attrName>style.visibility</p:attrName>
                                        </p:attrNameLst>
                                      </p:cBhvr>
                                      <p:to>
                                        <p:strVal val="visible"/>
                                      </p:to>
                                    </p:set>
                                    <p:animEffect transition="in" filter="dissolve">
                                      <p:cBhvr>
                                        <p:cTn id="18" dur="500"/>
                                        <p:tgtEl>
                                          <p:spTgt spid="91151">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91151">
                                            <p:txEl>
                                              <p:pRg st="3" end="3"/>
                                            </p:txEl>
                                          </p:spTgt>
                                        </p:tgtEl>
                                        <p:attrNameLst>
                                          <p:attrName>style.visibility</p:attrName>
                                        </p:attrNameLst>
                                      </p:cBhvr>
                                      <p:to>
                                        <p:strVal val="visible"/>
                                      </p:to>
                                    </p:set>
                                    <p:animEffect transition="in" filter="dissolve">
                                      <p:cBhvr>
                                        <p:cTn id="21" dur="500"/>
                                        <p:tgtEl>
                                          <p:spTgt spid="91151">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91151">
                                            <p:txEl>
                                              <p:pRg st="4" end="4"/>
                                            </p:txEl>
                                          </p:spTgt>
                                        </p:tgtEl>
                                        <p:attrNameLst>
                                          <p:attrName>style.visibility</p:attrName>
                                        </p:attrNameLst>
                                      </p:cBhvr>
                                      <p:to>
                                        <p:strVal val="visible"/>
                                      </p:to>
                                    </p:set>
                                    <p:animEffect transition="in" filter="dissolve">
                                      <p:cBhvr>
                                        <p:cTn id="24" dur="500"/>
                                        <p:tgtEl>
                                          <p:spTgt spid="911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9" grpId="0"/>
      <p:bldP spid="91151" grpId="0" build="p">
        <p:tmplLst>
          <p:tmpl lvl="1">
            <p:tnLst>
              <p:par>
                <p:cTn presetID="9" presetClass="entr" presetSubtype="0" fill="hold" nodeType="click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Lst>
      </p:bldP>
    </p:bld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9113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fontAlgn="base">
              <a:spcBef>
                <a:spcPct val="0"/>
              </a:spcBef>
              <a:spcAft>
                <a:spcPct val="0"/>
              </a:spcAft>
              <a:defRPr/>
            </a:pPr>
            <a:fld id="{C5AD97BB-04CB-4192-80E1-646CB8A2D724}"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9114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115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lgn="ctr" fontAlgn="base">
              <a:spcBef>
                <a:spcPct val="0"/>
              </a:spcBef>
              <a:spcAft>
                <a:spcPct val="0"/>
              </a:spcAft>
              <a:defRPr/>
            </a:pPr>
            <a:endParaRPr lang="en-US">
              <a:solidFill>
                <a:srgbClr val="FFFFFF"/>
              </a:solidFill>
            </a:endParaRPr>
          </a:p>
        </p:txBody>
      </p:sp>
      <p:sp>
        <p:nvSpPr>
          <p:cNvPr id="9115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3" r:id="rId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1149"/>
                                        </p:tgtEl>
                                        <p:attrNameLst>
                                          <p:attrName>style.visibility</p:attrName>
                                        </p:attrNameLst>
                                      </p:cBhvr>
                                      <p:to>
                                        <p:strVal val="visible"/>
                                      </p:to>
                                    </p:set>
                                    <p:animEffect transition="in" filter="dissolve">
                                      <p:cBhvr>
                                        <p:cTn id="7" dur="500"/>
                                        <p:tgtEl>
                                          <p:spTgt spid="9114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1151">
                                            <p:txEl>
                                              <p:pRg st="0" end="0"/>
                                            </p:txEl>
                                          </p:spTgt>
                                        </p:tgtEl>
                                        <p:attrNameLst>
                                          <p:attrName>style.visibility</p:attrName>
                                        </p:attrNameLst>
                                      </p:cBhvr>
                                      <p:to>
                                        <p:strVal val="visible"/>
                                      </p:to>
                                    </p:set>
                                    <p:animEffect transition="in" filter="dissolve">
                                      <p:cBhvr>
                                        <p:cTn id="12" dur="500"/>
                                        <p:tgtEl>
                                          <p:spTgt spid="9115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1151">
                                            <p:txEl>
                                              <p:pRg st="1" end="1"/>
                                            </p:txEl>
                                          </p:spTgt>
                                        </p:tgtEl>
                                        <p:attrNameLst>
                                          <p:attrName>style.visibility</p:attrName>
                                        </p:attrNameLst>
                                      </p:cBhvr>
                                      <p:to>
                                        <p:strVal val="visible"/>
                                      </p:to>
                                    </p:set>
                                    <p:animEffect transition="in" filter="dissolve">
                                      <p:cBhvr>
                                        <p:cTn id="15" dur="500"/>
                                        <p:tgtEl>
                                          <p:spTgt spid="91151">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1151">
                                            <p:txEl>
                                              <p:pRg st="2" end="2"/>
                                            </p:txEl>
                                          </p:spTgt>
                                        </p:tgtEl>
                                        <p:attrNameLst>
                                          <p:attrName>style.visibility</p:attrName>
                                        </p:attrNameLst>
                                      </p:cBhvr>
                                      <p:to>
                                        <p:strVal val="visible"/>
                                      </p:to>
                                    </p:set>
                                    <p:animEffect transition="in" filter="dissolve">
                                      <p:cBhvr>
                                        <p:cTn id="18" dur="500"/>
                                        <p:tgtEl>
                                          <p:spTgt spid="91151">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91151">
                                            <p:txEl>
                                              <p:pRg st="3" end="3"/>
                                            </p:txEl>
                                          </p:spTgt>
                                        </p:tgtEl>
                                        <p:attrNameLst>
                                          <p:attrName>style.visibility</p:attrName>
                                        </p:attrNameLst>
                                      </p:cBhvr>
                                      <p:to>
                                        <p:strVal val="visible"/>
                                      </p:to>
                                    </p:set>
                                    <p:animEffect transition="in" filter="dissolve">
                                      <p:cBhvr>
                                        <p:cTn id="21" dur="500"/>
                                        <p:tgtEl>
                                          <p:spTgt spid="91151">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91151">
                                            <p:txEl>
                                              <p:pRg st="4" end="4"/>
                                            </p:txEl>
                                          </p:spTgt>
                                        </p:tgtEl>
                                        <p:attrNameLst>
                                          <p:attrName>style.visibility</p:attrName>
                                        </p:attrNameLst>
                                      </p:cBhvr>
                                      <p:to>
                                        <p:strVal val="visible"/>
                                      </p:to>
                                    </p:set>
                                    <p:animEffect transition="in" filter="dissolve">
                                      <p:cBhvr>
                                        <p:cTn id="24" dur="500"/>
                                        <p:tgtEl>
                                          <p:spTgt spid="911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9" grpId="0"/>
      <p:bldP spid="91151" grpId="0" build="p">
        <p:tmplLst>
          <p:tmpl lvl="1">
            <p:tnLst>
              <p:par>
                <p:cTn presetID="9" presetClass="entr" presetSubtype="0" fill="hold" nodeType="click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Lst>
      </p:bldP>
    </p:bld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9113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fontAlgn="base">
              <a:spcBef>
                <a:spcPct val="0"/>
              </a:spcBef>
              <a:spcAft>
                <a:spcPct val="0"/>
              </a:spcAft>
              <a:defRPr/>
            </a:pPr>
            <a:fld id="{C5AD97BB-04CB-4192-80E1-646CB8A2D724}"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9114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115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lgn="ctr" fontAlgn="base">
              <a:spcBef>
                <a:spcPct val="0"/>
              </a:spcBef>
              <a:spcAft>
                <a:spcPct val="0"/>
              </a:spcAft>
              <a:defRPr/>
            </a:pPr>
            <a:endParaRPr lang="en-US">
              <a:solidFill>
                <a:srgbClr val="FFFFFF"/>
              </a:solidFill>
            </a:endParaRPr>
          </a:p>
        </p:txBody>
      </p:sp>
      <p:sp>
        <p:nvSpPr>
          <p:cNvPr id="9115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5" r:id="rId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1149"/>
                                        </p:tgtEl>
                                        <p:attrNameLst>
                                          <p:attrName>style.visibility</p:attrName>
                                        </p:attrNameLst>
                                      </p:cBhvr>
                                      <p:to>
                                        <p:strVal val="visible"/>
                                      </p:to>
                                    </p:set>
                                    <p:animEffect transition="in" filter="dissolve">
                                      <p:cBhvr>
                                        <p:cTn id="7" dur="500"/>
                                        <p:tgtEl>
                                          <p:spTgt spid="9114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1151">
                                            <p:txEl>
                                              <p:pRg st="0" end="0"/>
                                            </p:txEl>
                                          </p:spTgt>
                                        </p:tgtEl>
                                        <p:attrNameLst>
                                          <p:attrName>style.visibility</p:attrName>
                                        </p:attrNameLst>
                                      </p:cBhvr>
                                      <p:to>
                                        <p:strVal val="visible"/>
                                      </p:to>
                                    </p:set>
                                    <p:animEffect transition="in" filter="dissolve">
                                      <p:cBhvr>
                                        <p:cTn id="12" dur="500"/>
                                        <p:tgtEl>
                                          <p:spTgt spid="9115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1151">
                                            <p:txEl>
                                              <p:pRg st="1" end="1"/>
                                            </p:txEl>
                                          </p:spTgt>
                                        </p:tgtEl>
                                        <p:attrNameLst>
                                          <p:attrName>style.visibility</p:attrName>
                                        </p:attrNameLst>
                                      </p:cBhvr>
                                      <p:to>
                                        <p:strVal val="visible"/>
                                      </p:to>
                                    </p:set>
                                    <p:animEffect transition="in" filter="dissolve">
                                      <p:cBhvr>
                                        <p:cTn id="15" dur="500"/>
                                        <p:tgtEl>
                                          <p:spTgt spid="91151">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1151">
                                            <p:txEl>
                                              <p:pRg st="2" end="2"/>
                                            </p:txEl>
                                          </p:spTgt>
                                        </p:tgtEl>
                                        <p:attrNameLst>
                                          <p:attrName>style.visibility</p:attrName>
                                        </p:attrNameLst>
                                      </p:cBhvr>
                                      <p:to>
                                        <p:strVal val="visible"/>
                                      </p:to>
                                    </p:set>
                                    <p:animEffect transition="in" filter="dissolve">
                                      <p:cBhvr>
                                        <p:cTn id="18" dur="500"/>
                                        <p:tgtEl>
                                          <p:spTgt spid="91151">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91151">
                                            <p:txEl>
                                              <p:pRg st="3" end="3"/>
                                            </p:txEl>
                                          </p:spTgt>
                                        </p:tgtEl>
                                        <p:attrNameLst>
                                          <p:attrName>style.visibility</p:attrName>
                                        </p:attrNameLst>
                                      </p:cBhvr>
                                      <p:to>
                                        <p:strVal val="visible"/>
                                      </p:to>
                                    </p:set>
                                    <p:animEffect transition="in" filter="dissolve">
                                      <p:cBhvr>
                                        <p:cTn id="21" dur="500"/>
                                        <p:tgtEl>
                                          <p:spTgt spid="91151">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91151">
                                            <p:txEl>
                                              <p:pRg st="4" end="4"/>
                                            </p:txEl>
                                          </p:spTgt>
                                        </p:tgtEl>
                                        <p:attrNameLst>
                                          <p:attrName>style.visibility</p:attrName>
                                        </p:attrNameLst>
                                      </p:cBhvr>
                                      <p:to>
                                        <p:strVal val="visible"/>
                                      </p:to>
                                    </p:set>
                                    <p:animEffect transition="in" filter="dissolve">
                                      <p:cBhvr>
                                        <p:cTn id="24" dur="500"/>
                                        <p:tgtEl>
                                          <p:spTgt spid="911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9" grpId="0"/>
      <p:bldP spid="91151" grpId="0" build="p">
        <p:tmplLst>
          <p:tmpl lvl="1">
            <p:tnLst>
              <p:par>
                <p:cTn presetID="9" presetClass="entr" presetSubtype="0" fill="hold" nodeType="click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Lst>
      </p:bldP>
    </p:bld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9113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fontAlgn="base">
              <a:spcBef>
                <a:spcPct val="0"/>
              </a:spcBef>
              <a:spcAft>
                <a:spcPct val="0"/>
              </a:spcAft>
              <a:defRPr/>
            </a:pPr>
            <a:fld id="{C5AD97BB-04CB-4192-80E1-646CB8A2D724}"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9114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115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lgn="ctr" fontAlgn="base">
              <a:spcBef>
                <a:spcPct val="0"/>
              </a:spcBef>
              <a:spcAft>
                <a:spcPct val="0"/>
              </a:spcAft>
              <a:defRPr/>
            </a:pPr>
            <a:endParaRPr lang="en-US">
              <a:solidFill>
                <a:srgbClr val="FFFFFF"/>
              </a:solidFill>
            </a:endParaRPr>
          </a:p>
        </p:txBody>
      </p:sp>
      <p:sp>
        <p:nvSpPr>
          <p:cNvPr id="9115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3" r:id="rId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1149"/>
                                        </p:tgtEl>
                                        <p:attrNameLst>
                                          <p:attrName>style.visibility</p:attrName>
                                        </p:attrNameLst>
                                      </p:cBhvr>
                                      <p:to>
                                        <p:strVal val="visible"/>
                                      </p:to>
                                    </p:set>
                                    <p:animEffect transition="in" filter="dissolve">
                                      <p:cBhvr>
                                        <p:cTn id="7" dur="500"/>
                                        <p:tgtEl>
                                          <p:spTgt spid="9114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1151">
                                            <p:txEl>
                                              <p:pRg st="0" end="0"/>
                                            </p:txEl>
                                          </p:spTgt>
                                        </p:tgtEl>
                                        <p:attrNameLst>
                                          <p:attrName>style.visibility</p:attrName>
                                        </p:attrNameLst>
                                      </p:cBhvr>
                                      <p:to>
                                        <p:strVal val="visible"/>
                                      </p:to>
                                    </p:set>
                                    <p:animEffect transition="in" filter="dissolve">
                                      <p:cBhvr>
                                        <p:cTn id="12" dur="500"/>
                                        <p:tgtEl>
                                          <p:spTgt spid="9115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1151">
                                            <p:txEl>
                                              <p:pRg st="1" end="1"/>
                                            </p:txEl>
                                          </p:spTgt>
                                        </p:tgtEl>
                                        <p:attrNameLst>
                                          <p:attrName>style.visibility</p:attrName>
                                        </p:attrNameLst>
                                      </p:cBhvr>
                                      <p:to>
                                        <p:strVal val="visible"/>
                                      </p:to>
                                    </p:set>
                                    <p:animEffect transition="in" filter="dissolve">
                                      <p:cBhvr>
                                        <p:cTn id="15" dur="500"/>
                                        <p:tgtEl>
                                          <p:spTgt spid="91151">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1151">
                                            <p:txEl>
                                              <p:pRg st="2" end="2"/>
                                            </p:txEl>
                                          </p:spTgt>
                                        </p:tgtEl>
                                        <p:attrNameLst>
                                          <p:attrName>style.visibility</p:attrName>
                                        </p:attrNameLst>
                                      </p:cBhvr>
                                      <p:to>
                                        <p:strVal val="visible"/>
                                      </p:to>
                                    </p:set>
                                    <p:animEffect transition="in" filter="dissolve">
                                      <p:cBhvr>
                                        <p:cTn id="18" dur="500"/>
                                        <p:tgtEl>
                                          <p:spTgt spid="91151">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91151">
                                            <p:txEl>
                                              <p:pRg st="3" end="3"/>
                                            </p:txEl>
                                          </p:spTgt>
                                        </p:tgtEl>
                                        <p:attrNameLst>
                                          <p:attrName>style.visibility</p:attrName>
                                        </p:attrNameLst>
                                      </p:cBhvr>
                                      <p:to>
                                        <p:strVal val="visible"/>
                                      </p:to>
                                    </p:set>
                                    <p:animEffect transition="in" filter="dissolve">
                                      <p:cBhvr>
                                        <p:cTn id="21" dur="500"/>
                                        <p:tgtEl>
                                          <p:spTgt spid="91151">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91151">
                                            <p:txEl>
                                              <p:pRg st="4" end="4"/>
                                            </p:txEl>
                                          </p:spTgt>
                                        </p:tgtEl>
                                        <p:attrNameLst>
                                          <p:attrName>style.visibility</p:attrName>
                                        </p:attrNameLst>
                                      </p:cBhvr>
                                      <p:to>
                                        <p:strVal val="visible"/>
                                      </p:to>
                                    </p:set>
                                    <p:animEffect transition="in" filter="dissolve">
                                      <p:cBhvr>
                                        <p:cTn id="24" dur="500"/>
                                        <p:tgtEl>
                                          <p:spTgt spid="911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9" grpId="0"/>
      <p:bldP spid="91151" grpId="0" build="p">
        <p:tmplLst>
          <p:tmpl lvl="1">
            <p:tnLst>
              <p:par>
                <p:cTn presetID="9" presetClass="entr" presetSubtype="0" fill="hold" nodeType="click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Lst>
      </p:bldP>
    </p:bld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9113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fontAlgn="base">
              <a:spcBef>
                <a:spcPct val="0"/>
              </a:spcBef>
              <a:spcAft>
                <a:spcPct val="0"/>
              </a:spcAft>
              <a:defRPr/>
            </a:pPr>
            <a:fld id="{C5AD97BB-04CB-4192-80E1-646CB8A2D724}"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9114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115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lgn="ctr" fontAlgn="base">
              <a:spcBef>
                <a:spcPct val="0"/>
              </a:spcBef>
              <a:spcAft>
                <a:spcPct val="0"/>
              </a:spcAft>
              <a:defRPr/>
            </a:pPr>
            <a:endParaRPr lang="en-US">
              <a:solidFill>
                <a:srgbClr val="FFFFFF"/>
              </a:solidFill>
            </a:endParaRPr>
          </a:p>
        </p:txBody>
      </p:sp>
      <p:sp>
        <p:nvSpPr>
          <p:cNvPr id="9115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5" r:id="rId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1149"/>
                                        </p:tgtEl>
                                        <p:attrNameLst>
                                          <p:attrName>style.visibility</p:attrName>
                                        </p:attrNameLst>
                                      </p:cBhvr>
                                      <p:to>
                                        <p:strVal val="visible"/>
                                      </p:to>
                                    </p:set>
                                    <p:animEffect transition="in" filter="dissolve">
                                      <p:cBhvr>
                                        <p:cTn id="7" dur="500"/>
                                        <p:tgtEl>
                                          <p:spTgt spid="9114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1151">
                                            <p:txEl>
                                              <p:pRg st="0" end="0"/>
                                            </p:txEl>
                                          </p:spTgt>
                                        </p:tgtEl>
                                        <p:attrNameLst>
                                          <p:attrName>style.visibility</p:attrName>
                                        </p:attrNameLst>
                                      </p:cBhvr>
                                      <p:to>
                                        <p:strVal val="visible"/>
                                      </p:to>
                                    </p:set>
                                    <p:animEffect transition="in" filter="dissolve">
                                      <p:cBhvr>
                                        <p:cTn id="12" dur="500"/>
                                        <p:tgtEl>
                                          <p:spTgt spid="9115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1151">
                                            <p:txEl>
                                              <p:pRg st="1" end="1"/>
                                            </p:txEl>
                                          </p:spTgt>
                                        </p:tgtEl>
                                        <p:attrNameLst>
                                          <p:attrName>style.visibility</p:attrName>
                                        </p:attrNameLst>
                                      </p:cBhvr>
                                      <p:to>
                                        <p:strVal val="visible"/>
                                      </p:to>
                                    </p:set>
                                    <p:animEffect transition="in" filter="dissolve">
                                      <p:cBhvr>
                                        <p:cTn id="15" dur="500"/>
                                        <p:tgtEl>
                                          <p:spTgt spid="91151">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1151">
                                            <p:txEl>
                                              <p:pRg st="2" end="2"/>
                                            </p:txEl>
                                          </p:spTgt>
                                        </p:tgtEl>
                                        <p:attrNameLst>
                                          <p:attrName>style.visibility</p:attrName>
                                        </p:attrNameLst>
                                      </p:cBhvr>
                                      <p:to>
                                        <p:strVal val="visible"/>
                                      </p:to>
                                    </p:set>
                                    <p:animEffect transition="in" filter="dissolve">
                                      <p:cBhvr>
                                        <p:cTn id="18" dur="500"/>
                                        <p:tgtEl>
                                          <p:spTgt spid="91151">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91151">
                                            <p:txEl>
                                              <p:pRg st="3" end="3"/>
                                            </p:txEl>
                                          </p:spTgt>
                                        </p:tgtEl>
                                        <p:attrNameLst>
                                          <p:attrName>style.visibility</p:attrName>
                                        </p:attrNameLst>
                                      </p:cBhvr>
                                      <p:to>
                                        <p:strVal val="visible"/>
                                      </p:to>
                                    </p:set>
                                    <p:animEffect transition="in" filter="dissolve">
                                      <p:cBhvr>
                                        <p:cTn id="21" dur="500"/>
                                        <p:tgtEl>
                                          <p:spTgt spid="91151">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91151">
                                            <p:txEl>
                                              <p:pRg st="4" end="4"/>
                                            </p:txEl>
                                          </p:spTgt>
                                        </p:tgtEl>
                                        <p:attrNameLst>
                                          <p:attrName>style.visibility</p:attrName>
                                        </p:attrNameLst>
                                      </p:cBhvr>
                                      <p:to>
                                        <p:strVal val="visible"/>
                                      </p:to>
                                    </p:set>
                                    <p:animEffect transition="in" filter="dissolve">
                                      <p:cBhvr>
                                        <p:cTn id="24" dur="500"/>
                                        <p:tgtEl>
                                          <p:spTgt spid="911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9" grpId="0"/>
      <p:bldP spid="91151" grpId="0" build="p">
        <p:tmplLst>
          <p:tmpl lvl="1">
            <p:tnLst>
              <p:par>
                <p:cTn presetID="9" presetClass="entr" presetSubtype="0" fill="hold" nodeType="click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Lst>
      </p:bldP>
    </p:bld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9113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fontAlgn="base">
              <a:spcBef>
                <a:spcPct val="0"/>
              </a:spcBef>
              <a:spcAft>
                <a:spcPct val="0"/>
              </a:spcAft>
              <a:defRPr/>
            </a:pPr>
            <a:fld id="{C5AD97BB-04CB-4192-80E1-646CB8A2D724}"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9114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115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lgn="ctr" fontAlgn="base">
              <a:spcBef>
                <a:spcPct val="0"/>
              </a:spcBef>
              <a:spcAft>
                <a:spcPct val="0"/>
              </a:spcAft>
              <a:defRPr/>
            </a:pPr>
            <a:endParaRPr lang="en-US">
              <a:solidFill>
                <a:srgbClr val="FFFFFF"/>
              </a:solidFill>
            </a:endParaRPr>
          </a:p>
        </p:txBody>
      </p:sp>
      <p:sp>
        <p:nvSpPr>
          <p:cNvPr id="9115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7" r:id="rId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1149"/>
                                        </p:tgtEl>
                                        <p:attrNameLst>
                                          <p:attrName>style.visibility</p:attrName>
                                        </p:attrNameLst>
                                      </p:cBhvr>
                                      <p:to>
                                        <p:strVal val="visible"/>
                                      </p:to>
                                    </p:set>
                                    <p:animEffect transition="in" filter="dissolve">
                                      <p:cBhvr>
                                        <p:cTn id="7" dur="500"/>
                                        <p:tgtEl>
                                          <p:spTgt spid="9114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1151">
                                            <p:txEl>
                                              <p:pRg st="0" end="0"/>
                                            </p:txEl>
                                          </p:spTgt>
                                        </p:tgtEl>
                                        <p:attrNameLst>
                                          <p:attrName>style.visibility</p:attrName>
                                        </p:attrNameLst>
                                      </p:cBhvr>
                                      <p:to>
                                        <p:strVal val="visible"/>
                                      </p:to>
                                    </p:set>
                                    <p:animEffect transition="in" filter="dissolve">
                                      <p:cBhvr>
                                        <p:cTn id="12" dur="500"/>
                                        <p:tgtEl>
                                          <p:spTgt spid="9115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1151">
                                            <p:txEl>
                                              <p:pRg st="1" end="1"/>
                                            </p:txEl>
                                          </p:spTgt>
                                        </p:tgtEl>
                                        <p:attrNameLst>
                                          <p:attrName>style.visibility</p:attrName>
                                        </p:attrNameLst>
                                      </p:cBhvr>
                                      <p:to>
                                        <p:strVal val="visible"/>
                                      </p:to>
                                    </p:set>
                                    <p:animEffect transition="in" filter="dissolve">
                                      <p:cBhvr>
                                        <p:cTn id="15" dur="500"/>
                                        <p:tgtEl>
                                          <p:spTgt spid="91151">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1151">
                                            <p:txEl>
                                              <p:pRg st="2" end="2"/>
                                            </p:txEl>
                                          </p:spTgt>
                                        </p:tgtEl>
                                        <p:attrNameLst>
                                          <p:attrName>style.visibility</p:attrName>
                                        </p:attrNameLst>
                                      </p:cBhvr>
                                      <p:to>
                                        <p:strVal val="visible"/>
                                      </p:to>
                                    </p:set>
                                    <p:animEffect transition="in" filter="dissolve">
                                      <p:cBhvr>
                                        <p:cTn id="18" dur="500"/>
                                        <p:tgtEl>
                                          <p:spTgt spid="91151">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91151">
                                            <p:txEl>
                                              <p:pRg st="3" end="3"/>
                                            </p:txEl>
                                          </p:spTgt>
                                        </p:tgtEl>
                                        <p:attrNameLst>
                                          <p:attrName>style.visibility</p:attrName>
                                        </p:attrNameLst>
                                      </p:cBhvr>
                                      <p:to>
                                        <p:strVal val="visible"/>
                                      </p:to>
                                    </p:set>
                                    <p:animEffect transition="in" filter="dissolve">
                                      <p:cBhvr>
                                        <p:cTn id="21" dur="500"/>
                                        <p:tgtEl>
                                          <p:spTgt spid="91151">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91151">
                                            <p:txEl>
                                              <p:pRg st="4" end="4"/>
                                            </p:txEl>
                                          </p:spTgt>
                                        </p:tgtEl>
                                        <p:attrNameLst>
                                          <p:attrName>style.visibility</p:attrName>
                                        </p:attrNameLst>
                                      </p:cBhvr>
                                      <p:to>
                                        <p:strVal val="visible"/>
                                      </p:to>
                                    </p:set>
                                    <p:animEffect transition="in" filter="dissolve">
                                      <p:cBhvr>
                                        <p:cTn id="24" dur="500"/>
                                        <p:tgtEl>
                                          <p:spTgt spid="911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9" grpId="0"/>
      <p:bldP spid="91151" grpId="0" build="p">
        <p:tmplLst>
          <p:tmpl lvl="1">
            <p:tnLst>
              <p:par>
                <p:cTn presetID="9" presetClass="entr" presetSubtype="0" fill="hold" nodeType="click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Lst>
      </p:bldP>
    </p:bld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9113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fontAlgn="base">
              <a:spcBef>
                <a:spcPct val="0"/>
              </a:spcBef>
              <a:spcAft>
                <a:spcPct val="0"/>
              </a:spcAft>
              <a:defRPr/>
            </a:pPr>
            <a:fld id="{C5AD97BB-04CB-4192-80E1-646CB8A2D724}"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9114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115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lgn="ctr" fontAlgn="base">
              <a:spcBef>
                <a:spcPct val="0"/>
              </a:spcBef>
              <a:spcAft>
                <a:spcPct val="0"/>
              </a:spcAft>
              <a:defRPr/>
            </a:pPr>
            <a:endParaRPr lang="en-US">
              <a:solidFill>
                <a:srgbClr val="FFFFFF"/>
              </a:solidFill>
            </a:endParaRPr>
          </a:p>
        </p:txBody>
      </p:sp>
      <p:sp>
        <p:nvSpPr>
          <p:cNvPr id="9115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9" r:id="rId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1149"/>
                                        </p:tgtEl>
                                        <p:attrNameLst>
                                          <p:attrName>style.visibility</p:attrName>
                                        </p:attrNameLst>
                                      </p:cBhvr>
                                      <p:to>
                                        <p:strVal val="visible"/>
                                      </p:to>
                                    </p:set>
                                    <p:animEffect transition="in" filter="dissolve">
                                      <p:cBhvr>
                                        <p:cTn id="7" dur="500"/>
                                        <p:tgtEl>
                                          <p:spTgt spid="9114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1151">
                                            <p:txEl>
                                              <p:pRg st="0" end="0"/>
                                            </p:txEl>
                                          </p:spTgt>
                                        </p:tgtEl>
                                        <p:attrNameLst>
                                          <p:attrName>style.visibility</p:attrName>
                                        </p:attrNameLst>
                                      </p:cBhvr>
                                      <p:to>
                                        <p:strVal val="visible"/>
                                      </p:to>
                                    </p:set>
                                    <p:animEffect transition="in" filter="dissolve">
                                      <p:cBhvr>
                                        <p:cTn id="12" dur="500"/>
                                        <p:tgtEl>
                                          <p:spTgt spid="9115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1151">
                                            <p:txEl>
                                              <p:pRg st="1" end="1"/>
                                            </p:txEl>
                                          </p:spTgt>
                                        </p:tgtEl>
                                        <p:attrNameLst>
                                          <p:attrName>style.visibility</p:attrName>
                                        </p:attrNameLst>
                                      </p:cBhvr>
                                      <p:to>
                                        <p:strVal val="visible"/>
                                      </p:to>
                                    </p:set>
                                    <p:animEffect transition="in" filter="dissolve">
                                      <p:cBhvr>
                                        <p:cTn id="15" dur="500"/>
                                        <p:tgtEl>
                                          <p:spTgt spid="91151">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1151">
                                            <p:txEl>
                                              <p:pRg st="2" end="2"/>
                                            </p:txEl>
                                          </p:spTgt>
                                        </p:tgtEl>
                                        <p:attrNameLst>
                                          <p:attrName>style.visibility</p:attrName>
                                        </p:attrNameLst>
                                      </p:cBhvr>
                                      <p:to>
                                        <p:strVal val="visible"/>
                                      </p:to>
                                    </p:set>
                                    <p:animEffect transition="in" filter="dissolve">
                                      <p:cBhvr>
                                        <p:cTn id="18" dur="500"/>
                                        <p:tgtEl>
                                          <p:spTgt spid="91151">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91151">
                                            <p:txEl>
                                              <p:pRg st="3" end="3"/>
                                            </p:txEl>
                                          </p:spTgt>
                                        </p:tgtEl>
                                        <p:attrNameLst>
                                          <p:attrName>style.visibility</p:attrName>
                                        </p:attrNameLst>
                                      </p:cBhvr>
                                      <p:to>
                                        <p:strVal val="visible"/>
                                      </p:to>
                                    </p:set>
                                    <p:animEffect transition="in" filter="dissolve">
                                      <p:cBhvr>
                                        <p:cTn id="21" dur="500"/>
                                        <p:tgtEl>
                                          <p:spTgt spid="91151">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91151">
                                            <p:txEl>
                                              <p:pRg st="4" end="4"/>
                                            </p:txEl>
                                          </p:spTgt>
                                        </p:tgtEl>
                                        <p:attrNameLst>
                                          <p:attrName>style.visibility</p:attrName>
                                        </p:attrNameLst>
                                      </p:cBhvr>
                                      <p:to>
                                        <p:strVal val="visible"/>
                                      </p:to>
                                    </p:set>
                                    <p:animEffect transition="in" filter="dissolve">
                                      <p:cBhvr>
                                        <p:cTn id="24" dur="500"/>
                                        <p:tgtEl>
                                          <p:spTgt spid="911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9" grpId="0"/>
      <p:bldP spid="91151" grpId="0" build="p">
        <p:tmplLst>
          <p:tmpl lvl="1">
            <p:tnLst>
              <p:par>
                <p:cTn presetID="9" presetClass="entr" presetSubtype="0" fill="hold" nodeType="click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Lst>
      </p:bldP>
    </p:bld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9113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fontAlgn="base">
              <a:spcBef>
                <a:spcPct val="0"/>
              </a:spcBef>
              <a:spcAft>
                <a:spcPct val="0"/>
              </a:spcAft>
              <a:defRPr/>
            </a:pPr>
            <a:fld id="{C5AD97BB-04CB-4192-80E1-646CB8A2D724}"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9114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115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lgn="ctr" fontAlgn="base">
              <a:spcBef>
                <a:spcPct val="0"/>
              </a:spcBef>
              <a:spcAft>
                <a:spcPct val="0"/>
              </a:spcAft>
              <a:defRPr/>
            </a:pPr>
            <a:endParaRPr lang="en-US">
              <a:solidFill>
                <a:srgbClr val="FFFFFF"/>
              </a:solidFill>
            </a:endParaRPr>
          </a:p>
        </p:txBody>
      </p:sp>
      <p:sp>
        <p:nvSpPr>
          <p:cNvPr id="9115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1" r:id="rId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1149"/>
                                        </p:tgtEl>
                                        <p:attrNameLst>
                                          <p:attrName>style.visibility</p:attrName>
                                        </p:attrNameLst>
                                      </p:cBhvr>
                                      <p:to>
                                        <p:strVal val="visible"/>
                                      </p:to>
                                    </p:set>
                                    <p:animEffect transition="in" filter="dissolve">
                                      <p:cBhvr>
                                        <p:cTn id="7" dur="500"/>
                                        <p:tgtEl>
                                          <p:spTgt spid="9114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1151">
                                            <p:txEl>
                                              <p:pRg st="0" end="0"/>
                                            </p:txEl>
                                          </p:spTgt>
                                        </p:tgtEl>
                                        <p:attrNameLst>
                                          <p:attrName>style.visibility</p:attrName>
                                        </p:attrNameLst>
                                      </p:cBhvr>
                                      <p:to>
                                        <p:strVal val="visible"/>
                                      </p:to>
                                    </p:set>
                                    <p:animEffect transition="in" filter="dissolve">
                                      <p:cBhvr>
                                        <p:cTn id="12" dur="500"/>
                                        <p:tgtEl>
                                          <p:spTgt spid="9115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1151">
                                            <p:txEl>
                                              <p:pRg st="1" end="1"/>
                                            </p:txEl>
                                          </p:spTgt>
                                        </p:tgtEl>
                                        <p:attrNameLst>
                                          <p:attrName>style.visibility</p:attrName>
                                        </p:attrNameLst>
                                      </p:cBhvr>
                                      <p:to>
                                        <p:strVal val="visible"/>
                                      </p:to>
                                    </p:set>
                                    <p:animEffect transition="in" filter="dissolve">
                                      <p:cBhvr>
                                        <p:cTn id="15" dur="500"/>
                                        <p:tgtEl>
                                          <p:spTgt spid="91151">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1151">
                                            <p:txEl>
                                              <p:pRg st="2" end="2"/>
                                            </p:txEl>
                                          </p:spTgt>
                                        </p:tgtEl>
                                        <p:attrNameLst>
                                          <p:attrName>style.visibility</p:attrName>
                                        </p:attrNameLst>
                                      </p:cBhvr>
                                      <p:to>
                                        <p:strVal val="visible"/>
                                      </p:to>
                                    </p:set>
                                    <p:animEffect transition="in" filter="dissolve">
                                      <p:cBhvr>
                                        <p:cTn id="18" dur="500"/>
                                        <p:tgtEl>
                                          <p:spTgt spid="91151">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91151">
                                            <p:txEl>
                                              <p:pRg st="3" end="3"/>
                                            </p:txEl>
                                          </p:spTgt>
                                        </p:tgtEl>
                                        <p:attrNameLst>
                                          <p:attrName>style.visibility</p:attrName>
                                        </p:attrNameLst>
                                      </p:cBhvr>
                                      <p:to>
                                        <p:strVal val="visible"/>
                                      </p:to>
                                    </p:set>
                                    <p:animEffect transition="in" filter="dissolve">
                                      <p:cBhvr>
                                        <p:cTn id="21" dur="500"/>
                                        <p:tgtEl>
                                          <p:spTgt spid="91151">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91151">
                                            <p:txEl>
                                              <p:pRg st="4" end="4"/>
                                            </p:txEl>
                                          </p:spTgt>
                                        </p:tgtEl>
                                        <p:attrNameLst>
                                          <p:attrName>style.visibility</p:attrName>
                                        </p:attrNameLst>
                                      </p:cBhvr>
                                      <p:to>
                                        <p:strVal val="visible"/>
                                      </p:to>
                                    </p:set>
                                    <p:animEffect transition="in" filter="dissolve">
                                      <p:cBhvr>
                                        <p:cTn id="24" dur="500"/>
                                        <p:tgtEl>
                                          <p:spTgt spid="911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9" grpId="0"/>
      <p:bldP spid="91151" grpId="0" build="p">
        <p:tmplLst>
          <p:tmpl lvl="1">
            <p:tnLst>
              <p:par>
                <p:cTn presetID="9" presetClass="entr" presetSubtype="0" fill="hold" nodeType="click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Lst>
      </p:bldP>
    </p:bld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9113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fontAlgn="base">
              <a:spcBef>
                <a:spcPct val="0"/>
              </a:spcBef>
              <a:spcAft>
                <a:spcPct val="0"/>
              </a:spcAft>
              <a:defRPr/>
            </a:pPr>
            <a:fld id="{C5AD97BB-04CB-4192-80E1-646CB8A2D724}"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9114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115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lgn="ctr" fontAlgn="base">
              <a:spcBef>
                <a:spcPct val="0"/>
              </a:spcBef>
              <a:spcAft>
                <a:spcPct val="0"/>
              </a:spcAft>
              <a:defRPr/>
            </a:pPr>
            <a:endParaRPr lang="en-US">
              <a:solidFill>
                <a:srgbClr val="FFFFFF"/>
              </a:solidFill>
            </a:endParaRPr>
          </a:p>
        </p:txBody>
      </p:sp>
      <p:sp>
        <p:nvSpPr>
          <p:cNvPr id="9115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3" r:id="rId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1149"/>
                                        </p:tgtEl>
                                        <p:attrNameLst>
                                          <p:attrName>style.visibility</p:attrName>
                                        </p:attrNameLst>
                                      </p:cBhvr>
                                      <p:to>
                                        <p:strVal val="visible"/>
                                      </p:to>
                                    </p:set>
                                    <p:animEffect transition="in" filter="dissolve">
                                      <p:cBhvr>
                                        <p:cTn id="7" dur="500"/>
                                        <p:tgtEl>
                                          <p:spTgt spid="9114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1151">
                                            <p:txEl>
                                              <p:pRg st="0" end="0"/>
                                            </p:txEl>
                                          </p:spTgt>
                                        </p:tgtEl>
                                        <p:attrNameLst>
                                          <p:attrName>style.visibility</p:attrName>
                                        </p:attrNameLst>
                                      </p:cBhvr>
                                      <p:to>
                                        <p:strVal val="visible"/>
                                      </p:to>
                                    </p:set>
                                    <p:animEffect transition="in" filter="dissolve">
                                      <p:cBhvr>
                                        <p:cTn id="12" dur="500"/>
                                        <p:tgtEl>
                                          <p:spTgt spid="9115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1151">
                                            <p:txEl>
                                              <p:pRg st="1" end="1"/>
                                            </p:txEl>
                                          </p:spTgt>
                                        </p:tgtEl>
                                        <p:attrNameLst>
                                          <p:attrName>style.visibility</p:attrName>
                                        </p:attrNameLst>
                                      </p:cBhvr>
                                      <p:to>
                                        <p:strVal val="visible"/>
                                      </p:to>
                                    </p:set>
                                    <p:animEffect transition="in" filter="dissolve">
                                      <p:cBhvr>
                                        <p:cTn id="15" dur="500"/>
                                        <p:tgtEl>
                                          <p:spTgt spid="91151">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1151">
                                            <p:txEl>
                                              <p:pRg st="2" end="2"/>
                                            </p:txEl>
                                          </p:spTgt>
                                        </p:tgtEl>
                                        <p:attrNameLst>
                                          <p:attrName>style.visibility</p:attrName>
                                        </p:attrNameLst>
                                      </p:cBhvr>
                                      <p:to>
                                        <p:strVal val="visible"/>
                                      </p:to>
                                    </p:set>
                                    <p:animEffect transition="in" filter="dissolve">
                                      <p:cBhvr>
                                        <p:cTn id="18" dur="500"/>
                                        <p:tgtEl>
                                          <p:spTgt spid="91151">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91151">
                                            <p:txEl>
                                              <p:pRg st="3" end="3"/>
                                            </p:txEl>
                                          </p:spTgt>
                                        </p:tgtEl>
                                        <p:attrNameLst>
                                          <p:attrName>style.visibility</p:attrName>
                                        </p:attrNameLst>
                                      </p:cBhvr>
                                      <p:to>
                                        <p:strVal val="visible"/>
                                      </p:to>
                                    </p:set>
                                    <p:animEffect transition="in" filter="dissolve">
                                      <p:cBhvr>
                                        <p:cTn id="21" dur="500"/>
                                        <p:tgtEl>
                                          <p:spTgt spid="91151">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91151">
                                            <p:txEl>
                                              <p:pRg st="4" end="4"/>
                                            </p:txEl>
                                          </p:spTgt>
                                        </p:tgtEl>
                                        <p:attrNameLst>
                                          <p:attrName>style.visibility</p:attrName>
                                        </p:attrNameLst>
                                      </p:cBhvr>
                                      <p:to>
                                        <p:strVal val="visible"/>
                                      </p:to>
                                    </p:set>
                                    <p:animEffect transition="in" filter="dissolve">
                                      <p:cBhvr>
                                        <p:cTn id="24" dur="500"/>
                                        <p:tgtEl>
                                          <p:spTgt spid="911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9" grpId="0"/>
      <p:bldP spid="91151" grpId="0" build="p">
        <p:tmplLst>
          <p:tmpl lvl="1">
            <p:tnLst>
              <p:par>
                <p:cTn presetID="9" presetClass="entr" presetSubtype="0" fill="hold" nodeType="click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Lst>
      </p:bldP>
    </p:bld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9113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fontAlgn="base">
              <a:spcBef>
                <a:spcPct val="0"/>
              </a:spcBef>
              <a:spcAft>
                <a:spcPct val="0"/>
              </a:spcAft>
              <a:defRPr/>
            </a:pPr>
            <a:fld id="{C5AD97BB-04CB-4192-80E1-646CB8A2D724}"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9114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115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lgn="ctr" fontAlgn="base">
              <a:spcBef>
                <a:spcPct val="0"/>
              </a:spcBef>
              <a:spcAft>
                <a:spcPct val="0"/>
              </a:spcAft>
              <a:defRPr/>
            </a:pPr>
            <a:endParaRPr lang="en-US">
              <a:solidFill>
                <a:srgbClr val="FFFFFF"/>
              </a:solidFill>
            </a:endParaRPr>
          </a:p>
        </p:txBody>
      </p:sp>
      <p:sp>
        <p:nvSpPr>
          <p:cNvPr id="9115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5" r:id="rId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1149"/>
                                        </p:tgtEl>
                                        <p:attrNameLst>
                                          <p:attrName>style.visibility</p:attrName>
                                        </p:attrNameLst>
                                      </p:cBhvr>
                                      <p:to>
                                        <p:strVal val="visible"/>
                                      </p:to>
                                    </p:set>
                                    <p:animEffect transition="in" filter="dissolve">
                                      <p:cBhvr>
                                        <p:cTn id="7" dur="500"/>
                                        <p:tgtEl>
                                          <p:spTgt spid="9114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1151">
                                            <p:txEl>
                                              <p:pRg st="0" end="0"/>
                                            </p:txEl>
                                          </p:spTgt>
                                        </p:tgtEl>
                                        <p:attrNameLst>
                                          <p:attrName>style.visibility</p:attrName>
                                        </p:attrNameLst>
                                      </p:cBhvr>
                                      <p:to>
                                        <p:strVal val="visible"/>
                                      </p:to>
                                    </p:set>
                                    <p:animEffect transition="in" filter="dissolve">
                                      <p:cBhvr>
                                        <p:cTn id="12" dur="500"/>
                                        <p:tgtEl>
                                          <p:spTgt spid="9115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1151">
                                            <p:txEl>
                                              <p:pRg st="1" end="1"/>
                                            </p:txEl>
                                          </p:spTgt>
                                        </p:tgtEl>
                                        <p:attrNameLst>
                                          <p:attrName>style.visibility</p:attrName>
                                        </p:attrNameLst>
                                      </p:cBhvr>
                                      <p:to>
                                        <p:strVal val="visible"/>
                                      </p:to>
                                    </p:set>
                                    <p:animEffect transition="in" filter="dissolve">
                                      <p:cBhvr>
                                        <p:cTn id="15" dur="500"/>
                                        <p:tgtEl>
                                          <p:spTgt spid="91151">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1151">
                                            <p:txEl>
                                              <p:pRg st="2" end="2"/>
                                            </p:txEl>
                                          </p:spTgt>
                                        </p:tgtEl>
                                        <p:attrNameLst>
                                          <p:attrName>style.visibility</p:attrName>
                                        </p:attrNameLst>
                                      </p:cBhvr>
                                      <p:to>
                                        <p:strVal val="visible"/>
                                      </p:to>
                                    </p:set>
                                    <p:animEffect transition="in" filter="dissolve">
                                      <p:cBhvr>
                                        <p:cTn id="18" dur="500"/>
                                        <p:tgtEl>
                                          <p:spTgt spid="91151">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91151">
                                            <p:txEl>
                                              <p:pRg st="3" end="3"/>
                                            </p:txEl>
                                          </p:spTgt>
                                        </p:tgtEl>
                                        <p:attrNameLst>
                                          <p:attrName>style.visibility</p:attrName>
                                        </p:attrNameLst>
                                      </p:cBhvr>
                                      <p:to>
                                        <p:strVal val="visible"/>
                                      </p:to>
                                    </p:set>
                                    <p:animEffect transition="in" filter="dissolve">
                                      <p:cBhvr>
                                        <p:cTn id="21" dur="500"/>
                                        <p:tgtEl>
                                          <p:spTgt spid="91151">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91151">
                                            <p:txEl>
                                              <p:pRg st="4" end="4"/>
                                            </p:txEl>
                                          </p:spTgt>
                                        </p:tgtEl>
                                        <p:attrNameLst>
                                          <p:attrName>style.visibility</p:attrName>
                                        </p:attrNameLst>
                                      </p:cBhvr>
                                      <p:to>
                                        <p:strVal val="visible"/>
                                      </p:to>
                                    </p:set>
                                    <p:animEffect transition="in" filter="dissolve">
                                      <p:cBhvr>
                                        <p:cTn id="24" dur="500"/>
                                        <p:tgtEl>
                                          <p:spTgt spid="911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9" grpId="0"/>
      <p:bldP spid="91151" grpId="0" build="p">
        <p:tmplLst>
          <p:tmpl lvl="1">
            <p:tnLst>
              <p:par>
                <p:cTn presetID="9" presetClass="entr" presetSubtype="0" fill="hold" nodeType="click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Lst>
      </p:bldP>
    </p:bld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fontAlgn="base">
              <a:spcBef>
                <a:spcPct val="0"/>
              </a:spcBef>
              <a:spcAft>
                <a:spcPct val="0"/>
              </a:spcAft>
              <a:defRPr/>
            </a:pPr>
            <a:endParaRPr lang="en-US">
              <a:solidFill>
                <a:srgbClr val="FFFFFF"/>
              </a:solidFill>
            </a:endParaRPr>
          </a:p>
        </p:txBody>
      </p:sp>
      <p:sp>
        <p:nvSpPr>
          <p:cNvPr id="9113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fontAlgn="base">
              <a:spcBef>
                <a:spcPct val="0"/>
              </a:spcBef>
              <a:spcAft>
                <a:spcPct val="0"/>
              </a:spcAft>
              <a:defRPr/>
            </a:pPr>
            <a:fld id="{C5AD97BB-04CB-4192-80E1-646CB8A2D724}"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9114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sp>
          <p:nvSpPr>
            <p:cNvPr id="9114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lgn="ctr" eaLnBrk="0" fontAlgn="base" hangingPunct="0">
                <a:spcBef>
                  <a:spcPct val="0"/>
                </a:spcBef>
                <a:spcAft>
                  <a:spcPct val="0"/>
                </a:spcAft>
                <a:defRPr/>
              </a:pPr>
              <a:endParaRPr lang="en-US">
                <a:solidFill>
                  <a:srgbClr val="FFFFFF"/>
                </a:solidFill>
              </a:endParaRPr>
            </a:p>
          </p:txBody>
        </p:sp>
      </p:grpSp>
      <p:sp>
        <p:nvSpPr>
          <p:cNvPr id="9114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115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lgn="ctr" fontAlgn="base">
              <a:spcBef>
                <a:spcPct val="0"/>
              </a:spcBef>
              <a:spcAft>
                <a:spcPct val="0"/>
              </a:spcAft>
              <a:defRPr/>
            </a:pPr>
            <a:endParaRPr lang="en-US">
              <a:solidFill>
                <a:srgbClr val="FFFFFF"/>
              </a:solidFill>
            </a:endParaRPr>
          </a:p>
        </p:txBody>
      </p:sp>
      <p:sp>
        <p:nvSpPr>
          <p:cNvPr id="9115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7" r:id="rId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1149"/>
                                        </p:tgtEl>
                                        <p:attrNameLst>
                                          <p:attrName>style.visibility</p:attrName>
                                        </p:attrNameLst>
                                      </p:cBhvr>
                                      <p:to>
                                        <p:strVal val="visible"/>
                                      </p:to>
                                    </p:set>
                                    <p:animEffect transition="in" filter="dissolve">
                                      <p:cBhvr>
                                        <p:cTn id="7" dur="500"/>
                                        <p:tgtEl>
                                          <p:spTgt spid="9114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1151">
                                            <p:txEl>
                                              <p:pRg st="0" end="0"/>
                                            </p:txEl>
                                          </p:spTgt>
                                        </p:tgtEl>
                                        <p:attrNameLst>
                                          <p:attrName>style.visibility</p:attrName>
                                        </p:attrNameLst>
                                      </p:cBhvr>
                                      <p:to>
                                        <p:strVal val="visible"/>
                                      </p:to>
                                    </p:set>
                                    <p:animEffect transition="in" filter="dissolve">
                                      <p:cBhvr>
                                        <p:cTn id="12" dur="500"/>
                                        <p:tgtEl>
                                          <p:spTgt spid="9115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91151">
                                            <p:txEl>
                                              <p:pRg st="1" end="1"/>
                                            </p:txEl>
                                          </p:spTgt>
                                        </p:tgtEl>
                                        <p:attrNameLst>
                                          <p:attrName>style.visibility</p:attrName>
                                        </p:attrNameLst>
                                      </p:cBhvr>
                                      <p:to>
                                        <p:strVal val="visible"/>
                                      </p:to>
                                    </p:set>
                                    <p:animEffect transition="in" filter="dissolve">
                                      <p:cBhvr>
                                        <p:cTn id="15" dur="500"/>
                                        <p:tgtEl>
                                          <p:spTgt spid="91151">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91151">
                                            <p:txEl>
                                              <p:pRg st="2" end="2"/>
                                            </p:txEl>
                                          </p:spTgt>
                                        </p:tgtEl>
                                        <p:attrNameLst>
                                          <p:attrName>style.visibility</p:attrName>
                                        </p:attrNameLst>
                                      </p:cBhvr>
                                      <p:to>
                                        <p:strVal val="visible"/>
                                      </p:to>
                                    </p:set>
                                    <p:animEffect transition="in" filter="dissolve">
                                      <p:cBhvr>
                                        <p:cTn id="18" dur="500"/>
                                        <p:tgtEl>
                                          <p:spTgt spid="91151">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91151">
                                            <p:txEl>
                                              <p:pRg st="3" end="3"/>
                                            </p:txEl>
                                          </p:spTgt>
                                        </p:tgtEl>
                                        <p:attrNameLst>
                                          <p:attrName>style.visibility</p:attrName>
                                        </p:attrNameLst>
                                      </p:cBhvr>
                                      <p:to>
                                        <p:strVal val="visible"/>
                                      </p:to>
                                    </p:set>
                                    <p:animEffect transition="in" filter="dissolve">
                                      <p:cBhvr>
                                        <p:cTn id="21" dur="500"/>
                                        <p:tgtEl>
                                          <p:spTgt spid="91151">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91151">
                                            <p:txEl>
                                              <p:pRg st="4" end="4"/>
                                            </p:txEl>
                                          </p:spTgt>
                                        </p:tgtEl>
                                        <p:attrNameLst>
                                          <p:attrName>style.visibility</p:attrName>
                                        </p:attrNameLst>
                                      </p:cBhvr>
                                      <p:to>
                                        <p:strVal val="visible"/>
                                      </p:to>
                                    </p:set>
                                    <p:animEffect transition="in" filter="dissolve">
                                      <p:cBhvr>
                                        <p:cTn id="24" dur="500"/>
                                        <p:tgtEl>
                                          <p:spTgt spid="911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9" grpId="0"/>
      <p:bldP spid="91151" grpId="0" build="p">
        <p:tmplLst>
          <p:tmpl lvl="1">
            <p:tnLst>
              <p:par>
                <p:cTn presetID="9" presetClass="entr" presetSubtype="0" fill="hold" nodeType="click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91151"/>
                        </p:tgtEl>
                        <p:attrNameLst>
                          <p:attrName>style.visibility</p:attrName>
                        </p:attrNameLst>
                      </p:cBhvr>
                      <p:to>
                        <p:strVal val="visible"/>
                      </p:to>
                    </p:set>
                    <p:animEffect transition="in" filter="dissolve">
                      <p:cBhvr>
                        <p:cTn dur="500"/>
                        <p:tgtEl>
                          <p:spTgt spid="91151"/>
                        </p:tgtEl>
                      </p:cBhvr>
                    </p:animEffect>
                  </p:childTnLst>
                </p:cTn>
              </p:par>
            </p:tnLst>
          </p:tmpl>
        </p:tmplLst>
      </p:bldP>
    </p:bld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www.greaterquest.com/LoveLanguages.asp"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show="0">
  <p:cSld>
    <p:spTree>
      <p:nvGrpSpPr>
        <p:cNvPr id="1" name=""/>
        <p:cNvGrpSpPr/>
        <p:nvPr/>
      </p:nvGrpSpPr>
      <p:grpSpPr>
        <a:xfrm>
          <a:off x="0" y="0"/>
          <a:ext cx="0" cy="0"/>
          <a:chOff x="0" y="0"/>
          <a:chExt cx="0" cy="0"/>
        </a:xfrm>
      </p:grpSpPr>
      <p:sp>
        <p:nvSpPr>
          <p:cNvPr id="187394" name="Rectangle 2"/>
          <p:cNvSpPr>
            <a:spLocks noChangeArrowheads="1"/>
          </p:cNvSpPr>
          <p:nvPr/>
        </p:nvSpPr>
        <p:spPr bwMode="auto">
          <a:xfrm>
            <a:off x="533400" y="1905000"/>
            <a:ext cx="8229600" cy="2895600"/>
          </a:xfrm>
          <a:prstGeom prst="rect">
            <a:avLst/>
          </a:prstGeom>
          <a:noFill/>
          <a:ln w="9525">
            <a:noFill/>
            <a:miter lim="800000"/>
            <a:headEnd/>
            <a:tailEnd/>
          </a:ln>
        </p:spPr>
        <p:txBody>
          <a:bodyPr anchor="ctr"/>
          <a:lstStyle/>
          <a:p>
            <a:pPr algn="ctr" fontAlgn="base">
              <a:spcBef>
                <a:spcPct val="0"/>
              </a:spcBef>
              <a:spcAft>
                <a:spcPct val="0"/>
              </a:spcAft>
            </a:pPr>
            <a:r>
              <a:rPr lang="en-US" sz="4400" b="1" i="1" dirty="0" smtClean="0">
                <a:solidFill>
                  <a:srgbClr val="000514"/>
                </a:solidFill>
                <a:latin typeface="Arial" charset="0"/>
              </a:rPr>
              <a:t>Creating </a:t>
            </a:r>
            <a:r>
              <a:rPr lang="en-US" sz="4400" b="1" i="1" u="sng" dirty="0" smtClean="0">
                <a:solidFill>
                  <a:srgbClr val="000514"/>
                </a:solidFill>
                <a:latin typeface="Arial" charset="0"/>
              </a:rPr>
              <a:t>Healthy</a:t>
            </a:r>
            <a:r>
              <a:rPr lang="en-US" sz="4400" b="1" i="1" dirty="0" smtClean="0">
                <a:solidFill>
                  <a:srgbClr val="000514"/>
                </a:solidFill>
                <a:latin typeface="Arial" charset="0"/>
              </a:rPr>
              <a:t>, </a:t>
            </a:r>
            <a:br>
              <a:rPr lang="en-US" sz="4400" b="1" i="1" dirty="0" smtClean="0">
                <a:solidFill>
                  <a:srgbClr val="000514"/>
                </a:solidFill>
                <a:latin typeface="Arial" charset="0"/>
              </a:rPr>
            </a:br>
            <a:r>
              <a:rPr lang="en-US" sz="4400" b="1" i="1" u="sng" dirty="0" smtClean="0">
                <a:solidFill>
                  <a:srgbClr val="000514"/>
                </a:solidFill>
                <a:latin typeface="Arial" charset="0"/>
              </a:rPr>
              <a:t>Thriving</a:t>
            </a:r>
            <a:r>
              <a:rPr lang="en-US" sz="4400" b="1" i="1" dirty="0" smtClean="0">
                <a:solidFill>
                  <a:srgbClr val="000514"/>
                </a:solidFill>
                <a:latin typeface="Arial" charset="0"/>
              </a:rPr>
              <a:t> Marriages,  </a:t>
            </a:r>
            <a:br>
              <a:rPr lang="en-US" sz="4400" b="1" i="1" dirty="0" smtClean="0">
                <a:solidFill>
                  <a:srgbClr val="000514"/>
                </a:solidFill>
                <a:latin typeface="Arial" charset="0"/>
              </a:rPr>
            </a:br>
            <a:r>
              <a:rPr lang="en-US" sz="4400" b="1" i="1" dirty="0" smtClean="0">
                <a:solidFill>
                  <a:srgbClr val="000514"/>
                </a:solidFill>
                <a:latin typeface="Arial" charset="0"/>
              </a:rPr>
              <a:t>Families and Societies!</a:t>
            </a:r>
          </a:p>
        </p:txBody>
      </p:sp>
      <p:pic>
        <p:nvPicPr>
          <p:cNvPr id="187395" name="Picture 3" descr="42-15350738"/>
          <p:cNvPicPr>
            <a:picLocks noChangeAspect="1" noChangeArrowheads="1"/>
          </p:cNvPicPr>
          <p:nvPr/>
        </p:nvPicPr>
        <p:blipFill>
          <a:blip r:embed="rId2" cstate="print"/>
          <a:srcRect/>
          <a:stretch>
            <a:fillRect/>
          </a:stretch>
        </p:blipFill>
        <p:spPr bwMode="auto">
          <a:xfrm>
            <a:off x="609600" y="914400"/>
            <a:ext cx="1054100" cy="1600200"/>
          </a:xfrm>
          <a:prstGeom prst="rect">
            <a:avLst/>
          </a:prstGeom>
          <a:noFill/>
          <a:ln w="9525">
            <a:noFill/>
            <a:miter lim="800000"/>
            <a:headEnd/>
            <a:tailEnd/>
          </a:ln>
        </p:spPr>
      </p:pic>
      <p:pic>
        <p:nvPicPr>
          <p:cNvPr id="187396" name="Picture 4" descr="42-16602575"/>
          <p:cNvPicPr>
            <a:picLocks noChangeAspect="1" noChangeArrowheads="1"/>
          </p:cNvPicPr>
          <p:nvPr/>
        </p:nvPicPr>
        <p:blipFill>
          <a:blip r:embed="rId3" cstate="print"/>
          <a:srcRect/>
          <a:stretch>
            <a:fillRect/>
          </a:stretch>
        </p:blipFill>
        <p:spPr bwMode="auto">
          <a:xfrm>
            <a:off x="2286000" y="685800"/>
            <a:ext cx="1828800" cy="1219200"/>
          </a:xfrm>
          <a:prstGeom prst="rect">
            <a:avLst/>
          </a:prstGeom>
          <a:noFill/>
          <a:ln w="9525">
            <a:noFill/>
            <a:miter lim="800000"/>
            <a:headEnd/>
            <a:tailEnd/>
          </a:ln>
        </p:spPr>
      </p:pic>
      <p:pic>
        <p:nvPicPr>
          <p:cNvPr id="187397" name="Picture 5" descr="hio009"/>
          <p:cNvPicPr>
            <a:picLocks noChangeAspect="1" noChangeArrowheads="1"/>
          </p:cNvPicPr>
          <p:nvPr/>
        </p:nvPicPr>
        <p:blipFill>
          <a:blip r:embed="rId4" cstate="print"/>
          <a:srcRect/>
          <a:stretch>
            <a:fillRect/>
          </a:stretch>
        </p:blipFill>
        <p:spPr bwMode="auto">
          <a:xfrm>
            <a:off x="4800600" y="685800"/>
            <a:ext cx="1600200" cy="1173163"/>
          </a:xfrm>
          <a:prstGeom prst="rect">
            <a:avLst/>
          </a:prstGeom>
          <a:noFill/>
          <a:ln w="9525">
            <a:noFill/>
            <a:miter lim="800000"/>
            <a:headEnd/>
            <a:tailEnd/>
          </a:ln>
        </p:spPr>
      </p:pic>
      <p:pic>
        <p:nvPicPr>
          <p:cNvPr id="187398" name="Picture 6" descr="42-16778765"/>
          <p:cNvPicPr>
            <a:picLocks noChangeAspect="1" noChangeArrowheads="1"/>
          </p:cNvPicPr>
          <p:nvPr/>
        </p:nvPicPr>
        <p:blipFill>
          <a:blip r:embed="rId5" cstate="print"/>
          <a:srcRect/>
          <a:stretch>
            <a:fillRect/>
          </a:stretch>
        </p:blipFill>
        <p:spPr bwMode="auto">
          <a:xfrm>
            <a:off x="6934200" y="990600"/>
            <a:ext cx="1524000" cy="1016000"/>
          </a:xfrm>
          <a:prstGeom prst="rect">
            <a:avLst/>
          </a:prstGeom>
          <a:noFill/>
          <a:ln w="9525">
            <a:noFill/>
            <a:miter lim="800000"/>
            <a:headEnd/>
            <a:tailEnd/>
          </a:ln>
        </p:spPr>
      </p:pic>
      <p:pic>
        <p:nvPicPr>
          <p:cNvPr id="187399" name="Picture 7" descr="42-16687439"/>
          <p:cNvPicPr>
            <a:picLocks noChangeAspect="1" noChangeArrowheads="1"/>
          </p:cNvPicPr>
          <p:nvPr/>
        </p:nvPicPr>
        <p:blipFill>
          <a:blip r:embed="rId6" cstate="print"/>
          <a:srcRect/>
          <a:stretch>
            <a:fillRect/>
          </a:stretch>
        </p:blipFill>
        <p:spPr bwMode="auto">
          <a:xfrm>
            <a:off x="838200" y="4724400"/>
            <a:ext cx="1676400" cy="1117600"/>
          </a:xfrm>
          <a:prstGeom prst="rect">
            <a:avLst/>
          </a:prstGeom>
          <a:noFill/>
          <a:ln w="9525">
            <a:noFill/>
            <a:miter lim="800000"/>
            <a:headEnd/>
            <a:tailEnd/>
          </a:ln>
        </p:spPr>
      </p:pic>
      <p:pic>
        <p:nvPicPr>
          <p:cNvPr id="187400" name="Picture 8" descr="42-16578931"/>
          <p:cNvPicPr>
            <a:picLocks noChangeAspect="1" noChangeArrowheads="1"/>
          </p:cNvPicPr>
          <p:nvPr/>
        </p:nvPicPr>
        <p:blipFill>
          <a:blip r:embed="rId7" cstate="print"/>
          <a:srcRect/>
          <a:stretch>
            <a:fillRect/>
          </a:stretch>
        </p:blipFill>
        <p:spPr bwMode="auto">
          <a:xfrm>
            <a:off x="3200400" y="4876800"/>
            <a:ext cx="1524000" cy="1524000"/>
          </a:xfrm>
          <a:prstGeom prst="rect">
            <a:avLst/>
          </a:prstGeom>
          <a:noFill/>
          <a:ln w="9525">
            <a:noFill/>
            <a:miter lim="800000"/>
            <a:headEnd/>
            <a:tailEnd/>
          </a:ln>
        </p:spPr>
      </p:pic>
      <p:pic>
        <p:nvPicPr>
          <p:cNvPr id="187401" name="Picture 9" descr="jof090"/>
          <p:cNvPicPr>
            <a:picLocks noChangeAspect="1" noChangeArrowheads="1"/>
          </p:cNvPicPr>
          <p:nvPr/>
        </p:nvPicPr>
        <p:blipFill>
          <a:blip r:embed="rId8" cstate="print"/>
          <a:srcRect/>
          <a:stretch>
            <a:fillRect/>
          </a:stretch>
        </p:blipFill>
        <p:spPr bwMode="auto">
          <a:xfrm>
            <a:off x="5486400" y="4800600"/>
            <a:ext cx="1016000" cy="1524000"/>
          </a:xfrm>
          <a:prstGeom prst="rect">
            <a:avLst/>
          </a:prstGeom>
          <a:noFill/>
          <a:ln w="9525">
            <a:noFill/>
            <a:miter lim="800000"/>
            <a:headEnd/>
            <a:tailEnd/>
          </a:ln>
        </p:spPr>
      </p:pic>
      <p:pic>
        <p:nvPicPr>
          <p:cNvPr id="187402" name="Picture 10" descr="42-15346917"/>
          <p:cNvPicPr>
            <a:picLocks noChangeAspect="1" noChangeArrowheads="1"/>
          </p:cNvPicPr>
          <p:nvPr/>
        </p:nvPicPr>
        <p:blipFill>
          <a:blip r:embed="rId9" cstate="print"/>
          <a:srcRect/>
          <a:stretch>
            <a:fillRect/>
          </a:stretch>
        </p:blipFill>
        <p:spPr bwMode="auto">
          <a:xfrm>
            <a:off x="7239000" y="4800600"/>
            <a:ext cx="903288" cy="13716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6307" name="Text Box 3"/>
          <p:cNvSpPr txBox="1">
            <a:spLocks noChangeArrowheads="1"/>
          </p:cNvSpPr>
          <p:nvPr/>
        </p:nvSpPr>
        <p:spPr bwMode="auto">
          <a:xfrm>
            <a:off x="2743200" y="1828800"/>
            <a:ext cx="3886200" cy="641350"/>
          </a:xfrm>
          <a:prstGeom prst="rect">
            <a:avLst/>
          </a:prstGeom>
          <a:noFill/>
          <a:ln w="9525">
            <a:noFill/>
            <a:miter lim="800000"/>
            <a:headEnd/>
            <a:tailEnd/>
          </a:ln>
        </p:spPr>
        <p:txBody>
          <a:bodyPr>
            <a:spAutoFit/>
          </a:bodyPr>
          <a:lstStyle/>
          <a:p>
            <a:pPr marL="342900" indent="-342900" eaLnBrk="0" fontAlgn="base" hangingPunct="0">
              <a:spcBef>
                <a:spcPct val="50000"/>
              </a:spcBef>
              <a:spcAft>
                <a:spcPct val="0"/>
              </a:spcAft>
            </a:pPr>
            <a:r>
              <a:rPr lang="en-US" sz="3600" b="1" i="1" u="sng" dirty="0" smtClean="0">
                <a:solidFill>
                  <a:srgbClr val="000514"/>
                </a:solidFill>
                <a:latin typeface="Arial" charset="0"/>
              </a:rPr>
              <a:t>Receiving Gifts:</a:t>
            </a:r>
          </a:p>
        </p:txBody>
      </p:sp>
      <p:sp>
        <p:nvSpPr>
          <p:cNvPr id="226308" name="Text Box 4"/>
          <p:cNvSpPr txBox="1">
            <a:spLocks noChangeArrowheads="1"/>
          </p:cNvSpPr>
          <p:nvPr/>
        </p:nvSpPr>
        <p:spPr bwMode="auto">
          <a:xfrm>
            <a:off x="533400" y="2819400"/>
            <a:ext cx="8001000" cy="2893100"/>
          </a:xfrm>
          <a:prstGeom prst="rect">
            <a:avLst/>
          </a:prstGeom>
          <a:noFill/>
          <a:ln w="9525">
            <a:noFill/>
            <a:miter lim="800000"/>
            <a:headEnd/>
            <a:tailEnd/>
          </a:ln>
        </p:spPr>
        <p:txBody>
          <a:bodyPr>
            <a:spAutoFit/>
          </a:bodyPr>
          <a:lstStyle/>
          <a:p>
            <a:pPr marL="342900" indent="-342900" eaLnBrk="0" fontAlgn="base" hangingPunct="0">
              <a:spcBef>
                <a:spcPct val="50000"/>
              </a:spcBef>
              <a:spcAft>
                <a:spcPct val="0"/>
              </a:spcAft>
            </a:pPr>
            <a:r>
              <a:rPr lang="en-US" altLang="zh-CN" sz="2800" b="1" i="1" dirty="0" smtClean="0">
                <a:solidFill>
                  <a:srgbClr val="000514"/>
                </a:solidFill>
                <a:latin typeface="Arial" charset="0"/>
                <a:ea typeface="SimSun" pitchFamily="2" charset="-122"/>
              </a:rPr>
              <a:t>	The message here is that the gift giver was thinking of you and wanted to let you know. </a:t>
            </a:r>
          </a:p>
          <a:p>
            <a:pPr marL="342900" indent="-342900" eaLnBrk="0" fontAlgn="base" hangingPunct="0">
              <a:spcBef>
                <a:spcPct val="50000"/>
              </a:spcBef>
              <a:spcAft>
                <a:spcPct val="0"/>
              </a:spcAft>
            </a:pPr>
            <a:r>
              <a:rPr lang="en-US" altLang="zh-CN" sz="2800" b="1" i="1" dirty="0" smtClean="0">
                <a:solidFill>
                  <a:srgbClr val="000514"/>
                </a:solidFill>
                <a:latin typeface="Arial" charset="0"/>
                <a:ea typeface="SimSun" pitchFamily="2" charset="-122"/>
              </a:rPr>
              <a:t>    Expense is not the main thing – it’s the meaning behind the gift. A favorite treat picked up on the way home or a card for no reason sends a priceless message. </a:t>
            </a:r>
            <a:endParaRPr lang="en-US" sz="2800" b="1" i="1" dirty="0" smtClean="0">
              <a:solidFill>
                <a:srgbClr val="000514"/>
              </a:solidFill>
              <a:latin typeface="Arial" charset="0"/>
            </a:endParaRPr>
          </a:p>
        </p:txBody>
      </p:sp>
      <p:sp>
        <p:nvSpPr>
          <p:cNvPr id="6" name="Rectangle 2"/>
          <p:cNvSpPr>
            <a:spLocks noGrp="1" noChangeArrowheads="1"/>
          </p:cNvSpPr>
          <p:nvPr>
            <p:ph type="ctrTitle"/>
          </p:nvPr>
        </p:nvSpPr>
        <p:spPr>
          <a:xfrm>
            <a:off x="533400" y="228600"/>
            <a:ext cx="8229600" cy="1600200"/>
          </a:xfrm>
        </p:spPr>
        <p:txBody>
          <a:bodyPr/>
          <a:lstStyle/>
          <a:p>
            <a:pPr eaLnBrk="1" hangingPunct="1">
              <a:defRPr/>
            </a:pPr>
            <a:r>
              <a:rPr lang="en-US" sz="5900" i="1" dirty="0" smtClean="0">
                <a:solidFill>
                  <a:srgbClr val="FF0000"/>
                </a:solidFill>
                <a:latin typeface="Calibri" pitchFamily="34" charset="0"/>
              </a:rPr>
              <a:t>Five Love Languages</a:t>
            </a:r>
            <a:r>
              <a:rPr lang="en-US" sz="4000" i="1" baseline="30000" dirty="0" smtClean="0">
                <a:solidFill>
                  <a:srgbClr val="FF0000"/>
                </a:solidFill>
                <a:latin typeface="Calibri" pitchFamily="34" charset="0"/>
              </a:rPr>
              <a: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8355" name="Text Box 3"/>
          <p:cNvSpPr txBox="1">
            <a:spLocks noChangeArrowheads="1"/>
          </p:cNvSpPr>
          <p:nvPr/>
        </p:nvSpPr>
        <p:spPr bwMode="auto">
          <a:xfrm>
            <a:off x="2743200" y="1828800"/>
            <a:ext cx="3886200" cy="641350"/>
          </a:xfrm>
          <a:prstGeom prst="rect">
            <a:avLst/>
          </a:prstGeom>
          <a:noFill/>
          <a:ln w="9525">
            <a:noFill/>
            <a:miter lim="800000"/>
            <a:headEnd/>
            <a:tailEnd/>
          </a:ln>
        </p:spPr>
        <p:txBody>
          <a:bodyPr>
            <a:spAutoFit/>
          </a:bodyPr>
          <a:lstStyle/>
          <a:p>
            <a:pPr marL="342900" indent="-342900" eaLnBrk="0" fontAlgn="base" hangingPunct="0">
              <a:spcBef>
                <a:spcPct val="50000"/>
              </a:spcBef>
              <a:spcAft>
                <a:spcPct val="0"/>
              </a:spcAft>
            </a:pPr>
            <a:r>
              <a:rPr lang="en-US" sz="3600" b="1" i="1" u="sng" dirty="0" smtClean="0">
                <a:solidFill>
                  <a:srgbClr val="000514"/>
                </a:solidFill>
                <a:latin typeface="Arial" charset="0"/>
              </a:rPr>
              <a:t>Acts of Service:</a:t>
            </a:r>
          </a:p>
        </p:txBody>
      </p:sp>
      <p:sp>
        <p:nvSpPr>
          <p:cNvPr id="228356" name="Text Box 4"/>
          <p:cNvSpPr txBox="1">
            <a:spLocks noChangeArrowheads="1"/>
          </p:cNvSpPr>
          <p:nvPr/>
        </p:nvSpPr>
        <p:spPr bwMode="auto">
          <a:xfrm>
            <a:off x="609600" y="2971800"/>
            <a:ext cx="7924800" cy="3323987"/>
          </a:xfrm>
          <a:prstGeom prst="rect">
            <a:avLst/>
          </a:prstGeom>
          <a:noFill/>
          <a:ln w="9525">
            <a:noFill/>
            <a:miter lim="800000"/>
            <a:headEnd/>
            <a:tailEnd/>
          </a:ln>
        </p:spPr>
        <p:txBody>
          <a:bodyPr>
            <a:spAutoFit/>
          </a:bodyPr>
          <a:lstStyle/>
          <a:p>
            <a:pPr marL="342900" indent="-342900" eaLnBrk="0" fontAlgn="base" hangingPunct="0">
              <a:spcBef>
                <a:spcPct val="50000"/>
              </a:spcBef>
              <a:spcAft>
                <a:spcPct val="0"/>
              </a:spcAft>
            </a:pPr>
            <a:r>
              <a:rPr lang="en-US" altLang="zh-CN" sz="2800" b="1" i="1" dirty="0" smtClean="0">
                <a:solidFill>
                  <a:srgbClr val="000514"/>
                </a:solidFill>
                <a:latin typeface="Arial" charset="0"/>
                <a:ea typeface="SimSun" pitchFamily="2" charset="-122"/>
              </a:rPr>
              <a:t>	Doing something that is helpful to your loved one will be noticed, if it is their language of love. </a:t>
            </a:r>
          </a:p>
          <a:p>
            <a:pPr marL="342900" indent="-342900" eaLnBrk="0" fontAlgn="base" hangingPunct="0">
              <a:spcBef>
                <a:spcPct val="50000"/>
              </a:spcBef>
              <a:spcAft>
                <a:spcPct val="0"/>
              </a:spcAft>
            </a:pPr>
            <a:r>
              <a:rPr lang="en-US" altLang="zh-CN" sz="2800" b="1" i="1" dirty="0" smtClean="0">
                <a:solidFill>
                  <a:srgbClr val="000514"/>
                </a:solidFill>
                <a:latin typeface="Arial" charset="0"/>
                <a:ea typeface="SimSun" pitchFamily="2" charset="-122"/>
              </a:rPr>
              <a:t>   Cooking, washing the car, doing or helping with the laundry, dishes or fix-it projects can be acts of love. Challenge the stereotypes of who can or should do what. </a:t>
            </a:r>
            <a:endParaRPr lang="en-US" sz="2800" b="1" i="1" dirty="0" smtClean="0">
              <a:solidFill>
                <a:srgbClr val="000514"/>
              </a:solidFill>
              <a:latin typeface="Arial" charset="0"/>
            </a:endParaRPr>
          </a:p>
        </p:txBody>
      </p:sp>
      <p:sp>
        <p:nvSpPr>
          <p:cNvPr id="6" name="Rectangle 2"/>
          <p:cNvSpPr>
            <a:spLocks noGrp="1" noChangeArrowheads="1"/>
          </p:cNvSpPr>
          <p:nvPr>
            <p:ph type="ctrTitle"/>
          </p:nvPr>
        </p:nvSpPr>
        <p:spPr>
          <a:xfrm>
            <a:off x="533400" y="228600"/>
            <a:ext cx="8229600" cy="1600200"/>
          </a:xfrm>
        </p:spPr>
        <p:txBody>
          <a:bodyPr/>
          <a:lstStyle/>
          <a:p>
            <a:pPr eaLnBrk="1" hangingPunct="1">
              <a:defRPr/>
            </a:pPr>
            <a:r>
              <a:rPr lang="en-US" sz="5900" i="1" dirty="0" smtClean="0">
                <a:solidFill>
                  <a:srgbClr val="FF0000"/>
                </a:solidFill>
                <a:latin typeface="Calibri" pitchFamily="34" charset="0"/>
              </a:rPr>
              <a:t>Five Love Languages</a:t>
            </a:r>
            <a:r>
              <a:rPr lang="en-US" sz="4000" i="1" baseline="30000" dirty="0" smtClean="0">
                <a:solidFill>
                  <a:srgbClr val="FF0000"/>
                </a:solidFill>
                <a:latin typeface="Calibri" pitchFamily="34" charset="0"/>
              </a:rPr>
              <a: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4499" name="Text Box 3"/>
          <p:cNvSpPr txBox="1">
            <a:spLocks noChangeArrowheads="1"/>
          </p:cNvSpPr>
          <p:nvPr/>
        </p:nvSpPr>
        <p:spPr bwMode="auto">
          <a:xfrm>
            <a:off x="2590800" y="1905000"/>
            <a:ext cx="4038600" cy="641350"/>
          </a:xfrm>
          <a:prstGeom prst="rect">
            <a:avLst/>
          </a:prstGeom>
          <a:noFill/>
          <a:ln w="9525">
            <a:noFill/>
            <a:miter lim="800000"/>
            <a:headEnd/>
            <a:tailEnd/>
          </a:ln>
        </p:spPr>
        <p:txBody>
          <a:bodyPr>
            <a:spAutoFit/>
          </a:bodyPr>
          <a:lstStyle/>
          <a:p>
            <a:pPr marL="342900" indent="-342900" eaLnBrk="0" fontAlgn="base" hangingPunct="0">
              <a:spcBef>
                <a:spcPct val="50000"/>
              </a:spcBef>
              <a:spcAft>
                <a:spcPct val="0"/>
              </a:spcAft>
            </a:pPr>
            <a:r>
              <a:rPr lang="en-US" sz="3600" b="1" i="1" u="sng" dirty="0" smtClean="0">
                <a:solidFill>
                  <a:srgbClr val="000514"/>
                </a:solidFill>
                <a:latin typeface="Arial" charset="0"/>
              </a:rPr>
              <a:t>Physical Touch:</a:t>
            </a:r>
          </a:p>
        </p:txBody>
      </p:sp>
      <p:sp>
        <p:nvSpPr>
          <p:cNvPr id="234500" name="Text Box 4"/>
          <p:cNvSpPr txBox="1">
            <a:spLocks noChangeArrowheads="1"/>
          </p:cNvSpPr>
          <p:nvPr/>
        </p:nvSpPr>
        <p:spPr bwMode="auto">
          <a:xfrm>
            <a:off x="609600" y="3124200"/>
            <a:ext cx="7924800" cy="2893100"/>
          </a:xfrm>
          <a:prstGeom prst="rect">
            <a:avLst/>
          </a:prstGeom>
          <a:noFill/>
          <a:ln w="9525">
            <a:noFill/>
            <a:miter lim="800000"/>
            <a:headEnd/>
            <a:tailEnd/>
          </a:ln>
        </p:spPr>
        <p:txBody>
          <a:bodyPr>
            <a:spAutoFit/>
          </a:bodyPr>
          <a:lstStyle/>
          <a:p>
            <a:pPr marL="342900" indent="-342900" eaLnBrk="0" fontAlgn="base" hangingPunct="0">
              <a:spcBef>
                <a:spcPct val="50000"/>
              </a:spcBef>
              <a:spcAft>
                <a:spcPct val="0"/>
              </a:spcAft>
            </a:pPr>
            <a:r>
              <a:rPr lang="en-US" altLang="zh-CN" sz="2800" b="1" i="1" dirty="0" smtClean="0">
                <a:solidFill>
                  <a:srgbClr val="000514"/>
                </a:solidFill>
                <a:latin typeface="Arial" charset="0"/>
                <a:ea typeface="SimSun" pitchFamily="2" charset="-122"/>
              </a:rPr>
              <a:t>	A hug, a kiss, holding hands, and sexual intercourse are all ways of communicating love. </a:t>
            </a:r>
          </a:p>
          <a:p>
            <a:pPr marL="342900" indent="-342900" eaLnBrk="0" fontAlgn="base" hangingPunct="0">
              <a:spcBef>
                <a:spcPct val="50000"/>
              </a:spcBef>
              <a:spcAft>
                <a:spcPct val="0"/>
              </a:spcAft>
            </a:pPr>
            <a:r>
              <a:rPr lang="en-US" altLang="zh-CN" sz="2800" b="1" i="1" dirty="0" smtClean="0">
                <a:solidFill>
                  <a:srgbClr val="000514"/>
                </a:solidFill>
                <a:latin typeface="Arial" charset="0"/>
                <a:ea typeface="SimSun" pitchFamily="2" charset="-122"/>
              </a:rPr>
              <a:t>   Research indicates that positive physical contact is important to emotional health; some say you need four hugs a day. </a:t>
            </a:r>
            <a:endParaRPr lang="en-US" sz="2800" b="1" i="1" dirty="0" smtClean="0">
              <a:solidFill>
                <a:srgbClr val="000514"/>
              </a:solidFill>
              <a:latin typeface="Arial" charset="0"/>
            </a:endParaRPr>
          </a:p>
        </p:txBody>
      </p:sp>
      <p:sp>
        <p:nvSpPr>
          <p:cNvPr id="5" name="Rectangle 2"/>
          <p:cNvSpPr txBox="1">
            <a:spLocks noChangeArrowheads="1"/>
          </p:cNvSpPr>
          <p:nvPr/>
        </p:nvSpPr>
        <p:spPr bwMode="auto">
          <a:xfrm>
            <a:off x="533400" y="228600"/>
            <a:ext cx="8229600" cy="1600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900" b="1" i="1" u="none" strike="noStrike" kern="0" cap="none" spc="0" normalizeH="0" baseline="0" noProof="0" dirty="0" smtClean="0">
                <a:ln>
                  <a:noFill/>
                </a:ln>
                <a:solidFill>
                  <a:srgbClr val="FF0000"/>
                </a:solidFill>
                <a:effectLst>
                  <a:outerShdw blurRad="38100" dist="38100" dir="2700000" algn="tl">
                    <a:srgbClr val="000000"/>
                  </a:outerShdw>
                </a:effectLst>
                <a:uLnTx/>
                <a:uFillTx/>
                <a:latin typeface="Calibri" pitchFamily="34" charset="0"/>
                <a:ea typeface="+mj-ea"/>
                <a:cs typeface="+mj-cs"/>
              </a:rPr>
              <a:t>Five Love Languages</a:t>
            </a:r>
            <a:r>
              <a:rPr kumimoji="0" lang="en-US" sz="4000" b="1" i="1" u="none" strike="noStrike" kern="0" cap="none" spc="0" normalizeH="0" baseline="30000" noProof="0" dirty="0" smtClean="0">
                <a:ln>
                  <a:noFill/>
                </a:ln>
                <a:solidFill>
                  <a:srgbClr val="FF0000"/>
                </a:solidFill>
                <a:effectLst>
                  <a:outerShdw blurRad="38100" dist="38100" dir="2700000" algn="tl">
                    <a:srgbClr val="000000"/>
                  </a:outerShdw>
                </a:effectLst>
                <a:uLnTx/>
                <a:uFillTx/>
                <a:latin typeface="Calibri" pitchFamily="34" charset="0"/>
                <a:ea typeface="+mj-ea"/>
                <a:cs typeface="+mj-cs"/>
              </a:rPr>
              <a: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2450" name="Rectangle 2"/>
          <p:cNvSpPr>
            <a:spLocks noGrp="1" noChangeArrowheads="1"/>
          </p:cNvSpPr>
          <p:nvPr>
            <p:ph type="ctrTitle"/>
          </p:nvPr>
        </p:nvSpPr>
        <p:spPr>
          <a:xfrm>
            <a:off x="533400" y="228600"/>
            <a:ext cx="8229600" cy="1600200"/>
          </a:xfrm>
        </p:spPr>
        <p:txBody>
          <a:bodyPr/>
          <a:lstStyle/>
          <a:p>
            <a:pPr eaLnBrk="1" hangingPunct="1">
              <a:defRPr/>
            </a:pPr>
            <a:r>
              <a:rPr lang="en-US" sz="5900" i="1" dirty="0" smtClean="0">
                <a:solidFill>
                  <a:srgbClr val="FF0000"/>
                </a:solidFill>
                <a:latin typeface="Calibri" pitchFamily="34" charset="0"/>
              </a:rPr>
              <a:t>Five Love Languages</a:t>
            </a:r>
            <a:r>
              <a:rPr lang="en-US" sz="4000" i="1" baseline="30000" dirty="0" smtClean="0">
                <a:solidFill>
                  <a:srgbClr val="FF0000"/>
                </a:solidFill>
                <a:latin typeface="Calibri" pitchFamily="34" charset="0"/>
              </a:rPr>
              <a:t>®</a:t>
            </a:r>
          </a:p>
        </p:txBody>
      </p:sp>
      <p:sp>
        <p:nvSpPr>
          <p:cNvPr id="232451" name="Text Box 3"/>
          <p:cNvSpPr txBox="1">
            <a:spLocks noChangeArrowheads="1"/>
          </p:cNvSpPr>
          <p:nvPr/>
        </p:nvSpPr>
        <p:spPr bwMode="auto">
          <a:xfrm>
            <a:off x="762000" y="2057400"/>
            <a:ext cx="7772400" cy="2308324"/>
          </a:xfrm>
          <a:prstGeom prst="rect">
            <a:avLst/>
          </a:prstGeom>
          <a:noFill/>
          <a:ln w="9525">
            <a:noFill/>
            <a:miter lim="800000"/>
            <a:headEnd/>
            <a:tailEnd/>
          </a:ln>
        </p:spPr>
        <p:txBody>
          <a:bodyPr>
            <a:spAutoFit/>
          </a:bodyPr>
          <a:lstStyle/>
          <a:p>
            <a:pPr marL="342900" indent="-342900" eaLnBrk="0" fontAlgn="base" hangingPunct="0">
              <a:spcBef>
                <a:spcPct val="50000"/>
              </a:spcBef>
              <a:spcAft>
                <a:spcPct val="0"/>
              </a:spcAft>
            </a:pPr>
            <a:r>
              <a:rPr lang="en-US" altLang="zh-CN" sz="3200" b="1" i="1" dirty="0" smtClean="0">
                <a:solidFill>
                  <a:srgbClr val="000514"/>
                </a:solidFill>
                <a:latin typeface="Arial" charset="0"/>
                <a:ea typeface="SimSun" pitchFamily="2" charset="-122"/>
              </a:rPr>
              <a:t>Do you know </a:t>
            </a:r>
            <a:r>
              <a:rPr lang="en-US" altLang="zh-CN" sz="3200" b="1" i="1" u="sng" dirty="0" smtClean="0">
                <a:solidFill>
                  <a:srgbClr val="000514"/>
                </a:solidFill>
                <a:latin typeface="Arial" charset="0"/>
                <a:ea typeface="SimSun" pitchFamily="2" charset="-122"/>
              </a:rPr>
              <a:t>your</a:t>
            </a:r>
            <a:r>
              <a:rPr lang="en-US" altLang="zh-CN" sz="3200" b="1" i="1" dirty="0" smtClean="0">
                <a:solidFill>
                  <a:srgbClr val="000514"/>
                </a:solidFill>
                <a:latin typeface="Arial" charset="0"/>
                <a:ea typeface="SimSun" pitchFamily="2" charset="-122"/>
              </a:rPr>
              <a:t> and </a:t>
            </a:r>
            <a:r>
              <a:rPr lang="en-US" altLang="zh-CN" sz="3200" b="1" i="1" u="sng" dirty="0" smtClean="0">
                <a:solidFill>
                  <a:srgbClr val="000514"/>
                </a:solidFill>
                <a:latin typeface="Arial" charset="0"/>
                <a:ea typeface="SimSun" pitchFamily="2" charset="-122"/>
              </a:rPr>
              <a:t>your partner’s</a:t>
            </a:r>
            <a:r>
              <a:rPr lang="en-US" altLang="zh-CN" sz="3200" b="1" i="1" dirty="0" smtClean="0">
                <a:solidFill>
                  <a:srgbClr val="000514"/>
                </a:solidFill>
                <a:latin typeface="Arial" charset="0"/>
                <a:ea typeface="SimSun" pitchFamily="2" charset="-122"/>
              </a:rPr>
              <a:t> primary love language?</a:t>
            </a:r>
          </a:p>
          <a:p>
            <a:pPr marL="342900" indent="-342900" eaLnBrk="0" fontAlgn="base" hangingPunct="0">
              <a:spcBef>
                <a:spcPct val="50000"/>
              </a:spcBef>
              <a:spcAft>
                <a:spcPct val="0"/>
              </a:spcAft>
            </a:pPr>
            <a:r>
              <a:rPr lang="en-US" altLang="zh-CN" sz="3200" b="1" i="1" dirty="0" smtClean="0">
                <a:solidFill>
                  <a:srgbClr val="000514"/>
                </a:solidFill>
                <a:latin typeface="Arial" charset="0"/>
                <a:ea typeface="SimSun" pitchFamily="2" charset="-122"/>
              </a:rPr>
              <a:t>  Do you know </a:t>
            </a:r>
            <a:r>
              <a:rPr lang="en-US" altLang="zh-CN" sz="3200" b="1" i="1" u="sng" dirty="0" smtClean="0">
                <a:solidFill>
                  <a:srgbClr val="000514"/>
                </a:solidFill>
                <a:latin typeface="Arial" charset="0"/>
                <a:ea typeface="SimSun" pitchFamily="2" charset="-122"/>
              </a:rPr>
              <a:t>your children’s</a:t>
            </a:r>
            <a:r>
              <a:rPr lang="en-US" altLang="zh-CN" sz="3200" b="1" i="1" dirty="0" smtClean="0">
                <a:solidFill>
                  <a:srgbClr val="000514"/>
                </a:solidFill>
                <a:latin typeface="Arial" charset="0"/>
                <a:ea typeface="SimSun" pitchFamily="2" charset="-122"/>
              </a:rPr>
              <a:t> primary love language?.</a:t>
            </a:r>
            <a:r>
              <a:rPr lang="en-US" altLang="zh-CN" sz="3200" b="1" dirty="0" smtClean="0">
                <a:solidFill>
                  <a:srgbClr val="000514"/>
                </a:solidFill>
                <a:latin typeface="Arial" charset="0"/>
                <a:ea typeface="SimSun" pitchFamily="2" charset="-122"/>
              </a:rPr>
              <a:t> </a:t>
            </a:r>
            <a:endParaRPr lang="en-US" sz="3200" b="1" dirty="0" smtClean="0">
              <a:solidFill>
                <a:srgbClr val="000514"/>
              </a:solidFill>
              <a:latin typeface="Arial" charset="0"/>
            </a:endParaRPr>
          </a:p>
        </p:txBody>
      </p:sp>
      <p:sp>
        <p:nvSpPr>
          <p:cNvPr id="4" name="Text Box 8"/>
          <p:cNvSpPr txBox="1">
            <a:spLocks noChangeArrowheads="1"/>
          </p:cNvSpPr>
          <p:nvPr/>
        </p:nvSpPr>
        <p:spPr bwMode="auto">
          <a:xfrm>
            <a:off x="381000" y="4724400"/>
            <a:ext cx="8382000" cy="1231106"/>
          </a:xfrm>
          <a:prstGeom prst="rect">
            <a:avLst/>
          </a:prstGeom>
          <a:noFill/>
          <a:ln w="9525">
            <a:noFill/>
            <a:miter lim="800000"/>
            <a:headEnd/>
            <a:tailEnd/>
          </a:ln>
        </p:spPr>
        <p:txBody>
          <a:bodyPr>
            <a:spAutoFit/>
          </a:bodyPr>
          <a:lstStyle/>
          <a:p>
            <a:pPr algn="ctr" eaLnBrk="0" fontAlgn="base" hangingPunct="0">
              <a:spcBef>
                <a:spcPct val="0"/>
              </a:spcBef>
              <a:spcAft>
                <a:spcPct val="0"/>
              </a:spcAft>
            </a:pPr>
            <a:r>
              <a:rPr lang="en-US" altLang="zh-CN" sz="3200" b="1" i="1" dirty="0" smtClean="0">
                <a:solidFill>
                  <a:srgbClr val="000514"/>
                </a:solidFill>
                <a:latin typeface="Arial" charset="0"/>
                <a:ea typeface="SimSun" pitchFamily="2" charset="-122"/>
              </a:rPr>
              <a:t>You can discover your Love Language </a:t>
            </a:r>
          </a:p>
          <a:p>
            <a:pPr algn="ctr" eaLnBrk="0" fontAlgn="base" hangingPunct="0">
              <a:spcBef>
                <a:spcPct val="0"/>
              </a:spcBef>
              <a:spcAft>
                <a:spcPct val="0"/>
              </a:spcAft>
            </a:pPr>
            <a:r>
              <a:rPr lang="en-US" altLang="zh-CN" sz="3200" b="1" i="1" dirty="0" smtClean="0">
                <a:solidFill>
                  <a:srgbClr val="000514"/>
                </a:solidFill>
                <a:latin typeface="Arial" charset="0"/>
                <a:ea typeface="SimSun" pitchFamily="2" charset="-122"/>
              </a:rPr>
              <a:t>by taking the questionnaire:</a:t>
            </a:r>
          </a:p>
          <a:p>
            <a:pPr algn="ctr" eaLnBrk="0" fontAlgn="base" hangingPunct="0">
              <a:spcBef>
                <a:spcPct val="0"/>
              </a:spcBef>
              <a:spcAft>
                <a:spcPct val="0"/>
              </a:spcAft>
            </a:pPr>
            <a:endParaRPr lang="en-US" altLang="zh-CN" sz="1050" b="1" i="1" dirty="0" smtClean="0">
              <a:solidFill>
                <a:srgbClr val="000514"/>
              </a:solidFill>
              <a:latin typeface="Arial" charset="0"/>
              <a:ea typeface="SimSun" pitchFamily="2" charset="-122"/>
              <a:hlinkClick r:id="rId3"/>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Group 322"/>
          <p:cNvGraphicFramePr>
            <a:graphicFrameLocks noGrp="1"/>
          </p:cNvGraphicFramePr>
          <p:nvPr/>
        </p:nvGraphicFramePr>
        <p:xfrm>
          <a:off x="762001" y="1600201"/>
          <a:ext cx="7162799" cy="4495801"/>
        </p:xfrm>
        <a:graphic>
          <a:graphicData uri="http://schemas.openxmlformats.org/drawingml/2006/table">
            <a:tbl>
              <a:tblPr/>
              <a:tblGrid>
                <a:gridCol w="1238396"/>
                <a:gridCol w="1238396"/>
                <a:gridCol w="1214383"/>
                <a:gridCol w="1157780"/>
                <a:gridCol w="1156065"/>
                <a:gridCol w="1157779"/>
              </a:tblGrid>
              <a:tr h="12125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3200" b="0" i="0" u="none" strike="noStrike" cap="none" normalizeH="0" baseline="0" dirty="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002060"/>
                        </a:solidFill>
                        <a:effectLst/>
                        <a:latin typeface="Arial"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Arial" charset="0"/>
                          <a:cs typeface="Arial" charset="0"/>
                        </a:rPr>
                        <a:t>Words of Affirmation</a:t>
                      </a:r>
                      <a:endParaRPr kumimoji="0" lang="en-US" sz="2000" b="0" i="0" u="none" strike="noStrike" cap="none" normalizeH="0" baseline="0" dirty="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Quality   Time</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Receiving Gifts</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Acts of Service</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Arial" charset="0"/>
                          <a:cs typeface="Arial" charset="0"/>
                        </a:rPr>
                        <a:t>Physical Touch</a:t>
                      </a:r>
                      <a:endParaRPr kumimoji="0" lang="en-US" sz="2000" b="0" i="0" u="none" strike="noStrike" cap="none" normalizeH="0" baseline="0" dirty="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r>
              <a:tr h="4700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Arial" charset="0"/>
                          <a:cs typeface="Arial" charset="0"/>
                        </a:rPr>
                        <a:t>Jim</a:t>
                      </a:r>
                      <a:endParaRPr kumimoji="0" lang="en-US" sz="2000" b="0" i="0" u="none" strike="noStrike" cap="none" normalizeH="0" baseline="0" dirty="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Arial" charset="0"/>
                          <a:cs typeface="Arial" charset="0"/>
                        </a:rPr>
                        <a:t>9</a:t>
                      </a:r>
                      <a:endParaRPr kumimoji="0" lang="en-US" sz="2000" b="0" i="0" u="none" strike="noStrike" cap="none" normalizeH="0" baseline="0" dirty="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6</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0</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5</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Arial" charset="0"/>
                          <a:cs typeface="Arial" charset="0"/>
                        </a:rPr>
                        <a:t>10</a:t>
                      </a:r>
                      <a:endParaRPr kumimoji="0" lang="en-US" sz="2000" b="0" i="0" u="none" strike="noStrike" cap="none" normalizeH="0" baseline="0" dirty="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r>
              <a:tr h="468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Arial" charset="0"/>
                          <a:cs typeface="Arial" charset="0"/>
                        </a:rPr>
                        <a:t>Hiromi</a:t>
                      </a:r>
                      <a:endParaRPr kumimoji="0" lang="en-US" sz="2000" b="0" i="0" u="none" strike="noStrike" cap="none" normalizeH="0" baseline="0" dirty="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Arial" charset="0"/>
                          <a:cs typeface="Arial" charset="0"/>
                        </a:rPr>
                        <a:t>6</a:t>
                      </a:r>
                      <a:endParaRPr kumimoji="0" lang="en-US" sz="2000" b="0" i="0" u="none" strike="noStrike" cap="none" normalizeH="0" baseline="0" dirty="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Arial" charset="0"/>
                          <a:cs typeface="Arial" charset="0"/>
                        </a:rPr>
                        <a:t>10</a:t>
                      </a:r>
                      <a:endParaRPr kumimoji="0" lang="en-US" sz="2000" b="0" i="0" u="none" strike="noStrike" cap="none" normalizeH="0" baseline="0" dirty="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3</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6</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Arial" charset="0"/>
                          <a:cs typeface="Arial" charset="0"/>
                        </a:rPr>
                        <a:t>5</a:t>
                      </a:r>
                      <a:endParaRPr kumimoji="0" lang="en-US" sz="2000" b="0" i="0" u="none" strike="noStrike" cap="none" normalizeH="0" baseline="0" dirty="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r>
              <a:tr h="468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Nari</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10</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Arial" charset="0"/>
                          <a:cs typeface="Arial" charset="0"/>
                        </a:rPr>
                        <a:t>7</a:t>
                      </a:r>
                      <a:endParaRPr kumimoji="0" lang="en-US" sz="2000" b="0" i="0" u="none" strike="noStrike" cap="none" normalizeH="0" baseline="0" dirty="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Arial" charset="0"/>
                          <a:cs typeface="Arial" charset="0"/>
                        </a:rPr>
                        <a:t>3</a:t>
                      </a:r>
                      <a:endParaRPr kumimoji="0" lang="en-US" sz="2000" b="0" i="0" u="none" strike="noStrike" cap="none" normalizeH="0" baseline="0" dirty="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1</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Arial" charset="0"/>
                          <a:cs typeface="Arial" charset="0"/>
                        </a:rPr>
                        <a:t>9</a:t>
                      </a:r>
                      <a:endParaRPr kumimoji="0" lang="en-US" sz="2000" b="0" i="0" u="none" strike="noStrike" cap="none" normalizeH="0" baseline="0" dirty="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r>
              <a:tr h="4700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Kristin</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3</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9</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Arial" charset="0"/>
                          <a:cs typeface="Arial" charset="0"/>
                        </a:rPr>
                        <a:t>3</a:t>
                      </a:r>
                      <a:endParaRPr kumimoji="0" lang="en-US" sz="2000" b="0" i="0" u="none" strike="noStrike" cap="none" normalizeH="0" baseline="0" dirty="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Arial" charset="0"/>
                          <a:cs typeface="Arial" charset="0"/>
                        </a:rPr>
                        <a:t>9</a:t>
                      </a:r>
                      <a:endParaRPr kumimoji="0" lang="en-US" sz="2000" b="0" i="0" u="none" strike="noStrike" cap="none" normalizeH="0" baseline="0" dirty="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Arial" charset="0"/>
                          <a:cs typeface="Arial" charset="0"/>
                        </a:rPr>
                        <a:t>6</a:t>
                      </a:r>
                      <a:endParaRPr kumimoji="0" lang="en-US" sz="2000" b="0" i="0" u="none" strike="noStrike" cap="none" normalizeH="0" baseline="0" dirty="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r>
              <a:tr h="468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Miilhan</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4</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8</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1</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Arial" charset="0"/>
                          <a:cs typeface="Arial" charset="0"/>
                        </a:rPr>
                        <a:t>10</a:t>
                      </a:r>
                      <a:endParaRPr kumimoji="0" lang="en-US" sz="2000" b="0" i="0" u="none" strike="noStrike" cap="none" normalizeH="0" baseline="0" dirty="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Arial" charset="0"/>
                          <a:cs typeface="Arial" charset="0"/>
                        </a:rPr>
                        <a:t>7</a:t>
                      </a:r>
                      <a:endParaRPr kumimoji="0" lang="en-US" sz="2000" b="0" i="0" u="none" strike="noStrike" cap="none" normalizeH="0" baseline="0" dirty="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r>
              <a:tr h="47001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Heungkook</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8</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10</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3</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Arial" charset="0"/>
                          <a:cs typeface="Arial" charset="0"/>
                        </a:rPr>
                        <a:t>3</a:t>
                      </a:r>
                      <a:endParaRPr kumimoji="0" lang="en-US" sz="2000" b="0" i="0" u="none" strike="noStrike" cap="none" normalizeH="0" baseline="0" dirty="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Arial" charset="0"/>
                          <a:cs typeface="Arial" charset="0"/>
                        </a:rPr>
                        <a:t>6</a:t>
                      </a:r>
                      <a:endParaRPr kumimoji="0" lang="en-US" sz="2000" b="0" i="0" u="none" strike="noStrike" cap="none" normalizeH="0" baseline="0" dirty="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r>
              <a:tr h="4683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Soniyae</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4</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10</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6</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002060"/>
                          </a:solidFill>
                          <a:effectLst/>
                          <a:latin typeface="Arial" charset="0"/>
                          <a:cs typeface="Arial" charset="0"/>
                        </a:rPr>
                        <a:t>10</a:t>
                      </a:r>
                      <a:endParaRPr kumimoji="0" lang="en-US" sz="2000" b="0" i="0" u="none" strike="noStrike" cap="none" normalizeH="0" baseline="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2060"/>
                          </a:solidFill>
                          <a:effectLst/>
                          <a:latin typeface="Arial" charset="0"/>
                          <a:cs typeface="Arial" charset="0"/>
                        </a:rPr>
                        <a:t>0</a:t>
                      </a:r>
                      <a:endParaRPr kumimoji="0" lang="en-US" sz="2000" b="0" i="0" u="none" strike="noStrike" cap="none" normalizeH="0" baseline="0" dirty="0" smtClean="0">
                        <a:ln>
                          <a:noFill/>
                        </a:ln>
                        <a:solidFill>
                          <a:srgbClr val="002060"/>
                        </a:solidFill>
                        <a:effectLst/>
                        <a:latin typeface="Arial" charset="0"/>
                      </a:endParaRPr>
                    </a:p>
                  </a:txBody>
                  <a:tcPr anchor="ctr" horzOverflow="overflow">
                    <a:lnL w="9525" cap="flat" cmpd="sng" algn="ctr">
                      <a:solidFill>
                        <a:srgbClr val="800000"/>
                      </a:solidFill>
                      <a:prstDash val="solid"/>
                      <a:round/>
                      <a:headEnd type="none" w="med" len="med"/>
                      <a:tailEnd type="none" w="med" len="med"/>
                    </a:lnL>
                    <a:lnR w="9525" cap="flat" cmpd="sng" algn="ctr">
                      <a:solidFill>
                        <a:srgbClr val="800000"/>
                      </a:solidFill>
                      <a:prstDash val="solid"/>
                      <a:round/>
                      <a:headEnd type="none" w="med" len="med"/>
                      <a:tailEnd type="none" w="med" len="med"/>
                    </a:lnR>
                    <a:lnT w="9525" cap="flat" cmpd="sng" algn="ctr">
                      <a:solidFill>
                        <a:srgbClr val="800000"/>
                      </a:solidFill>
                      <a:prstDash val="solid"/>
                      <a:round/>
                      <a:headEnd type="none" w="med" len="med"/>
                      <a:tailEnd type="none" w="med" len="med"/>
                    </a:lnT>
                    <a:lnB w="9525" cap="flat" cmpd="sng" algn="ctr">
                      <a:solidFill>
                        <a:srgbClr val="800000"/>
                      </a:solidFill>
                      <a:prstDash val="solid"/>
                      <a:round/>
                      <a:headEnd type="none" w="med" len="med"/>
                      <a:tailEnd type="none" w="med" len="med"/>
                    </a:lnB>
                    <a:lnTlToBr>
                      <a:noFill/>
                    </a:lnTlToBr>
                    <a:lnBlToTr>
                      <a:noFill/>
                    </a:lnBlToTr>
                    <a:noFill/>
                  </a:tcPr>
                </a:tc>
              </a:tr>
            </a:tbl>
          </a:graphicData>
        </a:graphic>
      </p:graphicFrame>
      <p:sp>
        <p:nvSpPr>
          <p:cNvPr id="5" name="Rectangle 4"/>
          <p:cNvSpPr>
            <a:spLocks noChangeArrowheads="1"/>
          </p:cNvSpPr>
          <p:nvPr/>
        </p:nvSpPr>
        <p:spPr bwMode="auto">
          <a:xfrm>
            <a:off x="762000" y="762000"/>
            <a:ext cx="7162800" cy="519113"/>
          </a:xfrm>
          <a:prstGeom prst="rect">
            <a:avLst/>
          </a:prstGeom>
          <a:noFill/>
          <a:ln w="9525">
            <a:noFill/>
            <a:miter lim="800000"/>
            <a:headEnd/>
            <a:tailEnd/>
          </a:ln>
          <a:effectLst/>
        </p:spPr>
        <p:txBody>
          <a:bodyPr anchor="ctr">
            <a:spAutoFit/>
          </a:bodyPr>
          <a:lstStyle/>
          <a:p>
            <a:r>
              <a:rPr lang="en-US" sz="2800" b="1" dirty="0">
                <a:solidFill>
                  <a:srgbClr val="002060"/>
                </a:solidFill>
                <a:latin typeface="Arial" pitchFamily="34" charset="0"/>
                <a:cs typeface="Arial" pitchFamily="34" charset="0"/>
              </a:rPr>
              <a:t>Five Love Languages - Stephens Family</a:t>
            </a:r>
            <a:endParaRPr lang="en-US" sz="2800" dirty="0">
              <a:solidFill>
                <a:srgbClr val="002060"/>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7874" name="Rectangle 2"/>
          <p:cNvSpPr>
            <a:spLocks noChangeArrowheads="1"/>
          </p:cNvSpPr>
          <p:nvPr/>
        </p:nvSpPr>
        <p:spPr bwMode="auto">
          <a:xfrm>
            <a:off x="2362200" y="609600"/>
            <a:ext cx="4419600" cy="1981200"/>
          </a:xfrm>
          <a:prstGeom prst="rect">
            <a:avLst/>
          </a:prstGeom>
          <a:noFill/>
          <a:ln w="9525">
            <a:noFill/>
            <a:miter lim="800000"/>
            <a:headEnd/>
            <a:tailEnd/>
          </a:ln>
          <a:effectLst/>
        </p:spPr>
        <p:txBody>
          <a:bodyPr anchor="ctr"/>
          <a:lstStyle/>
          <a:p>
            <a:pPr algn="ctr" fontAlgn="base">
              <a:spcBef>
                <a:spcPct val="0"/>
              </a:spcBef>
              <a:spcAft>
                <a:spcPct val="0"/>
              </a:spcAft>
              <a:defRPr/>
            </a:pPr>
            <a:r>
              <a:rPr lang="en-US" sz="4000" b="1" i="1" dirty="0">
                <a:solidFill>
                  <a:srgbClr val="000514"/>
                </a:solidFill>
                <a:latin typeface="Arial" charset="0"/>
              </a:rPr>
              <a:t>An </a:t>
            </a:r>
            <a:endParaRPr lang="en-US" sz="4000" b="1" i="1" dirty="0" smtClean="0">
              <a:solidFill>
                <a:srgbClr val="000514"/>
              </a:solidFill>
              <a:latin typeface="Arial" charset="0"/>
            </a:endParaRPr>
          </a:p>
          <a:p>
            <a:pPr algn="ctr" fontAlgn="base">
              <a:spcBef>
                <a:spcPct val="0"/>
              </a:spcBef>
              <a:spcAft>
                <a:spcPct val="0"/>
              </a:spcAft>
              <a:defRPr/>
            </a:pPr>
            <a:r>
              <a:rPr lang="en-US" sz="4000" b="1" i="1" dirty="0" smtClean="0">
                <a:solidFill>
                  <a:srgbClr val="000514"/>
                </a:solidFill>
                <a:latin typeface="Arial" charset="0"/>
              </a:rPr>
              <a:t>Introduction </a:t>
            </a:r>
          </a:p>
          <a:p>
            <a:pPr algn="ctr" fontAlgn="base">
              <a:spcBef>
                <a:spcPct val="0"/>
              </a:spcBef>
              <a:spcAft>
                <a:spcPct val="0"/>
              </a:spcAft>
              <a:defRPr/>
            </a:pPr>
            <a:r>
              <a:rPr lang="en-US" sz="4000" b="1" i="1" dirty="0" smtClean="0">
                <a:solidFill>
                  <a:srgbClr val="000514"/>
                </a:solidFill>
                <a:latin typeface="Arial" charset="0"/>
              </a:rPr>
              <a:t>to:</a:t>
            </a:r>
            <a:endParaRPr lang="en-US" sz="3200" b="1" i="1" dirty="0" smtClean="0">
              <a:solidFill>
                <a:srgbClr val="000514"/>
              </a:solidFill>
              <a:latin typeface="Arial" charset="0"/>
            </a:endParaRPr>
          </a:p>
        </p:txBody>
      </p:sp>
      <p:pic>
        <p:nvPicPr>
          <p:cNvPr id="11" name="Picture 10" descr="5LL-book.JPG"/>
          <p:cNvPicPr>
            <a:picLocks noChangeAspect="1"/>
          </p:cNvPicPr>
          <p:nvPr/>
        </p:nvPicPr>
        <p:blipFill>
          <a:blip r:embed="rId3" cstate="print"/>
          <a:stretch>
            <a:fillRect/>
          </a:stretch>
        </p:blipFill>
        <p:spPr>
          <a:xfrm>
            <a:off x="762000" y="533400"/>
            <a:ext cx="1524000" cy="2263366"/>
          </a:xfrm>
          <a:prstGeom prst="rect">
            <a:avLst/>
          </a:prstGeom>
        </p:spPr>
      </p:pic>
      <p:sp>
        <p:nvSpPr>
          <p:cNvPr id="5" name="Rectangle 2"/>
          <p:cNvSpPr>
            <a:spLocks noChangeArrowheads="1"/>
          </p:cNvSpPr>
          <p:nvPr/>
        </p:nvSpPr>
        <p:spPr bwMode="auto">
          <a:xfrm>
            <a:off x="457200" y="2895600"/>
            <a:ext cx="8305800" cy="1524000"/>
          </a:xfrm>
          <a:prstGeom prst="rect">
            <a:avLst/>
          </a:prstGeom>
          <a:noFill/>
          <a:ln w="9525">
            <a:noFill/>
            <a:miter lim="800000"/>
            <a:headEnd/>
            <a:tailEnd/>
          </a:ln>
          <a:effectLst/>
        </p:spPr>
        <p:txBody>
          <a:bodyPr anchor="ctr"/>
          <a:lstStyle/>
          <a:p>
            <a:pPr algn="ctr" fontAlgn="base">
              <a:spcBef>
                <a:spcPct val="0"/>
              </a:spcBef>
              <a:spcAft>
                <a:spcPct val="0"/>
              </a:spcAft>
              <a:defRPr/>
            </a:pPr>
            <a:r>
              <a:rPr lang="en-US" sz="4800" b="1" i="1" dirty="0" smtClean="0">
                <a:solidFill>
                  <a:srgbClr val="FF0000"/>
                </a:solidFill>
                <a:effectLst>
                  <a:outerShdw blurRad="38100" dist="38100" dir="2700000" algn="tl">
                    <a:srgbClr val="000000"/>
                  </a:outerShdw>
                </a:effectLst>
                <a:latin typeface="Calibri" pitchFamily="34" charset="0"/>
              </a:rPr>
              <a:t>The </a:t>
            </a:r>
            <a:r>
              <a:rPr lang="en-US" sz="6000" b="1" i="1" dirty="0" smtClean="0">
                <a:solidFill>
                  <a:srgbClr val="FF0000"/>
                </a:solidFill>
                <a:effectLst>
                  <a:outerShdw blurRad="38100" dist="38100" dir="2700000" algn="tl">
                    <a:srgbClr val="000000"/>
                  </a:outerShdw>
                </a:effectLst>
                <a:latin typeface="Calibri" pitchFamily="34" charset="0"/>
              </a:rPr>
              <a:t>Five</a:t>
            </a:r>
            <a:r>
              <a:rPr lang="en-US" sz="7200" b="1" i="1" dirty="0" smtClean="0">
                <a:solidFill>
                  <a:srgbClr val="FF0000"/>
                </a:solidFill>
                <a:effectLst>
                  <a:outerShdw blurRad="38100" dist="38100" dir="2700000" algn="tl">
                    <a:srgbClr val="000000"/>
                  </a:outerShdw>
                </a:effectLst>
                <a:latin typeface="Calibri" pitchFamily="34" charset="0"/>
              </a:rPr>
              <a:t> </a:t>
            </a:r>
            <a:r>
              <a:rPr lang="en-US" sz="4800" b="1" i="1" dirty="0" smtClean="0">
                <a:solidFill>
                  <a:srgbClr val="FF0000"/>
                </a:solidFill>
                <a:effectLst>
                  <a:outerShdw blurRad="38100" dist="38100" dir="2700000" algn="tl">
                    <a:srgbClr val="000000"/>
                  </a:outerShdw>
                </a:effectLst>
                <a:latin typeface="Calibri" pitchFamily="34" charset="0"/>
              </a:rPr>
              <a:t>Love </a:t>
            </a:r>
            <a:r>
              <a:rPr lang="en-US" sz="4800" b="1" i="1" dirty="0">
                <a:solidFill>
                  <a:srgbClr val="FF0000"/>
                </a:solidFill>
                <a:effectLst>
                  <a:outerShdw blurRad="38100" dist="38100" dir="2700000" algn="tl">
                    <a:srgbClr val="000000"/>
                  </a:outerShdw>
                </a:effectLst>
                <a:latin typeface="Calibri" pitchFamily="34" charset="0"/>
              </a:rPr>
              <a:t>Languages</a:t>
            </a:r>
            <a:r>
              <a:rPr lang="en-US" sz="4000" b="1" i="1" baseline="30000" dirty="0">
                <a:solidFill>
                  <a:srgbClr val="FF0000"/>
                </a:solidFill>
                <a:effectLst>
                  <a:outerShdw blurRad="38100" dist="38100" dir="2700000" algn="tl">
                    <a:srgbClr val="000000"/>
                  </a:outerShdw>
                </a:effectLst>
                <a:latin typeface="Calibri" pitchFamily="34" charset="0"/>
              </a:rPr>
              <a:t>®</a:t>
            </a:r>
            <a:r>
              <a:rPr lang="en-US" sz="4800" b="1" i="1" dirty="0">
                <a:solidFill>
                  <a:srgbClr val="FF0000"/>
                </a:solidFill>
                <a:effectLst>
                  <a:outerShdw blurRad="38100" dist="38100" dir="2700000" algn="tl">
                    <a:srgbClr val="000000"/>
                  </a:outerShdw>
                </a:effectLst>
                <a:latin typeface="Calibri" pitchFamily="34" charset="0"/>
              </a:rPr>
              <a:t/>
            </a:r>
            <a:br>
              <a:rPr lang="en-US" sz="4800" b="1" i="1" dirty="0">
                <a:solidFill>
                  <a:srgbClr val="FF0000"/>
                </a:solidFill>
                <a:effectLst>
                  <a:outerShdw blurRad="38100" dist="38100" dir="2700000" algn="tl">
                    <a:srgbClr val="000000"/>
                  </a:outerShdw>
                </a:effectLst>
                <a:latin typeface="Calibri" pitchFamily="34" charset="0"/>
              </a:rPr>
            </a:br>
            <a:r>
              <a:rPr lang="en-US" sz="2400" b="1" i="1" dirty="0" smtClean="0">
                <a:solidFill>
                  <a:srgbClr val="000514"/>
                </a:solidFill>
                <a:latin typeface="Arial" charset="0"/>
              </a:rPr>
              <a:t>by </a:t>
            </a:r>
            <a:r>
              <a:rPr lang="en-US" sz="2400" b="1" i="1" dirty="0">
                <a:solidFill>
                  <a:srgbClr val="000514"/>
                </a:solidFill>
                <a:latin typeface="Arial" charset="0"/>
              </a:rPr>
              <a:t>Dr. Gary Chapman</a:t>
            </a:r>
          </a:p>
        </p:txBody>
      </p:sp>
      <p:sp>
        <p:nvSpPr>
          <p:cNvPr id="6" name="Rectangle 2"/>
          <p:cNvSpPr>
            <a:spLocks noChangeArrowheads="1"/>
          </p:cNvSpPr>
          <p:nvPr/>
        </p:nvSpPr>
        <p:spPr bwMode="auto">
          <a:xfrm>
            <a:off x="304800" y="4343400"/>
            <a:ext cx="8610600" cy="1524000"/>
          </a:xfrm>
          <a:prstGeom prst="rect">
            <a:avLst/>
          </a:prstGeom>
          <a:noFill/>
          <a:ln w="9525">
            <a:noFill/>
            <a:miter lim="800000"/>
            <a:headEnd/>
            <a:tailEnd/>
          </a:ln>
          <a:effectLst/>
        </p:spPr>
        <p:txBody>
          <a:bodyPr anchor="ctr"/>
          <a:lstStyle/>
          <a:p>
            <a:pPr algn="ctr" fontAlgn="base">
              <a:spcBef>
                <a:spcPct val="0"/>
              </a:spcBef>
              <a:spcAft>
                <a:spcPct val="0"/>
              </a:spcAft>
              <a:defRPr/>
            </a:pPr>
            <a:endParaRPr lang="en-US" sz="2400" b="1" i="1" dirty="0">
              <a:solidFill>
                <a:srgbClr val="000514"/>
              </a:solidFill>
              <a:latin typeface="Arial"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2930" name="Oval 2"/>
          <p:cNvSpPr>
            <a:spLocks noChangeArrowheads="1"/>
          </p:cNvSpPr>
          <p:nvPr/>
        </p:nvSpPr>
        <p:spPr bwMode="auto">
          <a:xfrm>
            <a:off x="5257800" y="2895600"/>
            <a:ext cx="2209800" cy="1371600"/>
          </a:xfrm>
          <a:prstGeom prst="ellipse">
            <a:avLst/>
          </a:prstGeom>
          <a:solidFill>
            <a:schemeClr val="folHlink"/>
          </a:solidFill>
          <a:ln w="9525">
            <a:solidFill>
              <a:schemeClr val="tx1"/>
            </a:solidFill>
            <a:round/>
            <a:headEnd/>
            <a:tailEnd/>
          </a:ln>
        </p:spPr>
        <p:txBody>
          <a:bodyPr wrap="none" anchor="ctr"/>
          <a:lstStyle/>
          <a:p>
            <a:pPr algn="ctr" eaLnBrk="0" fontAlgn="base" hangingPunct="0">
              <a:spcBef>
                <a:spcPct val="0"/>
              </a:spcBef>
              <a:spcAft>
                <a:spcPct val="0"/>
              </a:spcAft>
            </a:pPr>
            <a:endParaRPr lang="en-US" smtClean="0">
              <a:solidFill>
                <a:srgbClr val="FFFFFF"/>
              </a:solidFill>
            </a:endParaRPr>
          </a:p>
        </p:txBody>
      </p:sp>
      <p:pic>
        <p:nvPicPr>
          <p:cNvPr id="252931" name="Picture 3"/>
          <p:cNvPicPr>
            <a:picLocks noChangeAspect="1" noChangeArrowheads="1"/>
          </p:cNvPicPr>
          <p:nvPr/>
        </p:nvPicPr>
        <p:blipFill>
          <a:blip r:embed="rId3" cstate="print"/>
          <a:srcRect/>
          <a:stretch>
            <a:fillRect/>
          </a:stretch>
        </p:blipFill>
        <p:spPr bwMode="auto">
          <a:xfrm>
            <a:off x="5257800" y="2438400"/>
            <a:ext cx="2286000" cy="2286000"/>
          </a:xfrm>
          <a:prstGeom prst="rect">
            <a:avLst/>
          </a:prstGeom>
          <a:noFill/>
          <a:ln w="9525">
            <a:noFill/>
            <a:miter lim="800000"/>
            <a:headEnd/>
            <a:tailEnd/>
          </a:ln>
        </p:spPr>
      </p:pic>
      <p:sp>
        <p:nvSpPr>
          <p:cNvPr id="252932" name="Oval 4"/>
          <p:cNvSpPr>
            <a:spLocks noChangeArrowheads="1"/>
          </p:cNvSpPr>
          <p:nvPr/>
        </p:nvSpPr>
        <p:spPr bwMode="auto">
          <a:xfrm>
            <a:off x="1447800" y="2895600"/>
            <a:ext cx="2286000" cy="1371600"/>
          </a:xfrm>
          <a:prstGeom prst="ellipse">
            <a:avLst/>
          </a:prstGeom>
          <a:solidFill>
            <a:schemeClr val="folHlink"/>
          </a:solidFill>
          <a:ln w="9525">
            <a:solidFill>
              <a:schemeClr val="tx1"/>
            </a:solidFill>
            <a:round/>
            <a:headEnd/>
            <a:tailEnd/>
          </a:ln>
        </p:spPr>
        <p:txBody>
          <a:bodyPr wrap="none" anchor="ctr"/>
          <a:lstStyle/>
          <a:p>
            <a:pPr algn="ctr" eaLnBrk="0" fontAlgn="base" hangingPunct="0">
              <a:spcBef>
                <a:spcPct val="0"/>
              </a:spcBef>
              <a:spcAft>
                <a:spcPct val="0"/>
              </a:spcAft>
            </a:pPr>
            <a:endParaRPr lang="en-US" smtClean="0">
              <a:solidFill>
                <a:srgbClr val="FFFFFF"/>
              </a:solidFill>
            </a:endParaRPr>
          </a:p>
        </p:txBody>
      </p:sp>
      <p:sp>
        <p:nvSpPr>
          <p:cNvPr id="252933" name="Rectangle 5"/>
          <p:cNvSpPr>
            <a:spLocks noGrp="1" noChangeArrowheads="1"/>
          </p:cNvSpPr>
          <p:nvPr>
            <p:ph type="ctrTitle"/>
          </p:nvPr>
        </p:nvSpPr>
        <p:spPr>
          <a:xfrm>
            <a:off x="457200" y="685800"/>
            <a:ext cx="8153400" cy="1600200"/>
          </a:xfrm>
        </p:spPr>
        <p:txBody>
          <a:bodyPr/>
          <a:lstStyle/>
          <a:p>
            <a:pPr eaLnBrk="1" hangingPunct="1"/>
            <a:r>
              <a:rPr lang="en-US" sz="4400" i="1" dirty="0" smtClean="0">
                <a:solidFill>
                  <a:schemeClr val="bg2"/>
                </a:solidFill>
                <a:effectLst/>
                <a:latin typeface="Arial" charset="0"/>
                <a:cs typeface="Arial" charset="0"/>
              </a:rPr>
              <a:t>We All Seek Happy and Fulfilling Relationships</a:t>
            </a:r>
          </a:p>
        </p:txBody>
      </p:sp>
      <p:sp>
        <p:nvSpPr>
          <p:cNvPr id="252934" name="Text Box 6"/>
          <p:cNvSpPr txBox="1">
            <a:spLocks noChangeArrowheads="1"/>
          </p:cNvSpPr>
          <p:nvPr/>
        </p:nvSpPr>
        <p:spPr bwMode="auto">
          <a:xfrm>
            <a:off x="5486400" y="3276600"/>
            <a:ext cx="1905000" cy="488950"/>
          </a:xfrm>
          <a:prstGeom prst="rect">
            <a:avLst/>
          </a:prstGeom>
          <a:noFill/>
          <a:ln w="9525">
            <a:noFill/>
            <a:miter lim="800000"/>
            <a:headEnd/>
            <a:tailEnd/>
          </a:ln>
        </p:spPr>
        <p:txBody>
          <a:bodyPr>
            <a:spAutoFit/>
          </a:bodyPr>
          <a:lstStyle/>
          <a:p>
            <a:pPr algn="ctr" eaLnBrk="0" fontAlgn="base" hangingPunct="0">
              <a:spcBef>
                <a:spcPct val="50000"/>
              </a:spcBef>
              <a:spcAft>
                <a:spcPct val="0"/>
              </a:spcAft>
            </a:pPr>
            <a:r>
              <a:rPr lang="en-US" sz="2600" b="1" smtClean="0">
                <a:solidFill>
                  <a:srgbClr val="000514"/>
                </a:solidFill>
                <a:latin typeface="Arial" charset="0"/>
              </a:rPr>
              <a:t>MATE</a:t>
            </a:r>
          </a:p>
        </p:txBody>
      </p:sp>
      <p:sp>
        <p:nvSpPr>
          <p:cNvPr id="252935" name="Freeform 7"/>
          <p:cNvSpPr>
            <a:spLocks/>
          </p:cNvSpPr>
          <p:nvPr/>
        </p:nvSpPr>
        <p:spPr bwMode="auto">
          <a:xfrm flipV="1">
            <a:off x="3733800" y="3124200"/>
            <a:ext cx="1524000" cy="76200"/>
          </a:xfrm>
          <a:custGeom>
            <a:avLst/>
            <a:gdLst>
              <a:gd name="T0" fmla="*/ 0 w 624"/>
              <a:gd name="T1" fmla="*/ 0 h 1"/>
              <a:gd name="T2" fmla="*/ 2147483647 w 624"/>
              <a:gd name="T3" fmla="*/ 0 h 1"/>
              <a:gd name="T4" fmla="*/ 0 60000 65536"/>
              <a:gd name="T5" fmla="*/ 0 60000 65536"/>
              <a:gd name="T6" fmla="*/ 0 w 624"/>
              <a:gd name="T7" fmla="*/ 0 h 1"/>
              <a:gd name="T8" fmla="*/ 624 w 624"/>
              <a:gd name="T9" fmla="*/ 1 h 1"/>
            </a:gdLst>
            <a:ahLst/>
            <a:cxnLst>
              <a:cxn ang="T4">
                <a:pos x="T0" y="T1"/>
              </a:cxn>
              <a:cxn ang="T5">
                <a:pos x="T2" y="T3"/>
              </a:cxn>
            </a:cxnLst>
            <a:rect l="T6" t="T7" r="T8" b="T9"/>
            <a:pathLst>
              <a:path w="624" h="1">
                <a:moveTo>
                  <a:pt x="0" y="0"/>
                </a:moveTo>
                <a:cubicBezTo>
                  <a:pt x="104" y="0"/>
                  <a:pt x="494" y="0"/>
                  <a:pt x="624" y="0"/>
                </a:cubicBezTo>
              </a:path>
            </a:pathLst>
          </a:custGeom>
          <a:noFill/>
          <a:ln w="127000">
            <a:solidFill>
              <a:srgbClr val="FF0000"/>
            </a:solidFill>
            <a:round/>
            <a:headEnd/>
            <a:tailEnd type="triangle" w="med" len="med"/>
          </a:ln>
        </p:spPr>
        <p:txBody>
          <a:bodyPr/>
          <a:lstStyle/>
          <a:p>
            <a:pPr algn="ctr" eaLnBrk="0" fontAlgn="base" hangingPunct="0">
              <a:spcBef>
                <a:spcPct val="0"/>
              </a:spcBef>
              <a:spcAft>
                <a:spcPct val="0"/>
              </a:spcAft>
            </a:pPr>
            <a:endParaRPr lang="en-US" smtClean="0">
              <a:solidFill>
                <a:srgbClr val="FFFFFF"/>
              </a:solidFill>
            </a:endParaRPr>
          </a:p>
        </p:txBody>
      </p:sp>
      <p:pic>
        <p:nvPicPr>
          <p:cNvPr id="252936" name="Picture 8"/>
          <p:cNvPicPr>
            <a:picLocks noChangeAspect="1" noChangeArrowheads="1"/>
          </p:cNvPicPr>
          <p:nvPr/>
        </p:nvPicPr>
        <p:blipFill>
          <a:blip r:embed="rId3" cstate="print"/>
          <a:srcRect/>
          <a:stretch>
            <a:fillRect/>
          </a:stretch>
        </p:blipFill>
        <p:spPr bwMode="auto">
          <a:xfrm>
            <a:off x="1371600" y="2438400"/>
            <a:ext cx="2362200" cy="2362200"/>
          </a:xfrm>
          <a:prstGeom prst="rect">
            <a:avLst/>
          </a:prstGeom>
          <a:noFill/>
          <a:ln w="9525">
            <a:noFill/>
            <a:miter lim="800000"/>
            <a:headEnd/>
            <a:tailEnd/>
          </a:ln>
        </p:spPr>
      </p:pic>
      <p:sp>
        <p:nvSpPr>
          <p:cNvPr id="14345" name="Text Box 9"/>
          <p:cNvSpPr txBox="1">
            <a:spLocks noChangeArrowheads="1"/>
          </p:cNvSpPr>
          <p:nvPr/>
        </p:nvSpPr>
        <p:spPr bwMode="auto">
          <a:xfrm>
            <a:off x="3657600" y="4724400"/>
            <a:ext cx="1905000" cy="366713"/>
          </a:xfrm>
          <a:prstGeom prst="rect">
            <a:avLst/>
          </a:prstGeom>
          <a:noFill/>
          <a:ln w="9525">
            <a:noFill/>
            <a:miter lim="800000"/>
            <a:headEnd/>
            <a:tailEnd/>
          </a:ln>
        </p:spPr>
        <p:txBody>
          <a:bodyPr>
            <a:spAutoFit/>
          </a:bodyPr>
          <a:lstStyle/>
          <a:p>
            <a:pPr eaLnBrk="0" fontAlgn="base" hangingPunct="0">
              <a:spcBef>
                <a:spcPct val="50000"/>
              </a:spcBef>
              <a:spcAft>
                <a:spcPct val="0"/>
              </a:spcAft>
            </a:pPr>
            <a:endParaRPr lang="en-US" smtClean="0">
              <a:solidFill>
                <a:srgbClr val="FFFFFF"/>
              </a:solidFill>
            </a:endParaRPr>
          </a:p>
        </p:txBody>
      </p:sp>
      <p:sp>
        <p:nvSpPr>
          <p:cNvPr id="252938" name="Line 10"/>
          <p:cNvSpPr>
            <a:spLocks noChangeShapeType="1"/>
          </p:cNvSpPr>
          <p:nvPr/>
        </p:nvSpPr>
        <p:spPr bwMode="auto">
          <a:xfrm flipH="1">
            <a:off x="3657600" y="3886200"/>
            <a:ext cx="1600200" cy="0"/>
          </a:xfrm>
          <a:prstGeom prst="line">
            <a:avLst/>
          </a:prstGeom>
          <a:noFill/>
          <a:ln w="127000">
            <a:solidFill>
              <a:srgbClr val="FF0000"/>
            </a:solidFill>
            <a:round/>
            <a:headEnd/>
            <a:tailEnd type="triangle" w="med" len="med"/>
          </a:ln>
        </p:spPr>
        <p:txBody>
          <a:bodyPr/>
          <a:lstStyle/>
          <a:p>
            <a:pPr algn="ctr" eaLnBrk="0" fontAlgn="base" hangingPunct="0">
              <a:spcBef>
                <a:spcPct val="0"/>
              </a:spcBef>
              <a:spcAft>
                <a:spcPct val="0"/>
              </a:spcAft>
            </a:pPr>
            <a:endParaRPr lang="en-US" smtClean="0">
              <a:solidFill>
                <a:srgbClr val="FFFFFF"/>
              </a:solidFill>
            </a:endParaRPr>
          </a:p>
        </p:txBody>
      </p:sp>
      <p:sp>
        <p:nvSpPr>
          <p:cNvPr id="252939" name="Text Box 11"/>
          <p:cNvSpPr txBox="1">
            <a:spLocks noChangeArrowheads="1"/>
          </p:cNvSpPr>
          <p:nvPr/>
        </p:nvSpPr>
        <p:spPr bwMode="auto">
          <a:xfrm>
            <a:off x="1447800" y="3276600"/>
            <a:ext cx="2286000" cy="488950"/>
          </a:xfrm>
          <a:prstGeom prst="rect">
            <a:avLst/>
          </a:prstGeom>
          <a:noFill/>
          <a:ln w="9525">
            <a:noFill/>
            <a:miter lim="800000"/>
            <a:headEnd/>
            <a:tailEnd/>
          </a:ln>
        </p:spPr>
        <p:txBody>
          <a:bodyPr>
            <a:spAutoFit/>
          </a:bodyPr>
          <a:lstStyle/>
          <a:p>
            <a:pPr algn="ctr" eaLnBrk="0" fontAlgn="base" hangingPunct="0">
              <a:spcBef>
                <a:spcPct val="50000"/>
              </a:spcBef>
              <a:spcAft>
                <a:spcPct val="0"/>
              </a:spcAft>
            </a:pPr>
            <a:r>
              <a:rPr lang="en-US" sz="2600" b="1" smtClean="0">
                <a:solidFill>
                  <a:srgbClr val="000514"/>
                </a:solidFill>
                <a:latin typeface="Arial" charset="0"/>
              </a:rPr>
              <a:t>MYSELF</a:t>
            </a:r>
          </a:p>
        </p:txBody>
      </p:sp>
      <p:sp>
        <p:nvSpPr>
          <p:cNvPr id="252940" name="Rectangle 12"/>
          <p:cNvSpPr>
            <a:spLocks noChangeArrowheads="1"/>
          </p:cNvSpPr>
          <p:nvPr/>
        </p:nvSpPr>
        <p:spPr bwMode="auto">
          <a:xfrm>
            <a:off x="762000" y="4724400"/>
            <a:ext cx="7543800" cy="609600"/>
          </a:xfrm>
          <a:prstGeom prst="rect">
            <a:avLst/>
          </a:prstGeom>
          <a:noFill/>
          <a:ln w="9525">
            <a:noFill/>
            <a:miter lim="800000"/>
            <a:headEnd/>
            <a:tailEnd/>
          </a:ln>
        </p:spPr>
        <p:txBody>
          <a:bodyPr anchor="ctr"/>
          <a:lstStyle/>
          <a:p>
            <a:pPr algn="ctr" fontAlgn="base">
              <a:spcBef>
                <a:spcPct val="0"/>
              </a:spcBef>
              <a:spcAft>
                <a:spcPct val="0"/>
              </a:spcAft>
            </a:pPr>
            <a:r>
              <a:rPr lang="en-US" sz="3600" b="1" i="1" dirty="0" smtClean="0">
                <a:solidFill>
                  <a:srgbClr val="000514"/>
                </a:solidFill>
                <a:latin typeface="Arial" charset="0"/>
                <a:cs typeface="Arial" charset="0"/>
              </a:rPr>
              <a:t>Where we Give &amp; Receive Love, </a:t>
            </a:r>
            <a:endParaRPr lang="en-US" sz="4400" b="1" i="1" dirty="0" smtClean="0">
              <a:solidFill>
                <a:srgbClr val="000514"/>
              </a:solidFill>
              <a:latin typeface="Arial" charset="0"/>
              <a:cs typeface="Arial" charset="0"/>
            </a:endParaRPr>
          </a:p>
        </p:txBody>
      </p:sp>
      <p:sp>
        <p:nvSpPr>
          <p:cNvPr id="252941" name="Rectangle 13"/>
          <p:cNvSpPr>
            <a:spLocks noChangeArrowheads="1"/>
          </p:cNvSpPr>
          <p:nvPr/>
        </p:nvSpPr>
        <p:spPr bwMode="auto">
          <a:xfrm>
            <a:off x="914400" y="5562600"/>
            <a:ext cx="7543800" cy="609600"/>
          </a:xfrm>
          <a:prstGeom prst="rect">
            <a:avLst/>
          </a:prstGeom>
          <a:noFill/>
          <a:ln w="9525">
            <a:noFill/>
            <a:miter lim="800000"/>
            <a:headEnd/>
            <a:tailEnd/>
          </a:ln>
        </p:spPr>
        <p:txBody>
          <a:bodyPr anchor="ctr"/>
          <a:lstStyle/>
          <a:p>
            <a:pPr algn="ctr" fontAlgn="base">
              <a:spcBef>
                <a:spcPct val="0"/>
              </a:spcBef>
              <a:spcAft>
                <a:spcPct val="0"/>
              </a:spcAft>
            </a:pPr>
            <a:r>
              <a:rPr lang="en-US" sz="4000" b="1" i="1" u="sng" smtClean="0">
                <a:solidFill>
                  <a:srgbClr val="000514"/>
                </a:solidFill>
                <a:latin typeface="Arial" charset="0"/>
                <a:cs typeface="Arial" charset="0"/>
              </a:rPr>
              <a:t>BUT</a:t>
            </a:r>
            <a:r>
              <a:rPr lang="en-US" sz="4000" b="1" i="1" smtClean="0">
                <a:solidFill>
                  <a:srgbClr val="000514"/>
                </a:solidFill>
                <a:latin typeface="Arial" charset="0"/>
                <a:cs typeface="Arial" charset="0"/>
              </a:rPr>
              <a:t>…</a:t>
            </a:r>
            <a:r>
              <a:rPr lang="en-US" sz="3600" b="1" i="1" smtClean="0">
                <a:solidFill>
                  <a:srgbClr val="000514"/>
                </a:solidFill>
                <a:latin typeface="Arial" charset="0"/>
                <a:cs typeface="Arial" charset="0"/>
              </a:rPr>
              <a:t> </a:t>
            </a:r>
            <a:endParaRPr lang="en-US" sz="4400" b="1" i="1" smtClean="0">
              <a:solidFill>
                <a:srgbClr val="000514"/>
              </a:solidFill>
              <a:latin typeface="Arial" charset="0"/>
              <a:cs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Oval 2"/>
          <p:cNvSpPr>
            <a:spLocks noChangeArrowheads="1"/>
          </p:cNvSpPr>
          <p:nvPr/>
        </p:nvSpPr>
        <p:spPr bwMode="auto">
          <a:xfrm>
            <a:off x="5181600" y="2667000"/>
            <a:ext cx="2209800" cy="1371600"/>
          </a:xfrm>
          <a:prstGeom prst="ellipse">
            <a:avLst/>
          </a:prstGeom>
          <a:solidFill>
            <a:schemeClr val="folHlink"/>
          </a:solidFill>
          <a:ln w="9525">
            <a:solidFill>
              <a:schemeClr val="tx1"/>
            </a:solidFill>
            <a:round/>
            <a:headEnd/>
            <a:tailEnd/>
          </a:ln>
        </p:spPr>
        <p:txBody>
          <a:bodyPr wrap="none" anchor="ctr"/>
          <a:lstStyle/>
          <a:p>
            <a:pPr algn="ctr" eaLnBrk="0" fontAlgn="base" hangingPunct="0">
              <a:spcBef>
                <a:spcPct val="0"/>
              </a:spcBef>
              <a:spcAft>
                <a:spcPct val="0"/>
              </a:spcAft>
            </a:pPr>
            <a:endParaRPr lang="en-US" smtClean="0">
              <a:solidFill>
                <a:srgbClr val="FFFFFF"/>
              </a:solidFill>
            </a:endParaRPr>
          </a:p>
        </p:txBody>
      </p:sp>
      <p:pic>
        <p:nvPicPr>
          <p:cNvPr id="169987" name="Picture 3"/>
          <p:cNvPicPr>
            <a:picLocks noChangeAspect="1" noChangeArrowheads="1"/>
          </p:cNvPicPr>
          <p:nvPr/>
        </p:nvPicPr>
        <p:blipFill>
          <a:blip r:embed="rId3" cstate="print"/>
          <a:srcRect/>
          <a:stretch>
            <a:fillRect/>
          </a:stretch>
        </p:blipFill>
        <p:spPr bwMode="auto">
          <a:xfrm>
            <a:off x="5181600" y="2209800"/>
            <a:ext cx="2286000" cy="2286000"/>
          </a:xfrm>
          <a:prstGeom prst="rect">
            <a:avLst/>
          </a:prstGeom>
          <a:noFill/>
          <a:ln w="9525">
            <a:noFill/>
            <a:miter lim="800000"/>
            <a:headEnd/>
            <a:tailEnd/>
          </a:ln>
        </p:spPr>
      </p:pic>
      <p:sp>
        <p:nvSpPr>
          <p:cNvPr id="15364" name="Oval 4"/>
          <p:cNvSpPr>
            <a:spLocks noChangeArrowheads="1"/>
          </p:cNvSpPr>
          <p:nvPr/>
        </p:nvSpPr>
        <p:spPr bwMode="auto">
          <a:xfrm>
            <a:off x="1371600" y="2667000"/>
            <a:ext cx="2286000" cy="1371600"/>
          </a:xfrm>
          <a:prstGeom prst="ellipse">
            <a:avLst/>
          </a:prstGeom>
          <a:solidFill>
            <a:schemeClr val="folHlink"/>
          </a:solidFill>
          <a:ln w="9525">
            <a:solidFill>
              <a:schemeClr val="tx1"/>
            </a:solidFill>
            <a:round/>
            <a:headEnd/>
            <a:tailEnd/>
          </a:ln>
        </p:spPr>
        <p:txBody>
          <a:bodyPr wrap="none" anchor="ctr"/>
          <a:lstStyle/>
          <a:p>
            <a:pPr algn="ctr" eaLnBrk="0" fontAlgn="base" hangingPunct="0">
              <a:spcBef>
                <a:spcPct val="0"/>
              </a:spcBef>
              <a:spcAft>
                <a:spcPct val="0"/>
              </a:spcAft>
            </a:pPr>
            <a:endParaRPr lang="en-US" smtClean="0">
              <a:solidFill>
                <a:srgbClr val="FFFFFF"/>
              </a:solidFill>
            </a:endParaRPr>
          </a:p>
        </p:txBody>
      </p:sp>
      <p:sp>
        <p:nvSpPr>
          <p:cNvPr id="15365" name="Text Box 6"/>
          <p:cNvSpPr txBox="1">
            <a:spLocks noChangeArrowheads="1"/>
          </p:cNvSpPr>
          <p:nvPr/>
        </p:nvSpPr>
        <p:spPr bwMode="auto">
          <a:xfrm>
            <a:off x="5410200" y="3048000"/>
            <a:ext cx="1905000" cy="488950"/>
          </a:xfrm>
          <a:prstGeom prst="rect">
            <a:avLst/>
          </a:prstGeom>
          <a:noFill/>
          <a:ln w="9525">
            <a:noFill/>
            <a:miter lim="800000"/>
            <a:headEnd/>
            <a:tailEnd/>
          </a:ln>
        </p:spPr>
        <p:txBody>
          <a:bodyPr>
            <a:spAutoFit/>
          </a:bodyPr>
          <a:lstStyle/>
          <a:p>
            <a:pPr algn="ctr" eaLnBrk="0" fontAlgn="base" hangingPunct="0">
              <a:spcBef>
                <a:spcPct val="50000"/>
              </a:spcBef>
              <a:spcAft>
                <a:spcPct val="0"/>
              </a:spcAft>
            </a:pPr>
            <a:r>
              <a:rPr lang="en-US" sz="2600" b="1" smtClean="0">
                <a:solidFill>
                  <a:srgbClr val="000514"/>
                </a:solidFill>
                <a:latin typeface="Arial" charset="0"/>
              </a:rPr>
              <a:t>MATE</a:t>
            </a:r>
          </a:p>
        </p:txBody>
      </p:sp>
      <p:sp>
        <p:nvSpPr>
          <p:cNvPr id="169991" name="Freeform 7"/>
          <p:cNvSpPr>
            <a:spLocks/>
          </p:cNvSpPr>
          <p:nvPr/>
        </p:nvSpPr>
        <p:spPr bwMode="auto">
          <a:xfrm rot="20540992" flipV="1">
            <a:off x="3556000" y="2509838"/>
            <a:ext cx="3048000" cy="152400"/>
          </a:xfrm>
          <a:custGeom>
            <a:avLst/>
            <a:gdLst>
              <a:gd name="T0" fmla="*/ 0 w 624"/>
              <a:gd name="T1" fmla="*/ 0 h 1"/>
              <a:gd name="T2" fmla="*/ 2147483647 w 624"/>
              <a:gd name="T3" fmla="*/ 0 h 1"/>
              <a:gd name="T4" fmla="*/ 0 60000 65536"/>
              <a:gd name="T5" fmla="*/ 0 60000 65536"/>
              <a:gd name="T6" fmla="*/ 0 w 624"/>
              <a:gd name="T7" fmla="*/ 0 h 1"/>
              <a:gd name="T8" fmla="*/ 624 w 624"/>
              <a:gd name="T9" fmla="*/ 1 h 1"/>
            </a:gdLst>
            <a:ahLst/>
            <a:cxnLst>
              <a:cxn ang="T4">
                <a:pos x="T0" y="T1"/>
              </a:cxn>
              <a:cxn ang="T5">
                <a:pos x="T2" y="T3"/>
              </a:cxn>
            </a:cxnLst>
            <a:rect l="T6" t="T7" r="T8" b="T9"/>
            <a:pathLst>
              <a:path w="624" h="1">
                <a:moveTo>
                  <a:pt x="0" y="0"/>
                </a:moveTo>
                <a:cubicBezTo>
                  <a:pt x="104" y="0"/>
                  <a:pt x="494" y="0"/>
                  <a:pt x="624" y="0"/>
                </a:cubicBezTo>
              </a:path>
            </a:pathLst>
          </a:custGeom>
          <a:noFill/>
          <a:ln w="127000">
            <a:solidFill>
              <a:srgbClr val="FF0000"/>
            </a:solidFill>
            <a:round/>
            <a:headEnd/>
            <a:tailEnd type="triangle" w="med" len="med"/>
          </a:ln>
        </p:spPr>
        <p:txBody>
          <a:bodyPr/>
          <a:lstStyle/>
          <a:p>
            <a:pPr algn="ctr" eaLnBrk="0" fontAlgn="base" hangingPunct="0">
              <a:spcBef>
                <a:spcPct val="0"/>
              </a:spcBef>
              <a:spcAft>
                <a:spcPct val="0"/>
              </a:spcAft>
            </a:pPr>
            <a:endParaRPr lang="en-US" smtClean="0">
              <a:solidFill>
                <a:srgbClr val="FFFFFF"/>
              </a:solidFill>
            </a:endParaRPr>
          </a:p>
        </p:txBody>
      </p:sp>
      <p:pic>
        <p:nvPicPr>
          <p:cNvPr id="169992" name="Picture 8"/>
          <p:cNvPicPr>
            <a:picLocks noChangeAspect="1" noChangeArrowheads="1"/>
          </p:cNvPicPr>
          <p:nvPr/>
        </p:nvPicPr>
        <p:blipFill>
          <a:blip r:embed="rId3" cstate="print"/>
          <a:srcRect/>
          <a:stretch>
            <a:fillRect/>
          </a:stretch>
        </p:blipFill>
        <p:spPr bwMode="auto">
          <a:xfrm>
            <a:off x="1371600" y="2133600"/>
            <a:ext cx="2362200" cy="2362200"/>
          </a:xfrm>
          <a:prstGeom prst="rect">
            <a:avLst/>
          </a:prstGeom>
          <a:noFill/>
          <a:ln w="9525">
            <a:noFill/>
            <a:miter lim="800000"/>
            <a:headEnd/>
            <a:tailEnd/>
          </a:ln>
        </p:spPr>
      </p:pic>
      <p:sp>
        <p:nvSpPr>
          <p:cNvPr id="15368" name="Text Box 9"/>
          <p:cNvSpPr txBox="1">
            <a:spLocks noChangeArrowheads="1"/>
          </p:cNvSpPr>
          <p:nvPr/>
        </p:nvSpPr>
        <p:spPr bwMode="auto">
          <a:xfrm>
            <a:off x="3657600" y="4191000"/>
            <a:ext cx="1905000" cy="366713"/>
          </a:xfrm>
          <a:prstGeom prst="rect">
            <a:avLst/>
          </a:prstGeom>
          <a:noFill/>
          <a:ln w="9525">
            <a:noFill/>
            <a:miter lim="800000"/>
            <a:headEnd/>
            <a:tailEnd/>
          </a:ln>
        </p:spPr>
        <p:txBody>
          <a:bodyPr>
            <a:spAutoFit/>
          </a:bodyPr>
          <a:lstStyle/>
          <a:p>
            <a:pPr eaLnBrk="0" fontAlgn="base" hangingPunct="0">
              <a:spcBef>
                <a:spcPct val="50000"/>
              </a:spcBef>
              <a:spcAft>
                <a:spcPct val="0"/>
              </a:spcAft>
            </a:pPr>
            <a:endParaRPr lang="en-US" smtClean="0">
              <a:solidFill>
                <a:srgbClr val="FFFFFF"/>
              </a:solidFill>
            </a:endParaRPr>
          </a:p>
        </p:txBody>
      </p:sp>
      <p:sp>
        <p:nvSpPr>
          <p:cNvPr id="169994" name="Line 10"/>
          <p:cNvSpPr>
            <a:spLocks noChangeShapeType="1"/>
          </p:cNvSpPr>
          <p:nvPr/>
        </p:nvSpPr>
        <p:spPr bwMode="auto">
          <a:xfrm flipH="1">
            <a:off x="4191000" y="3657600"/>
            <a:ext cx="990600" cy="0"/>
          </a:xfrm>
          <a:prstGeom prst="line">
            <a:avLst/>
          </a:prstGeom>
          <a:noFill/>
          <a:ln w="127000">
            <a:solidFill>
              <a:srgbClr val="FF0000"/>
            </a:solidFill>
            <a:round/>
            <a:headEnd/>
            <a:tailEnd type="triangle" w="med" len="med"/>
          </a:ln>
        </p:spPr>
        <p:txBody>
          <a:bodyPr/>
          <a:lstStyle/>
          <a:p>
            <a:pPr algn="ctr" eaLnBrk="0" fontAlgn="base" hangingPunct="0">
              <a:spcBef>
                <a:spcPct val="0"/>
              </a:spcBef>
              <a:spcAft>
                <a:spcPct val="0"/>
              </a:spcAft>
            </a:pPr>
            <a:endParaRPr lang="en-US" smtClean="0">
              <a:solidFill>
                <a:srgbClr val="FFFFFF"/>
              </a:solidFill>
            </a:endParaRPr>
          </a:p>
        </p:txBody>
      </p:sp>
      <p:sp>
        <p:nvSpPr>
          <p:cNvPr id="15370" name="Text Box 11"/>
          <p:cNvSpPr txBox="1">
            <a:spLocks noChangeArrowheads="1"/>
          </p:cNvSpPr>
          <p:nvPr/>
        </p:nvSpPr>
        <p:spPr bwMode="auto">
          <a:xfrm>
            <a:off x="1371600" y="3048000"/>
            <a:ext cx="2286000" cy="488950"/>
          </a:xfrm>
          <a:prstGeom prst="rect">
            <a:avLst/>
          </a:prstGeom>
          <a:noFill/>
          <a:ln w="9525">
            <a:noFill/>
            <a:miter lim="800000"/>
            <a:headEnd/>
            <a:tailEnd/>
          </a:ln>
        </p:spPr>
        <p:txBody>
          <a:bodyPr>
            <a:spAutoFit/>
          </a:bodyPr>
          <a:lstStyle/>
          <a:p>
            <a:pPr algn="ctr" eaLnBrk="0" fontAlgn="base" hangingPunct="0">
              <a:spcBef>
                <a:spcPct val="50000"/>
              </a:spcBef>
              <a:spcAft>
                <a:spcPct val="0"/>
              </a:spcAft>
            </a:pPr>
            <a:r>
              <a:rPr lang="en-US" sz="2600" b="1" smtClean="0">
                <a:solidFill>
                  <a:srgbClr val="000514"/>
                </a:solidFill>
                <a:latin typeface="Arial" charset="0"/>
              </a:rPr>
              <a:t>MYSELF</a:t>
            </a:r>
          </a:p>
        </p:txBody>
      </p:sp>
      <p:sp>
        <p:nvSpPr>
          <p:cNvPr id="169996" name="Line 12"/>
          <p:cNvSpPr>
            <a:spLocks noChangeShapeType="1"/>
          </p:cNvSpPr>
          <p:nvPr/>
        </p:nvSpPr>
        <p:spPr bwMode="auto">
          <a:xfrm flipH="1">
            <a:off x="2209800" y="3810000"/>
            <a:ext cx="3124200" cy="685800"/>
          </a:xfrm>
          <a:prstGeom prst="line">
            <a:avLst/>
          </a:prstGeom>
          <a:noFill/>
          <a:ln w="127000">
            <a:solidFill>
              <a:srgbClr val="FF0000"/>
            </a:solidFill>
            <a:round/>
            <a:headEnd/>
            <a:tailEnd type="triangle" w="med" len="med"/>
          </a:ln>
        </p:spPr>
        <p:txBody>
          <a:bodyPr/>
          <a:lstStyle/>
          <a:p>
            <a:pPr algn="ctr" eaLnBrk="0" fontAlgn="base" hangingPunct="0">
              <a:spcBef>
                <a:spcPct val="0"/>
              </a:spcBef>
              <a:spcAft>
                <a:spcPct val="0"/>
              </a:spcAft>
            </a:pPr>
            <a:endParaRPr lang="en-US" smtClean="0">
              <a:solidFill>
                <a:srgbClr val="FFFFFF"/>
              </a:solidFill>
            </a:endParaRPr>
          </a:p>
        </p:txBody>
      </p:sp>
      <p:sp>
        <p:nvSpPr>
          <p:cNvPr id="169997" name="Freeform 13"/>
          <p:cNvSpPr>
            <a:spLocks/>
          </p:cNvSpPr>
          <p:nvPr/>
        </p:nvSpPr>
        <p:spPr bwMode="auto">
          <a:xfrm rot="19961398" flipV="1">
            <a:off x="3429000" y="2438400"/>
            <a:ext cx="1752600" cy="76200"/>
          </a:xfrm>
          <a:custGeom>
            <a:avLst/>
            <a:gdLst>
              <a:gd name="T0" fmla="*/ 0 w 624"/>
              <a:gd name="T1" fmla="*/ 0 h 1"/>
              <a:gd name="T2" fmla="*/ 2147483647 w 624"/>
              <a:gd name="T3" fmla="*/ 0 h 1"/>
              <a:gd name="T4" fmla="*/ 0 60000 65536"/>
              <a:gd name="T5" fmla="*/ 0 60000 65536"/>
              <a:gd name="T6" fmla="*/ 0 w 624"/>
              <a:gd name="T7" fmla="*/ 0 h 1"/>
              <a:gd name="T8" fmla="*/ 624 w 624"/>
              <a:gd name="T9" fmla="*/ 1 h 1"/>
            </a:gdLst>
            <a:ahLst/>
            <a:cxnLst>
              <a:cxn ang="T4">
                <a:pos x="T0" y="T1"/>
              </a:cxn>
              <a:cxn ang="T5">
                <a:pos x="T2" y="T3"/>
              </a:cxn>
            </a:cxnLst>
            <a:rect l="T6" t="T7" r="T8" b="T9"/>
            <a:pathLst>
              <a:path w="624" h="1">
                <a:moveTo>
                  <a:pt x="0" y="0"/>
                </a:moveTo>
                <a:cubicBezTo>
                  <a:pt x="104" y="0"/>
                  <a:pt x="494" y="0"/>
                  <a:pt x="624" y="0"/>
                </a:cubicBezTo>
              </a:path>
            </a:pathLst>
          </a:custGeom>
          <a:noFill/>
          <a:ln w="127000">
            <a:solidFill>
              <a:srgbClr val="FF0000"/>
            </a:solidFill>
            <a:round/>
            <a:headEnd/>
            <a:tailEnd type="triangle" w="med" len="med"/>
          </a:ln>
        </p:spPr>
        <p:txBody>
          <a:bodyPr/>
          <a:lstStyle/>
          <a:p>
            <a:pPr algn="ctr" eaLnBrk="0" fontAlgn="base" hangingPunct="0">
              <a:spcBef>
                <a:spcPct val="0"/>
              </a:spcBef>
              <a:spcAft>
                <a:spcPct val="0"/>
              </a:spcAft>
            </a:pPr>
            <a:endParaRPr lang="en-US" smtClean="0">
              <a:solidFill>
                <a:srgbClr val="FFFFFF"/>
              </a:solidFill>
            </a:endParaRPr>
          </a:p>
        </p:txBody>
      </p:sp>
      <p:sp>
        <p:nvSpPr>
          <p:cNvPr id="169998" name="Freeform 14"/>
          <p:cNvSpPr>
            <a:spLocks/>
          </p:cNvSpPr>
          <p:nvPr/>
        </p:nvSpPr>
        <p:spPr bwMode="auto">
          <a:xfrm rot="18762412" flipV="1">
            <a:off x="3036888" y="2208213"/>
            <a:ext cx="990600" cy="228600"/>
          </a:xfrm>
          <a:custGeom>
            <a:avLst/>
            <a:gdLst>
              <a:gd name="T0" fmla="*/ 0 w 624"/>
              <a:gd name="T1" fmla="*/ 0 h 1"/>
              <a:gd name="T2" fmla="*/ 1572577282 w 624"/>
              <a:gd name="T3" fmla="*/ 0 h 1"/>
              <a:gd name="T4" fmla="*/ 0 60000 65536"/>
              <a:gd name="T5" fmla="*/ 0 60000 65536"/>
              <a:gd name="T6" fmla="*/ 0 w 624"/>
              <a:gd name="T7" fmla="*/ 0 h 1"/>
              <a:gd name="T8" fmla="*/ 624 w 624"/>
              <a:gd name="T9" fmla="*/ 1 h 1"/>
            </a:gdLst>
            <a:ahLst/>
            <a:cxnLst>
              <a:cxn ang="T4">
                <a:pos x="T0" y="T1"/>
              </a:cxn>
              <a:cxn ang="T5">
                <a:pos x="T2" y="T3"/>
              </a:cxn>
            </a:cxnLst>
            <a:rect l="T6" t="T7" r="T8" b="T9"/>
            <a:pathLst>
              <a:path w="624" h="1">
                <a:moveTo>
                  <a:pt x="0" y="0"/>
                </a:moveTo>
                <a:cubicBezTo>
                  <a:pt x="104" y="0"/>
                  <a:pt x="494" y="0"/>
                  <a:pt x="624" y="0"/>
                </a:cubicBezTo>
              </a:path>
            </a:pathLst>
          </a:custGeom>
          <a:noFill/>
          <a:ln w="127000">
            <a:solidFill>
              <a:srgbClr val="FF0000"/>
            </a:solidFill>
            <a:round/>
            <a:headEnd/>
            <a:tailEnd type="triangle" w="med" len="med"/>
          </a:ln>
        </p:spPr>
        <p:txBody>
          <a:bodyPr/>
          <a:lstStyle/>
          <a:p>
            <a:pPr algn="ctr" eaLnBrk="0" fontAlgn="base" hangingPunct="0">
              <a:spcBef>
                <a:spcPct val="0"/>
              </a:spcBef>
              <a:spcAft>
                <a:spcPct val="0"/>
              </a:spcAft>
            </a:pPr>
            <a:endParaRPr lang="en-US" smtClean="0">
              <a:solidFill>
                <a:srgbClr val="FFFFFF"/>
              </a:solidFill>
            </a:endParaRPr>
          </a:p>
        </p:txBody>
      </p:sp>
      <p:sp>
        <p:nvSpPr>
          <p:cNvPr id="169999" name="Freeform 15"/>
          <p:cNvSpPr>
            <a:spLocks/>
          </p:cNvSpPr>
          <p:nvPr/>
        </p:nvSpPr>
        <p:spPr bwMode="auto">
          <a:xfrm rot="21421215" flipV="1">
            <a:off x="3733800" y="2667000"/>
            <a:ext cx="914400" cy="533400"/>
          </a:xfrm>
          <a:custGeom>
            <a:avLst/>
            <a:gdLst>
              <a:gd name="T0" fmla="*/ 0 w 624"/>
              <a:gd name="T1" fmla="*/ 0 h 1"/>
              <a:gd name="T2" fmla="*/ 1339947534 w 624"/>
              <a:gd name="T3" fmla="*/ 0 h 1"/>
              <a:gd name="T4" fmla="*/ 0 60000 65536"/>
              <a:gd name="T5" fmla="*/ 0 60000 65536"/>
              <a:gd name="T6" fmla="*/ 0 w 624"/>
              <a:gd name="T7" fmla="*/ 0 h 1"/>
              <a:gd name="T8" fmla="*/ 624 w 624"/>
              <a:gd name="T9" fmla="*/ 1 h 1"/>
            </a:gdLst>
            <a:ahLst/>
            <a:cxnLst>
              <a:cxn ang="T4">
                <a:pos x="T0" y="T1"/>
              </a:cxn>
              <a:cxn ang="T5">
                <a:pos x="T2" y="T3"/>
              </a:cxn>
            </a:cxnLst>
            <a:rect l="T6" t="T7" r="T8" b="T9"/>
            <a:pathLst>
              <a:path w="624" h="1">
                <a:moveTo>
                  <a:pt x="0" y="0"/>
                </a:moveTo>
                <a:cubicBezTo>
                  <a:pt x="104" y="0"/>
                  <a:pt x="494" y="0"/>
                  <a:pt x="624" y="0"/>
                </a:cubicBezTo>
              </a:path>
            </a:pathLst>
          </a:custGeom>
          <a:noFill/>
          <a:ln w="127000">
            <a:solidFill>
              <a:srgbClr val="FF0000"/>
            </a:solidFill>
            <a:round/>
            <a:headEnd/>
            <a:tailEnd type="triangle" w="med" len="med"/>
          </a:ln>
        </p:spPr>
        <p:txBody>
          <a:bodyPr/>
          <a:lstStyle/>
          <a:p>
            <a:pPr algn="ctr" eaLnBrk="0" fontAlgn="base" hangingPunct="0">
              <a:spcBef>
                <a:spcPct val="0"/>
              </a:spcBef>
              <a:spcAft>
                <a:spcPct val="0"/>
              </a:spcAft>
            </a:pPr>
            <a:endParaRPr lang="en-US" smtClean="0">
              <a:solidFill>
                <a:srgbClr val="FFFFFF"/>
              </a:solidFill>
            </a:endParaRPr>
          </a:p>
        </p:txBody>
      </p:sp>
      <p:sp>
        <p:nvSpPr>
          <p:cNvPr id="170000" name="Line 16"/>
          <p:cNvSpPr>
            <a:spLocks noChangeShapeType="1"/>
          </p:cNvSpPr>
          <p:nvPr/>
        </p:nvSpPr>
        <p:spPr bwMode="auto">
          <a:xfrm flipH="1">
            <a:off x="2438400" y="4038600"/>
            <a:ext cx="3352800" cy="990600"/>
          </a:xfrm>
          <a:prstGeom prst="line">
            <a:avLst/>
          </a:prstGeom>
          <a:noFill/>
          <a:ln w="127000">
            <a:solidFill>
              <a:srgbClr val="FF0000"/>
            </a:solidFill>
            <a:round/>
            <a:headEnd/>
            <a:tailEnd type="triangle" w="med" len="med"/>
          </a:ln>
        </p:spPr>
        <p:txBody>
          <a:bodyPr/>
          <a:lstStyle/>
          <a:p>
            <a:pPr algn="ctr" eaLnBrk="0" fontAlgn="base" hangingPunct="0">
              <a:spcBef>
                <a:spcPct val="0"/>
              </a:spcBef>
              <a:spcAft>
                <a:spcPct val="0"/>
              </a:spcAft>
            </a:pPr>
            <a:endParaRPr lang="en-US" smtClean="0">
              <a:solidFill>
                <a:srgbClr val="FFFFFF"/>
              </a:solidFill>
            </a:endParaRPr>
          </a:p>
        </p:txBody>
      </p:sp>
      <p:sp>
        <p:nvSpPr>
          <p:cNvPr id="170001" name="Line 17"/>
          <p:cNvSpPr>
            <a:spLocks noChangeShapeType="1"/>
          </p:cNvSpPr>
          <p:nvPr/>
        </p:nvSpPr>
        <p:spPr bwMode="auto">
          <a:xfrm flipH="1">
            <a:off x="5638800" y="4114800"/>
            <a:ext cx="609600" cy="685800"/>
          </a:xfrm>
          <a:prstGeom prst="line">
            <a:avLst/>
          </a:prstGeom>
          <a:noFill/>
          <a:ln w="127000">
            <a:solidFill>
              <a:srgbClr val="FF0000"/>
            </a:solidFill>
            <a:round/>
            <a:headEnd/>
            <a:tailEnd type="triangle" w="med" len="med"/>
          </a:ln>
        </p:spPr>
        <p:txBody>
          <a:bodyPr/>
          <a:lstStyle/>
          <a:p>
            <a:pPr algn="ctr" eaLnBrk="0" fontAlgn="base" hangingPunct="0">
              <a:spcBef>
                <a:spcPct val="0"/>
              </a:spcBef>
              <a:spcAft>
                <a:spcPct val="0"/>
              </a:spcAft>
            </a:pPr>
            <a:endParaRPr lang="en-US" smtClean="0">
              <a:solidFill>
                <a:srgbClr val="FFFFFF"/>
              </a:solidFill>
            </a:endParaRPr>
          </a:p>
        </p:txBody>
      </p:sp>
      <p:sp>
        <p:nvSpPr>
          <p:cNvPr id="170002" name="Rectangle 18"/>
          <p:cNvSpPr>
            <a:spLocks noChangeArrowheads="1"/>
          </p:cNvSpPr>
          <p:nvPr/>
        </p:nvSpPr>
        <p:spPr bwMode="auto">
          <a:xfrm>
            <a:off x="457200" y="609600"/>
            <a:ext cx="8077200" cy="1143000"/>
          </a:xfrm>
          <a:prstGeom prst="rect">
            <a:avLst/>
          </a:prstGeom>
          <a:noFill/>
          <a:ln w="9525">
            <a:noFill/>
            <a:miter lim="800000"/>
            <a:headEnd/>
            <a:tailEnd/>
          </a:ln>
        </p:spPr>
        <p:txBody>
          <a:bodyPr anchor="ctr"/>
          <a:lstStyle/>
          <a:p>
            <a:pPr algn="ctr" fontAlgn="base">
              <a:spcBef>
                <a:spcPct val="0"/>
              </a:spcBef>
              <a:spcAft>
                <a:spcPct val="0"/>
              </a:spcAft>
            </a:pPr>
            <a:r>
              <a:rPr lang="en-US" sz="3600" b="1" i="1" dirty="0" smtClean="0">
                <a:solidFill>
                  <a:srgbClr val="000514"/>
                </a:solidFill>
                <a:latin typeface="Arial" charset="0"/>
                <a:cs typeface="Arial" charset="0"/>
              </a:rPr>
              <a:t>                    …we often </a:t>
            </a:r>
            <a:r>
              <a:rPr lang="en-US" sz="3600" b="1" i="1" u="sng" dirty="0" smtClean="0">
                <a:solidFill>
                  <a:srgbClr val="000514"/>
                </a:solidFill>
                <a:latin typeface="Arial" charset="0"/>
                <a:cs typeface="Arial" charset="0"/>
              </a:rPr>
              <a:t>miss</a:t>
            </a:r>
            <a:r>
              <a:rPr lang="en-US" sz="3600" b="1" i="1" dirty="0" smtClean="0">
                <a:solidFill>
                  <a:srgbClr val="000514"/>
                </a:solidFill>
                <a:latin typeface="Arial" charset="0"/>
                <a:cs typeface="Arial" charset="0"/>
              </a:rPr>
              <a:t/>
            </a:r>
            <a:br>
              <a:rPr lang="en-US" sz="3600" b="1" i="1" dirty="0" smtClean="0">
                <a:solidFill>
                  <a:srgbClr val="000514"/>
                </a:solidFill>
                <a:latin typeface="Arial" charset="0"/>
                <a:cs typeface="Arial" charset="0"/>
              </a:rPr>
            </a:br>
            <a:r>
              <a:rPr lang="en-US" sz="3600" b="1" i="1" dirty="0" smtClean="0">
                <a:solidFill>
                  <a:srgbClr val="000514"/>
                </a:solidFill>
                <a:latin typeface="Arial" charset="0"/>
                <a:cs typeface="Arial" charset="0"/>
              </a:rPr>
              <a:t>each other’s heart in the process…</a:t>
            </a:r>
            <a:r>
              <a:rPr lang="en-US" sz="4400" b="1" i="1" dirty="0" smtClean="0">
                <a:solidFill>
                  <a:srgbClr val="000514"/>
                </a:solidFill>
                <a:latin typeface="Arial" charset="0"/>
                <a:cs typeface="Arial" charset="0"/>
              </a:rPr>
              <a:t> </a:t>
            </a:r>
          </a:p>
        </p:txBody>
      </p:sp>
      <p:sp>
        <p:nvSpPr>
          <p:cNvPr id="20" name="Rectangle 18"/>
          <p:cNvSpPr>
            <a:spLocks noChangeArrowheads="1"/>
          </p:cNvSpPr>
          <p:nvPr/>
        </p:nvSpPr>
        <p:spPr bwMode="auto">
          <a:xfrm>
            <a:off x="1143000" y="5257800"/>
            <a:ext cx="7620000" cy="1143000"/>
          </a:xfrm>
          <a:prstGeom prst="rect">
            <a:avLst/>
          </a:prstGeom>
          <a:noFill/>
          <a:ln w="9525">
            <a:noFill/>
            <a:miter lim="800000"/>
            <a:headEnd/>
            <a:tailEnd/>
          </a:ln>
        </p:spPr>
        <p:txBody>
          <a:bodyPr anchor="ctr"/>
          <a:lstStyle/>
          <a:p>
            <a:pPr algn="ctr" fontAlgn="base">
              <a:spcBef>
                <a:spcPct val="0"/>
              </a:spcBef>
              <a:spcAft>
                <a:spcPct val="0"/>
              </a:spcAft>
            </a:pPr>
            <a:r>
              <a:rPr lang="en-US" sz="3600" b="1" i="1" dirty="0" smtClean="0">
                <a:solidFill>
                  <a:srgbClr val="000514"/>
                </a:solidFill>
                <a:latin typeface="Arial" charset="0"/>
                <a:cs typeface="Arial" charset="0"/>
              </a:rPr>
              <a:t>               …and end up frustrated and unfulfilled in our relationship.</a:t>
            </a:r>
            <a:r>
              <a:rPr lang="en-US" sz="4400" b="1" i="1" dirty="0" smtClean="0">
                <a:solidFill>
                  <a:srgbClr val="000514"/>
                </a:solidFill>
                <a:latin typeface="Arial" charset="0"/>
                <a:cs typeface="Arial"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6998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9992"/>
                                        </p:tgtEl>
                                        <p:attrNameLst>
                                          <p:attrName>style.visibility</p:attrName>
                                        </p:attrNameLst>
                                      </p:cBhvr>
                                      <p:to>
                                        <p:strVal val="visible"/>
                                      </p:to>
                                    </p:set>
                                  </p:childTnLst>
                                </p:cTn>
                              </p:par>
                            </p:childTnLst>
                          </p:cTn>
                        </p:par>
                        <p:par>
                          <p:cTn id="9" fill="hold">
                            <p:stCondLst>
                              <p:cond delay="0"/>
                            </p:stCondLst>
                            <p:childTnLst>
                              <p:par>
                                <p:cTn id="10" presetID="22" presetClass="entr" presetSubtype="8" fill="hold" grpId="0" nodeType="afterEffect">
                                  <p:stCondLst>
                                    <p:cond delay="500"/>
                                  </p:stCondLst>
                                  <p:childTnLst>
                                    <p:set>
                                      <p:cBhvr>
                                        <p:cTn id="11" dur="1" fill="hold">
                                          <p:stCondLst>
                                            <p:cond delay="0"/>
                                          </p:stCondLst>
                                        </p:cTn>
                                        <p:tgtEl>
                                          <p:spTgt spid="169991"/>
                                        </p:tgtEl>
                                        <p:attrNameLst>
                                          <p:attrName>style.visibility</p:attrName>
                                        </p:attrNameLst>
                                      </p:cBhvr>
                                      <p:to>
                                        <p:strVal val="visible"/>
                                      </p:to>
                                    </p:set>
                                    <p:animEffect transition="in" filter="wipe(left)">
                                      <p:cBhvr>
                                        <p:cTn id="12" dur="500"/>
                                        <p:tgtEl>
                                          <p:spTgt spid="169991"/>
                                        </p:tgtEl>
                                      </p:cBhvr>
                                    </p:animEffect>
                                  </p:childTnLst>
                                </p:cTn>
                              </p:par>
                            </p:childTnLst>
                          </p:cTn>
                        </p:par>
                        <p:par>
                          <p:cTn id="13" fill="hold">
                            <p:stCondLst>
                              <p:cond delay="1000"/>
                            </p:stCondLst>
                            <p:childTnLst>
                              <p:par>
                                <p:cTn id="14" presetID="22" presetClass="entr" presetSubtype="2" fill="hold" grpId="0" nodeType="afterEffect">
                                  <p:stCondLst>
                                    <p:cond delay="500"/>
                                  </p:stCondLst>
                                  <p:childTnLst>
                                    <p:set>
                                      <p:cBhvr>
                                        <p:cTn id="15" dur="1" fill="hold">
                                          <p:stCondLst>
                                            <p:cond delay="0"/>
                                          </p:stCondLst>
                                        </p:cTn>
                                        <p:tgtEl>
                                          <p:spTgt spid="169996"/>
                                        </p:tgtEl>
                                        <p:attrNameLst>
                                          <p:attrName>style.visibility</p:attrName>
                                        </p:attrNameLst>
                                      </p:cBhvr>
                                      <p:to>
                                        <p:strVal val="visible"/>
                                      </p:to>
                                    </p:set>
                                    <p:animEffect transition="in" filter="wipe(right)">
                                      <p:cBhvr>
                                        <p:cTn id="16" dur="500"/>
                                        <p:tgtEl>
                                          <p:spTgt spid="169996"/>
                                        </p:tgtEl>
                                      </p:cBhvr>
                                    </p:animEffect>
                                  </p:childTnLst>
                                </p:cTn>
                              </p:par>
                            </p:childTnLst>
                          </p:cTn>
                        </p:par>
                        <p:par>
                          <p:cTn id="17" fill="hold">
                            <p:stCondLst>
                              <p:cond delay="2000"/>
                            </p:stCondLst>
                            <p:childTnLst>
                              <p:par>
                                <p:cTn id="18" presetID="22" presetClass="entr" presetSubtype="2" fill="hold" grpId="0" nodeType="afterEffect">
                                  <p:stCondLst>
                                    <p:cond delay="500"/>
                                  </p:stCondLst>
                                  <p:childTnLst>
                                    <p:set>
                                      <p:cBhvr>
                                        <p:cTn id="19" dur="1" fill="hold">
                                          <p:stCondLst>
                                            <p:cond delay="0"/>
                                          </p:stCondLst>
                                        </p:cTn>
                                        <p:tgtEl>
                                          <p:spTgt spid="169994"/>
                                        </p:tgtEl>
                                        <p:attrNameLst>
                                          <p:attrName>style.visibility</p:attrName>
                                        </p:attrNameLst>
                                      </p:cBhvr>
                                      <p:to>
                                        <p:strVal val="visible"/>
                                      </p:to>
                                    </p:set>
                                    <p:animEffect transition="in" filter="wipe(right)">
                                      <p:cBhvr>
                                        <p:cTn id="20" dur="500"/>
                                        <p:tgtEl>
                                          <p:spTgt spid="169994"/>
                                        </p:tgtEl>
                                      </p:cBhvr>
                                    </p:animEffect>
                                  </p:childTnLst>
                                </p:cTn>
                              </p:par>
                            </p:childTnLst>
                          </p:cTn>
                        </p:par>
                        <p:par>
                          <p:cTn id="21" fill="hold">
                            <p:stCondLst>
                              <p:cond delay="3000"/>
                            </p:stCondLst>
                            <p:childTnLst>
                              <p:par>
                                <p:cTn id="22" presetID="22" presetClass="entr" presetSubtype="1" fill="hold" grpId="0" nodeType="afterEffect">
                                  <p:stCondLst>
                                    <p:cond delay="500"/>
                                  </p:stCondLst>
                                  <p:childTnLst>
                                    <p:set>
                                      <p:cBhvr>
                                        <p:cTn id="23" dur="1" fill="hold">
                                          <p:stCondLst>
                                            <p:cond delay="0"/>
                                          </p:stCondLst>
                                        </p:cTn>
                                        <p:tgtEl>
                                          <p:spTgt spid="170001"/>
                                        </p:tgtEl>
                                        <p:attrNameLst>
                                          <p:attrName>style.visibility</p:attrName>
                                        </p:attrNameLst>
                                      </p:cBhvr>
                                      <p:to>
                                        <p:strVal val="visible"/>
                                      </p:to>
                                    </p:set>
                                    <p:animEffect transition="in" filter="wipe(up)">
                                      <p:cBhvr>
                                        <p:cTn id="24" dur="500"/>
                                        <p:tgtEl>
                                          <p:spTgt spid="170001"/>
                                        </p:tgtEl>
                                      </p:cBhvr>
                                    </p:animEffect>
                                  </p:childTnLst>
                                </p:cTn>
                              </p:par>
                            </p:childTnLst>
                          </p:cTn>
                        </p:par>
                        <p:par>
                          <p:cTn id="25" fill="hold">
                            <p:stCondLst>
                              <p:cond delay="4000"/>
                            </p:stCondLst>
                            <p:childTnLst>
                              <p:par>
                                <p:cTn id="26" presetID="22" presetClass="entr" presetSubtype="4" fill="hold" grpId="0" nodeType="afterEffect">
                                  <p:stCondLst>
                                    <p:cond delay="500"/>
                                  </p:stCondLst>
                                  <p:childTnLst>
                                    <p:set>
                                      <p:cBhvr>
                                        <p:cTn id="27" dur="1" fill="hold">
                                          <p:stCondLst>
                                            <p:cond delay="0"/>
                                          </p:stCondLst>
                                        </p:cTn>
                                        <p:tgtEl>
                                          <p:spTgt spid="169997"/>
                                        </p:tgtEl>
                                        <p:attrNameLst>
                                          <p:attrName>style.visibility</p:attrName>
                                        </p:attrNameLst>
                                      </p:cBhvr>
                                      <p:to>
                                        <p:strVal val="visible"/>
                                      </p:to>
                                    </p:set>
                                    <p:animEffect transition="in" filter="wipe(down)">
                                      <p:cBhvr>
                                        <p:cTn id="28" dur="500"/>
                                        <p:tgtEl>
                                          <p:spTgt spid="169997"/>
                                        </p:tgtEl>
                                      </p:cBhvr>
                                    </p:animEffect>
                                  </p:childTnLst>
                                </p:cTn>
                              </p:par>
                            </p:childTnLst>
                          </p:cTn>
                        </p:par>
                        <p:par>
                          <p:cTn id="29" fill="hold">
                            <p:stCondLst>
                              <p:cond delay="5000"/>
                            </p:stCondLst>
                            <p:childTnLst>
                              <p:par>
                                <p:cTn id="30" presetID="22" presetClass="entr" presetSubtype="4" fill="hold" grpId="0" nodeType="afterEffect">
                                  <p:stCondLst>
                                    <p:cond delay="500"/>
                                  </p:stCondLst>
                                  <p:childTnLst>
                                    <p:set>
                                      <p:cBhvr>
                                        <p:cTn id="31" dur="1" fill="hold">
                                          <p:stCondLst>
                                            <p:cond delay="0"/>
                                          </p:stCondLst>
                                        </p:cTn>
                                        <p:tgtEl>
                                          <p:spTgt spid="169998"/>
                                        </p:tgtEl>
                                        <p:attrNameLst>
                                          <p:attrName>style.visibility</p:attrName>
                                        </p:attrNameLst>
                                      </p:cBhvr>
                                      <p:to>
                                        <p:strVal val="visible"/>
                                      </p:to>
                                    </p:set>
                                    <p:animEffect transition="in" filter="wipe(down)">
                                      <p:cBhvr>
                                        <p:cTn id="32" dur="500"/>
                                        <p:tgtEl>
                                          <p:spTgt spid="169998"/>
                                        </p:tgtEl>
                                      </p:cBhvr>
                                    </p:animEffect>
                                  </p:childTnLst>
                                </p:cTn>
                              </p:par>
                            </p:childTnLst>
                          </p:cTn>
                        </p:par>
                        <p:par>
                          <p:cTn id="33" fill="hold">
                            <p:stCondLst>
                              <p:cond delay="6000"/>
                            </p:stCondLst>
                            <p:childTnLst>
                              <p:par>
                                <p:cTn id="34" presetID="22" presetClass="entr" presetSubtype="2" fill="hold" grpId="0" nodeType="afterEffect">
                                  <p:stCondLst>
                                    <p:cond delay="500"/>
                                  </p:stCondLst>
                                  <p:childTnLst>
                                    <p:set>
                                      <p:cBhvr>
                                        <p:cTn id="35" dur="1" fill="hold">
                                          <p:stCondLst>
                                            <p:cond delay="0"/>
                                          </p:stCondLst>
                                        </p:cTn>
                                        <p:tgtEl>
                                          <p:spTgt spid="170000"/>
                                        </p:tgtEl>
                                        <p:attrNameLst>
                                          <p:attrName>style.visibility</p:attrName>
                                        </p:attrNameLst>
                                      </p:cBhvr>
                                      <p:to>
                                        <p:strVal val="visible"/>
                                      </p:to>
                                    </p:set>
                                    <p:animEffect transition="in" filter="wipe(right)">
                                      <p:cBhvr>
                                        <p:cTn id="36" dur="500"/>
                                        <p:tgtEl>
                                          <p:spTgt spid="170000"/>
                                        </p:tgtEl>
                                      </p:cBhvr>
                                    </p:animEffect>
                                  </p:childTnLst>
                                </p:cTn>
                              </p:par>
                            </p:childTnLst>
                          </p:cTn>
                        </p:par>
                        <p:par>
                          <p:cTn id="37" fill="hold">
                            <p:stCondLst>
                              <p:cond delay="7000"/>
                            </p:stCondLst>
                            <p:childTnLst>
                              <p:par>
                                <p:cTn id="38" presetID="22" presetClass="entr" presetSubtype="8" fill="hold" grpId="0" nodeType="afterEffect">
                                  <p:stCondLst>
                                    <p:cond delay="500"/>
                                  </p:stCondLst>
                                  <p:childTnLst>
                                    <p:set>
                                      <p:cBhvr>
                                        <p:cTn id="39" dur="1" fill="hold">
                                          <p:stCondLst>
                                            <p:cond delay="0"/>
                                          </p:stCondLst>
                                        </p:cTn>
                                        <p:tgtEl>
                                          <p:spTgt spid="169999"/>
                                        </p:tgtEl>
                                        <p:attrNameLst>
                                          <p:attrName>style.visibility</p:attrName>
                                        </p:attrNameLst>
                                      </p:cBhvr>
                                      <p:to>
                                        <p:strVal val="visible"/>
                                      </p:to>
                                    </p:set>
                                    <p:animEffect transition="in" filter="wipe(left)">
                                      <p:cBhvr>
                                        <p:cTn id="40" dur="500"/>
                                        <p:tgtEl>
                                          <p:spTgt spid="1699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91" grpId="0" animBg="1"/>
      <p:bldP spid="169994" grpId="0" animBg="1"/>
      <p:bldP spid="169996" grpId="0" animBg="1"/>
      <p:bldP spid="169997" grpId="0" animBg="1"/>
      <p:bldP spid="169998" grpId="0" animBg="1"/>
      <p:bldP spid="169999" grpId="0" animBg="1"/>
      <p:bldP spid="170000" grpId="0" animBg="1"/>
      <p:bldP spid="170001"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8834" name="Rectangle 2"/>
          <p:cNvSpPr>
            <a:spLocks noChangeArrowheads="1"/>
          </p:cNvSpPr>
          <p:nvPr/>
        </p:nvSpPr>
        <p:spPr bwMode="auto">
          <a:xfrm>
            <a:off x="3276600" y="457200"/>
            <a:ext cx="5257800" cy="3124200"/>
          </a:xfrm>
          <a:prstGeom prst="rect">
            <a:avLst/>
          </a:prstGeom>
          <a:noFill/>
          <a:ln w="9525">
            <a:noFill/>
            <a:miter lim="800000"/>
            <a:headEnd/>
            <a:tailEnd/>
          </a:ln>
        </p:spPr>
        <p:txBody>
          <a:bodyPr anchor="ctr"/>
          <a:lstStyle/>
          <a:p>
            <a:pPr fontAlgn="base">
              <a:spcBef>
                <a:spcPct val="0"/>
              </a:spcBef>
              <a:spcAft>
                <a:spcPct val="0"/>
              </a:spcAft>
            </a:pPr>
            <a:r>
              <a:rPr lang="en-US" altLang="zh-CN" sz="3200" b="1" i="1" dirty="0" smtClean="0">
                <a:solidFill>
                  <a:srgbClr val="000514"/>
                </a:solidFill>
                <a:latin typeface="Arial" charset="0"/>
                <a:ea typeface="SimSun" pitchFamily="2" charset="-122"/>
              </a:rPr>
              <a:t>How many times do we hear about people not feeling loved by their partner, much to the partner’s surprise and frustration?</a:t>
            </a:r>
            <a:endParaRPr lang="en-US" sz="3200" b="1" i="1" dirty="0" smtClean="0">
              <a:solidFill>
                <a:srgbClr val="000514"/>
              </a:solidFill>
              <a:latin typeface="Arial" charset="0"/>
            </a:endParaRPr>
          </a:p>
        </p:txBody>
      </p:sp>
      <p:sp>
        <p:nvSpPr>
          <p:cNvPr id="248839" name="Text Box 7"/>
          <p:cNvSpPr txBox="1">
            <a:spLocks noChangeArrowheads="1"/>
          </p:cNvSpPr>
          <p:nvPr/>
        </p:nvSpPr>
        <p:spPr bwMode="auto">
          <a:xfrm>
            <a:off x="838200" y="3962400"/>
            <a:ext cx="7620000" cy="2246769"/>
          </a:xfrm>
          <a:prstGeom prst="rect">
            <a:avLst/>
          </a:prstGeom>
          <a:noFill/>
          <a:ln w="9525">
            <a:noFill/>
            <a:miter lim="800000"/>
            <a:headEnd/>
            <a:tailEnd/>
          </a:ln>
        </p:spPr>
        <p:txBody>
          <a:bodyPr wrap="square">
            <a:spAutoFit/>
          </a:bodyPr>
          <a:lstStyle/>
          <a:p>
            <a:pPr eaLnBrk="0" fontAlgn="base" hangingPunct="0">
              <a:spcBef>
                <a:spcPct val="50000"/>
              </a:spcBef>
              <a:spcAft>
                <a:spcPct val="0"/>
              </a:spcAft>
            </a:pPr>
            <a:r>
              <a:rPr lang="en-US" altLang="zh-CN" sz="2800" b="1" i="1" dirty="0" smtClean="0">
                <a:solidFill>
                  <a:srgbClr val="000514"/>
                </a:solidFill>
                <a:latin typeface="Arial" charset="0"/>
                <a:ea typeface="SimSun" pitchFamily="2" charset="-122"/>
              </a:rPr>
              <a:t>According to Dr. Chapman, it is often the case that love </a:t>
            </a:r>
            <a:r>
              <a:rPr lang="en-US" altLang="zh-CN" sz="2800" b="1" i="1" u="sng" dirty="0" smtClean="0">
                <a:solidFill>
                  <a:srgbClr val="000514"/>
                </a:solidFill>
                <a:latin typeface="Arial" charset="0"/>
                <a:ea typeface="SimSun" pitchFamily="2" charset="-122"/>
              </a:rPr>
              <a:t>is</a:t>
            </a:r>
            <a:r>
              <a:rPr lang="en-US" altLang="zh-CN" sz="2800" b="1" i="1" dirty="0" smtClean="0">
                <a:solidFill>
                  <a:srgbClr val="000514"/>
                </a:solidFill>
                <a:latin typeface="Arial" charset="0"/>
                <a:ea typeface="SimSun" pitchFamily="2" charset="-122"/>
              </a:rPr>
              <a:t> there and being expressed, but </a:t>
            </a:r>
            <a:r>
              <a:rPr lang="en-US" altLang="zh-CN" sz="2800" b="1" i="1" u="sng" dirty="0" smtClean="0">
                <a:solidFill>
                  <a:srgbClr val="000514"/>
                </a:solidFill>
                <a:latin typeface="Arial" charset="0"/>
                <a:ea typeface="SimSun" pitchFamily="2" charset="-122"/>
              </a:rPr>
              <a:t>not</a:t>
            </a:r>
            <a:r>
              <a:rPr lang="en-US" altLang="zh-CN" sz="2800" b="1" i="1" dirty="0" smtClean="0">
                <a:solidFill>
                  <a:srgbClr val="000514"/>
                </a:solidFill>
                <a:latin typeface="Arial" charset="0"/>
                <a:ea typeface="SimSun" pitchFamily="2" charset="-122"/>
              </a:rPr>
              <a:t> in the “language” that the loved one understands and wishes to receive.</a:t>
            </a:r>
            <a:endParaRPr lang="en-US" sz="2800" b="1" i="1" dirty="0" smtClean="0">
              <a:solidFill>
                <a:srgbClr val="000514"/>
              </a:solidFill>
              <a:latin typeface="Arial" charset="0"/>
            </a:endParaRPr>
          </a:p>
        </p:txBody>
      </p:sp>
      <p:pic>
        <p:nvPicPr>
          <p:cNvPr id="4" name="Picture 3" descr="5LL-book.JPG"/>
          <p:cNvPicPr>
            <a:picLocks noChangeAspect="1"/>
          </p:cNvPicPr>
          <p:nvPr/>
        </p:nvPicPr>
        <p:blipFill>
          <a:blip r:embed="rId2" cstate="print"/>
          <a:stretch>
            <a:fillRect/>
          </a:stretch>
        </p:blipFill>
        <p:spPr>
          <a:xfrm>
            <a:off x="609600" y="457200"/>
            <a:ext cx="1924050" cy="28575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48834"/>
                                        </p:tgtEl>
                                        <p:attrNameLst>
                                          <p:attrName>style.visibility</p:attrName>
                                        </p:attrNameLst>
                                      </p:cBhvr>
                                      <p:to>
                                        <p:strVal val="visible"/>
                                      </p:to>
                                    </p:set>
                                    <p:anim calcmode="lin" valueType="num">
                                      <p:cBhvr additive="base">
                                        <p:cTn id="7" dur="500" fill="hold"/>
                                        <p:tgtEl>
                                          <p:spTgt spid="248834"/>
                                        </p:tgtEl>
                                        <p:attrNameLst>
                                          <p:attrName>ppt_x</p:attrName>
                                        </p:attrNameLst>
                                      </p:cBhvr>
                                      <p:tavLst>
                                        <p:tav tm="0">
                                          <p:val>
                                            <p:strVal val="#ppt_x"/>
                                          </p:val>
                                        </p:tav>
                                        <p:tav tm="100000">
                                          <p:val>
                                            <p:strVal val="#ppt_x"/>
                                          </p:val>
                                        </p:tav>
                                      </p:tavLst>
                                    </p:anim>
                                    <p:anim calcmode="lin" valueType="num">
                                      <p:cBhvr additive="base">
                                        <p:cTn id="8" dur="500" fill="hold"/>
                                        <p:tgtEl>
                                          <p:spTgt spid="2488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8839"/>
                                        </p:tgtEl>
                                        <p:attrNameLst>
                                          <p:attrName>style.visibility</p:attrName>
                                        </p:attrNameLst>
                                      </p:cBhvr>
                                      <p:to>
                                        <p:strVal val="visible"/>
                                      </p:to>
                                    </p:set>
                                    <p:anim calcmode="lin" valueType="num">
                                      <p:cBhvr additive="base">
                                        <p:cTn id="13" dur="500" fill="hold"/>
                                        <p:tgtEl>
                                          <p:spTgt spid="248839"/>
                                        </p:tgtEl>
                                        <p:attrNameLst>
                                          <p:attrName>ppt_x</p:attrName>
                                        </p:attrNameLst>
                                      </p:cBhvr>
                                      <p:tavLst>
                                        <p:tav tm="0">
                                          <p:val>
                                            <p:strVal val="#ppt_x"/>
                                          </p:val>
                                        </p:tav>
                                        <p:tav tm="100000">
                                          <p:val>
                                            <p:strVal val="#ppt_x"/>
                                          </p:val>
                                        </p:tav>
                                      </p:tavLst>
                                    </p:anim>
                                    <p:anim calcmode="lin" valueType="num">
                                      <p:cBhvr additive="base">
                                        <p:cTn id="14" dur="500" fill="hold"/>
                                        <p:tgtEl>
                                          <p:spTgt spid="2488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4" grpId="0"/>
      <p:bldP spid="248839"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1906" name="Rectangle 2"/>
          <p:cNvSpPr>
            <a:spLocks noChangeArrowheads="1"/>
          </p:cNvSpPr>
          <p:nvPr/>
        </p:nvSpPr>
        <p:spPr bwMode="auto">
          <a:xfrm>
            <a:off x="3124200" y="457200"/>
            <a:ext cx="5334000" cy="2743200"/>
          </a:xfrm>
          <a:prstGeom prst="rect">
            <a:avLst/>
          </a:prstGeom>
          <a:noFill/>
          <a:ln w="9525">
            <a:noFill/>
            <a:miter lim="800000"/>
            <a:headEnd/>
            <a:tailEnd/>
          </a:ln>
        </p:spPr>
        <p:txBody>
          <a:bodyPr anchor="ctr"/>
          <a:lstStyle/>
          <a:p>
            <a:pPr fontAlgn="base">
              <a:spcBef>
                <a:spcPct val="0"/>
              </a:spcBef>
              <a:spcAft>
                <a:spcPct val="0"/>
              </a:spcAft>
            </a:pPr>
            <a:r>
              <a:rPr lang="en-US" altLang="zh-CN" sz="3200" b="1" i="1" dirty="0" smtClean="0">
                <a:solidFill>
                  <a:srgbClr val="000514"/>
                </a:solidFill>
                <a:latin typeface="Arial" charset="0"/>
                <a:ea typeface="SimSun" pitchFamily="2" charset="-122"/>
              </a:rPr>
              <a:t>Through his many years of counseling couples, Dr. Chapman concluded that people like to give and receive love </a:t>
            </a:r>
            <a:r>
              <a:rPr lang="en-US" altLang="zh-CN" sz="3200" b="1" i="1" u="sng" dirty="0" smtClean="0">
                <a:solidFill>
                  <a:srgbClr val="000514"/>
                </a:solidFill>
                <a:latin typeface="Arial" charset="0"/>
                <a:ea typeface="SimSun" pitchFamily="2" charset="-122"/>
              </a:rPr>
              <a:t>differently</a:t>
            </a:r>
            <a:r>
              <a:rPr lang="en-US" altLang="zh-CN" sz="3200" b="1" i="1" dirty="0" smtClean="0">
                <a:solidFill>
                  <a:srgbClr val="000514"/>
                </a:solidFill>
                <a:latin typeface="Arial" charset="0"/>
                <a:ea typeface="SimSun" pitchFamily="2" charset="-122"/>
              </a:rPr>
              <a:t>.</a:t>
            </a:r>
            <a:endParaRPr lang="en-US" sz="3200" b="1" i="1" dirty="0" smtClean="0">
              <a:solidFill>
                <a:srgbClr val="000514"/>
              </a:solidFill>
              <a:latin typeface="Arial" charset="0"/>
            </a:endParaRPr>
          </a:p>
        </p:txBody>
      </p:sp>
      <p:sp>
        <p:nvSpPr>
          <p:cNvPr id="251911" name="Text Box 7"/>
          <p:cNvSpPr txBox="1">
            <a:spLocks noChangeArrowheads="1"/>
          </p:cNvSpPr>
          <p:nvPr/>
        </p:nvSpPr>
        <p:spPr bwMode="auto">
          <a:xfrm>
            <a:off x="762000" y="3505200"/>
            <a:ext cx="7543800" cy="3046988"/>
          </a:xfrm>
          <a:prstGeom prst="rect">
            <a:avLst/>
          </a:prstGeom>
          <a:noFill/>
          <a:ln w="9525">
            <a:noFill/>
            <a:miter lim="800000"/>
            <a:headEnd/>
            <a:tailEnd/>
          </a:ln>
        </p:spPr>
        <p:txBody>
          <a:bodyPr wrap="square">
            <a:spAutoFit/>
          </a:bodyPr>
          <a:lstStyle/>
          <a:p>
            <a:pPr eaLnBrk="0" fontAlgn="base" hangingPunct="0">
              <a:spcBef>
                <a:spcPct val="50000"/>
              </a:spcBef>
              <a:spcAft>
                <a:spcPct val="0"/>
              </a:spcAft>
            </a:pPr>
            <a:r>
              <a:rPr lang="en-US" altLang="zh-CN" sz="3200" b="1" i="1" dirty="0" smtClean="0">
                <a:solidFill>
                  <a:srgbClr val="000514"/>
                </a:solidFill>
                <a:latin typeface="Arial" charset="0"/>
                <a:ea typeface="SimSun" pitchFamily="2" charset="-122"/>
              </a:rPr>
              <a:t>And that it’s in those </a:t>
            </a:r>
            <a:r>
              <a:rPr lang="en-US" altLang="zh-CN" sz="3200" b="1" i="1" u="sng" dirty="0" smtClean="0">
                <a:solidFill>
                  <a:srgbClr val="000514"/>
                </a:solidFill>
                <a:latin typeface="Arial" charset="0"/>
                <a:ea typeface="SimSun" pitchFamily="2" charset="-122"/>
              </a:rPr>
              <a:t>differences</a:t>
            </a:r>
            <a:r>
              <a:rPr lang="en-US" altLang="zh-CN" sz="3200" b="1" i="1" dirty="0" smtClean="0">
                <a:solidFill>
                  <a:srgbClr val="000514"/>
                </a:solidFill>
                <a:latin typeface="Arial" charset="0"/>
                <a:ea typeface="SimSun" pitchFamily="2" charset="-122"/>
              </a:rPr>
              <a:t> of love expressions and expectations that couples often experience difficulties. That’s when he came up with his </a:t>
            </a:r>
            <a:r>
              <a:rPr lang="en-US" altLang="zh-CN" sz="3200" b="1" i="1" u="sng" dirty="0" smtClean="0">
                <a:solidFill>
                  <a:srgbClr val="000514"/>
                </a:solidFill>
                <a:latin typeface="Arial" charset="0"/>
                <a:ea typeface="SimSun" pitchFamily="2" charset="-122"/>
              </a:rPr>
              <a:t>remarkable discovery</a:t>
            </a:r>
            <a:r>
              <a:rPr lang="en-US" altLang="zh-CN" sz="3200" b="1" i="1" dirty="0" smtClean="0">
                <a:solidFill>
                  <a:srgbClr val="000514"/>
                </a:solidFill>
                <a:latin typeface="Arial" charset="0"/>
                <a:ea typeface="SimSun" pitchFamily="2" charset="-122"/>
              </a:rPr>
              <a:t> that has helped couples all over the world.</a:t>
            </a:r>
            <a:endParaRPr lang="en-US" sz="3200" b="1" i="1" dirty="0" smtClean="0">
              <a:solidFill>
                <a:srgbClr val="000514"/>
              </a:solidFill>
              <a:latin typeface="Arial" charset="0"/>
            </a:endParaRPr>
          </a:p>
        </p:txBody>
      </p:sp>
      <p:pic>
        <p:nvPicPr>
          <p:cNvPr id="4" name="Picture 3" descr="5LL-book.JPG"/>
          <p:cNvPicPr>
            <a:picLocks noChangeAspect="1"/>
          </p:cNvPicPr>
          <p:nvPr/>
        </p:nvPicPr>
        <p:blipFill>
          <a:blip r:embed="rId2" cstate="print"/>
          <a:stretch>
            <a:fillRect/>
          </a:stretch>
        </p:blipFill>
        <p:spPr>
          <a:xfrm>
            <a:off x="609600" y="457200"/>
            <a:ext cx="1924050" cy="28575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1911"/>
                                        </p:tgtEl>
                                        <p:attrNameLst>
                                          <p:attrName>style.visibility</p:attrName>
                                        </p:attrNameLst>
                                      </p:cBhvr>
                                      <p:to>
                                        <p:strVal val="visible"/>
                                      </p:to>
                                    </p:set>
                                    <p:anim calcmode="lin" valueType="num">
                                      <p:cBhvr additive="base">
                                        <p:cTn id="7" dur="500" fill="hold"/>
                                        <p:tgtEl>
                                          <p:spTgt spid="251911"/>
                                        </p:tgtEl>
                                        <p:attrNameLst>
                                          <p:attrName>ppt_x</p:attrName>
                                        </p:attrNameLst>
                                      </p:cBhvr>
                                      <p:tavLst>
                                        <p:tav tm="0">
                                          <p:val>
                                            <p:strVal val="#ppt_x"/>
                                          </p:val>
                                        </p:tav>
                                        <p:tav tm="100000">
                                          <p:val>
                                            <p:strVal val="#ppt_x"/>
                                          </p:val>
                                        </p:tav>
                                      </p:tavLst>
                                    </p:anim>
                                    <p:anim calcmode="lin" valueType="num">
                                      <p:cBhvr additive="base">
                                        <p:cTn id="8" dur="500" fill="hold"/>
                                        <p:tgtEl>
                                          <p:spTgt spid="2519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11"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3657600" y="4724400"/>
            <a:ext cx="1905000" cy="366713"/>
          </a:xfrm>
          <a:prstGeom prst="rect">
            <a:avLst/>
          </a:prstGeom>
          <a:noFill/>
          <a:ln w="9525">
            <a:noFill/>
            <a:miter lim="800000"/>
            <a:headEnd/>
            <a:tailEnd/>
          </a:ln>
        </p:spPr>
        <p:txBody>
          <a:bodyPr>
            <a:spAutoFit/>
          </a:bodyPr>
          <a:lstStyle/>
          <a:p>
            <a:pPr eaLnBrk="0" fontAlgn="base" hangingPunct="0">
              <a:spcBef>
                <a:spcPct val="50000"/>
              </a:spcBef>
              <a:spcAft>
                <a:spcPct val="0"/>
              </a:spcAft>
            </a:pPr>
            <a:endParaRPr lang="en-US" smtClean="0">
              <a:solidFill>
                <a:srgbClr val="FFFFFF"/>
              </a:solidFill>
            </a:endParaRPr>
          </a:p>
        </p:txBody>
      </p:sp>
      <p:sp>
        <p:nvSpPr>
          <p:cNvPr id="212997" name="Text Box 5"/>
          <p:cNvSpPr txBox="1">
            <a:spLocks noChangeArrowheads="1"/>
          </p:cNvSpPr>
          <p:nvPr/>
        </p:nvSpPr>
        <p:spPr bwMode="auto">
          <a:xfrm>
            <a:off x="2133600" y="2286000"/>
            <a:ext cx="5486400" cy="641350"/>
          </a:xfrm>
          <a:prstGeom prst="rect">
            <a:avLst/>
          </a:prstGeom>
          <a:noFill/>
          <a:ln w="9525">
            <a:noFill/>
            <a:miter lim="800000"/>
            <a:headEnd/>
            <a:tailEnd/>
          </a:ln>
        </p:spPr>
        <p:txBody>
          <a:bodyPr>
            <a:spAutoFit/>
          </a:bodyPr>
          <a:lstStyle/>
          <a:p>
            <a:pPr marL="342900" indent="-342900" eaLnBrk="0" fontAlgn="base" hangingPunct="0">
              <a:spcBef>
                <a:spcPct val="50000"/>
              </a:spcBef>
              <a:spcAft>
                <a:spcPct val="0"/>
              </a:spcAft>
              <a:buFontTx/>
              <a:buChar char="•"/>
            </a:pPr>
            <a:r>
              <a:rPr lang="en-US" sz="3600" b="1" i="1" smtClean="0">
                <a:solidFill>
                  <a:srgbClr val="000514"/>
                </a:solidFill>
                <a:latin typeface="Arial" charset="0"/>
              </a:rPr>
              <a:t>Words of Affirmation</a:t>
            </a:r>
          </a:p>
        </p:txBody>
      </p:sp>
      <p:sp>
        <p:nvSpPr>
          <p:cNvPr id="212998" name="Text Box 6"/>
          <p:cNvSpPr txBox="1">
            <a:spLocks noChangeArrowheads="1"/>
          </p:cNvSpPr>
          <p:nvPr/>
        </p:nvSpPr>
        <p:spPr bwMode="auto">
          <a:xfrm>
            <a:off x="2133600" y="3048000"/>
            <a:ext cx="4800600" cy="641350"/>
          </a:xfrm>
          <a:prstGeom prst="rect">
            <a:avLst/>
          </a:prstGeom>
          <a:noFill/>
          <a:ln w="9525">
            <a:noFill/>
            <a:miter lim="800000"/>
            <a:headEnd/>
            <a:tailEnd/>
          </a:ln>
        </p:spPr>
        <p:txBody>
          <a:bodyPr>
            <a:spAutoFit/>
          </a:bodyPr>
          <a:lstStyle/>
          <a:p>
            <a:pPr marL="342900" indent="-342900" eaLnBrk="0" fontAlgn="base" hangingPunct="0">
              <a:spcBef>
                <a:spcPct val="50000"/>
              </a:spcBef>
              <a:spcAft>
                <a:spcPct val="0"/>
              </a:spcAft>
              <a:buFontTx/>
              <a:buChar char="•"/>
            </a:pPr>
            <a:r>
              <a:rPr lang="en-US" sz="3600" b="1" i="1" smtClean="0">
                <a:solidFill>
                  <a:srgbClr val="000514"/>
                </a:solidFill>
                <a:latin typeface="Arial" charset="0"/>
              </a:rPr>
              <a:t>Quality Time</a:t>
            </a:r>
          </a:p>
        </p:txBody>
      </p:sp>
      <p:sp>
        <p:nvSpPr>
          <p:cNvPr id="212999" name="Text Box 7"/>
          <p:cNvSpPr txBox="1">
            <a:spLocks noChangeArrowheads="1"/>
          </p:cNvSpPr>
          <p:nvPr/>
        </p:nvSpPr>
        <p:spPr bwMode="auto">
          <a:xfrm>
            <a:off x="2133600" y="3810000"/>
            <a:ext cx="4495800" cy="641350"/>
          </a:xfrm>
          <a:prstGeom prst="rect">
            <a:avLst/>
          </a:prstGeom>
          <a:noFill/>
          <a:ln w="9525">
            <a:noFill/>
            <a:miter lim="800000"/>
            <a:headEnd/>
            <a:tailEnd/>
          </a:ln>
        </p:spPr>
        <p:txBody>
          <a:bodyPr>
            <a:spAutoFit/>
          </a:bodyPr>
          <a:lstStyle/>
          <a:p>
            <a:pPr marL="342900" indent="-342900" eaLnBrk="0" fontAlgn="base" hangingPunct="0">
              <a:spcBef>
                <a:spcPct val="50000"/>
              </a:spcBef>
              <a:spcAft>
                <a:spcPct val="0"/>
              </a:spcAft>
              <a:buFontTx/>
              <a:buChar char="•"/>
            </a:pPr>
            <a:r>
              <a:rPr lang="en-US" sz="3600" b="1" i="1" smtClean="0">
                <a:solidFill>
                  <a:srgbClr val="000514"/>
                </a:solidFill>
                <a:latin typeface="Arial" charset="0"/>
              </a:rPr>
              <a:t>Receiving Gifts</a:t>
            </a:r>
          </a:p>
        </p:txBody>
      </p:sp>
      <p:sp>
        <p:nvSpPr>
          <p:cNvPr id="213001" name="Text Box 9"/>
          <p:cNvSpPr txBox="1">
            <a:spLocks noChangeArrowheads="1"/>
          </p:cNvSpPr>
          <p:nvPr/>
        </p:nvSpPr>
        <p:spPr bwMode="auto">
          <a:xfrm>
            <a:off x="2133600" y="4572000"/>
            <a:ext cx="4572000" cy="641350"/>
          </a:xfrm>
          <a:prstGeom prst="rect">
            <a:avLst/>
          </a:prstGeom>
          <a:noFill/>
          <a:ln w="9525">
            <a:noFill/>
            <a:miter lim="800000"/>
            <a:headEnd/>
            <a:tailEnd/>
          </a:ln>
        </p:spPr>
        <p:txBody>
          <a:bodyPr>
            <a:spAutoFit/>
          </a:bodyPr>
          <a:lstStyle/>
          <a:p>
            <a:pPr marL="342900" indent="-342900" eaLnBrk="0" fontAlgn="base" hangingPunct="0">
              <a:spcBef>
                <a:spcPct val="50000"/>
              </a:spcBef>
              <a:spcAft>
                <a:spcPct val="0"/>
              </a:spcAft>
              <a:buFontTx/>
              <a:buChar char="•"/>
            </a:pPr>
            <a:r>
              <a:rPr lang="en-US" sz="3600" b="1" i="1" smtClean="0">
                <a:solidFill>
                  <a:srgbClr val="000514"/>
                </a:solidFill>
                <a:latin typeface="Arial" charset="0"/>
              </a:rPr>
              <a:t>Acts of Service</a:t>
            </a:r>
          </a:p>
        </p:txBody>
      </p:sp>
      <p:sp>
        <p:nvSpPr>
          <p:cNvPr id="213002" name="Text Box 10"/>
          <p:cNvSpPr txBox="1">
            <a:spLocks noChangeArrowheads="1"/>
          </p:cNvSpPr>
          <p:nvPr/>
        </p:nvSpPr>
        <p:spPr bwMode="auto">
          <a:xfrm>
            <a:off x="2133600" y="5334000"/>
            <a:ext cx="4572000" cy="641350"/>
          </a:xfrm>
          <a:prstGeom prst="rect">
            <a:avLst/>
          </a:prstGeom>
          <a:noFill/>
          <a:ln w="9525">
            <a:noFill/>
            <a:miter lim="800000"/>
            <a:headEnd/>
            <a:tailEnd/>
          </a:ln>
        </p:spPr>
        <p:txBody>
          <a:bodyPr>
            <a:spAutoFit/>
          </a:bodyPr>
          <a:lstStyle/>
          <a:p>
            <a:pPr marL="342900" indent="-342900" eaLnBrk="0" fontAlgn="base" hangingPunct="0">
              <a:spcBef>
                <a:spcPct val="50000"/>
              </a:spcBef>
              <a:spcAft>
                <a:spcPct val="0"/>
              </a:spcAft>
              <a:buFontTx/>
              <a:buChar char="•"/>
            </a:pPr>
            <a:r>
              <a:rPr lang="en-US" sz="3600" b="1" i="1" smtClean="0">
                <a:solidFill>
                  <a:srgbClr val="000514"/>
                </a:solidFill>
                <a:latin typeface="Arial" charset="0"/>
              </a:rPr>
              <a:t>Physical Touch</a:t>
            </a:r>
          </a:p>
        </p:txBody>
      </p:sp>
      <p:sp>
        <p:nvSpPr>
          <p:cNvPr id="213003" name="Text Box 11"/>
          <p:cNvSpPr txBox="1">
            <a:spLocks noChangeArrowheads="1"/>
          </p:cNvSpPr>
          <p:nvPr/>
        </p:nvSpPr>
        <p:spPr bwMode="auto">
          <a:xfrm>
            <a:off x="838200" y="533400"/>
            <a:ext cx="5486400" cy="519113"/>
          </a:xfrm>
          <a:prstGeom prst="rect">
            <a:avLst/>
          </a:prstGeom>
          <a:noFill/>
          <a:ln w="9525">
            <a:noFill/>
            <a:miter lim="800000"/>
            <a:headEnd/>
            <a:tailEnd/>
          </a:ln>
        </p:spPr>
        <p:txBody>
          <a:bodyPr>
            <a:spAutoFit/>
          </a:bodyPr>
          <a:lstStyle/>
          <a:p>
            <a:pPr marL="342900" indent="-342900" eaLnBrk="0" fontAlgn="base" hangingPunct="0">
              <a:spcBef>
                <a:spcPct val="50000"/>
              </a:spcBef>
              <a:spcAft>
                <a:spcPct val="0"/>
              </a:spcAft>
            </a:pPr>
            <a:r>
              <a:rPr lang="en-US" sz="2800" b="1" i="1" dirty="0" smtClean="0">
                <a:solidFill>
                  <a:srgbClr val="000514"/>
                </a:solidFill>
                <a:latin typeface="Arial" charset="0"/>
              </a:rPr>
              <a:t>Introducing the…</a:t>
            </a:r>
          </a:p>
        </p:txBody>
      </p:sp>
      <p:sp>
        <p:nvSpPr>
          <p:cNvPr id="11" name="Rectangle 2"/>
          <p:cNvSpPr>
            <a:spLocks noGrp="1" noChangeArrowheads="1"/>
          </p:cNvSpPr>
          <p:nvPr>
            <p:ph type="ctrTitle"/>
          </p:nvPr>
        </p:nvSpPr>
        <p:spPr>
          <a:xfrm>
            <a:off x="533400" y="838200"/>
            <a:ext cx="8229600" cy="1600200"/>
          </a:xfrm>
        </p:spPr>
        <p:txBody>
          <a:bodyPr/>
          <a:lstStyle/>
          <a:p>
            <a:pPr eaLnBrk="1" hangingPunct="1">
              <a:defRPr/>
            </a:pPr>
            <a:r>
              <a:rPr lang="en-US" sz="5900" i="1" dirty="0" smtClean="0">
                <a:solidFill>
                  <a:srgbClr val="FF0000"/>
                </a:solidFill>
                <a:latin typeface="Calibri" pitchFamily="34" charset="0"/>
              </a:rPr>
              <a:t>The Five Love Languages</a:t>
            </a:r>
            <a:r>
              <a:rPr lang="en-US" sz="4000" i="1" baseline="30000" dirty="0" smtClean="0">
                <a:solidFill>
                  <a:srgbClr val="FF0000"/>
                </a:solidFill>
                <a:latin typeface="Calibri" pitchFamily="34" charset="0"/>
              </a:rPr>
              <a:t>®</a:t>
            </a:r>
          </a:p>
        </p:txBody>
      </p:sp>
      <p:sp>
        <p:nvSpPr>
          <p:cNvPr id="12" name="TextBox 11"/>
          <p:cNvSpPr txBox="1"/>
          <p:nvPr/>
        </p:nvSpPr>
        <p:spPr>
          <a:xfrm>
            <a:off x="842074" y="6324600"/>
            <a:ext cx="5863525" cy="461665"/>
          </a:xfrm>
          <a:prstGeom prst="rect">
            <a:avLst/>
          </a:prstGeom>
          <a:noFill/>
        </p:spPr>
        <p:txBody>
          <a:bodyPr wrap="square" rtlCol="0">
            <a:spAutoFit/>
          </a:bodyPr>
          <a:lstStyle/>
          <a:p>
            <a:r>
              <a:rPr lang="en-US" sz="2400" b="1" dirty="0" smtClean="0">
                <a:solidFill>
                  <a:schemeClr val="bg2"/>
                </a:solidFill>
                <a:latin typeface="Arial" panose="020B0604020202020204" pitchFamily="34" charset="0"/>
                <a:cs typeface="Arial" panose="020B0604020202020204" pitchFamily="34" charset="0"/>
              </a:rPr>
              <a:t>Book also available in Japanese</a:t>
            </a:r>
            <a:endParaRPr lang="en-US" sz="2400" b="1" dirty="0">
              <a:solidFill>
                <a:schemeClr val="bg2"/>
              </a:solidFill>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2997"/>
                                        </p:tgtEl>
                                        <p:attrNameLst>
                                          <p:attrName>style.visibility</p:attrName>
                                        </p:attrNameLst>
                                      </p:cBhvr>
                                      <p:to>
                                        <p:strVal val="visible"/>
                                      </p:to>
                                    </p:set>
                                    <p:animEffect transition="in" filter="wipe(left)">
                                      <p:cBhvr>
                                        <p:cTn id="7" dur="500"/>
                                        <p:tgtEl>
                                          <p:spTgt spid="21299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2998"/>
                                        </p:tgtEl>
                                        <p:attrNameLst>
                                          <p:attrName>style.visibility</p:attrName>
                                        </p:attrNameLst>
                                      </p:cBhvr>
                                      <p:to>
                                        <p:strVal val="visible"/>
                                      </p:to>
                                    </p:set>
                                    <p:animEffect transition="in" filter="wipe(left)">
                                      <p:cBhvr>
                                        <p:cTn id="12" dur="500"/>
                                        <p:tgtEl>
                                          <p:spTgt spid="21299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2999"/>
                                        </p:tgtEl>
                                        <p:attrNameLst>
                                          <p:attrName>style.visibility</p:attrName>
                                        </p:attrNameLst>
                                      </p:cBhvr>
                                      <p:to>
                                        <p:strVal val="visible"/>
                                      </p:to>
                                    </p:set>
                                    <p:animEffect transition="in" filter="wipe(left)">
                                      <p:cBhvr>
                                        <p:cTn id="17" dur="500"/>
                                        <p:tgtEl>
                                          <p:spTgt spid="21299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3001"/>
                                        </p:tgtEl>
                                        <p:attrNameLst>
                                          <p:attrName>style.visibility</p:attrName>
                                        </p:attrNameLst>
                                      </p:cBhvr>
                                      <p:to>
                                        <p:strVal val="visible"/>
                                      </p:to>
                                    </p:set>
                                    <p:animEffect transition="in" filter="wipe(left)">
                                      <p:cBhvr>
                                        <p:cTn id="22" dur="500"/>
                                        <p:tgtEl>
                                          <p:spTgt spid="21300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3002"/>
                                        </p:tgtEl>
                                        <p:attrNameLst>
                                          <p:attrName>style.visibility</p:attrName>
                                        </p:attrNameLst>
                                      </p:cBhvr>
                                      <p:to>
                                        <p:strVal val="visible"/>
                                      </p:to>
                                    </p:set>
                                    <p:animEffect transition="in" filter="wipe(left)">
                                      <p:cBhvr>
                                        <p:cTn id="27" dur="500"/>
                                        <p:tgtEl>
                                          <p:spTgt spid="2130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7" grpId="0"/>
      <p:bldP spid="212998" grpId="0"/>
      <p:bldP spid="212999" grpId="0"/>
      <p:bldP spid="213001" grpId="0"/>
      <p:bldP spid="213002"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44" name="Text Box 4"/>
          <p:cNvSpPr txBox="1">
            <a:spLocks noChangeArrowheads="1"/>
          </p:cNvSpPr>
          <p:nvPr/>
        </p:nvSpPr>
        <p:spPr bwMode="auto">
          <a:xfrm>
            <a:off x="2209800" y="1676400"/>
            <a:ext cx="5029200" cy="641350"/>
          </a:xfrm>
          <a:prstGeom prst="rect">
            <a:avLst/>
          </a:prstGeom>
          <a:noFill/>
          <a:ln w="9525">
            <a:noFill/>
            <a:miter lim="800000"/>
            <a:headEnd/>
            <a:tailEnd/>
          </a:ln>
        </p:spPr>
        <p:txBody>
          <a:bodyPr>
            <a:spAutoFit/>
          </a:bodyPr>
          <a:lstStyle/>
          <a:p>
            <a:pPr marL="342900" indent="-342900" eaLnBrk="0" fontAlgn="base" hangingPunct="0">
              <a:spcBef>
                <a:spcPct val="50000"/>
              </a:spcBef>
              <a:spcAft>
                <a:spcPct val="0"/>
              </a:spcAft>
            </a:pPr>
            <a:r>
              <a:rPr lang="en-US" sz="3600" b="1" i="1" u="sng" dirty="0" smtClean="0">
                <a:solidFill>
                  <a:srgbClr val="000514"/>
                </a:solidFill>
                <a:latin typeface="Arial" charset="0"/>
              </a:rPr>
              <a:t>Words of Affirmation:</a:t>
            </a:r>
          </a:p>
        </p:txBody>
      </p:sp>
      <p:sp>
        <p:nvSpPr>
          <p:cNvPr id="215050" name="Text Box 10"/>
          <p:cNvSpPr txBox="1">
            <a:spLocks noChangeArrowheads="1"/>
          </p:cNvSpPr>
          <p:nvPr/>
        </p:nvSpPr>
        <p:spPr bwMode="auto">
          <a:xfrm>
            <a:off x="533400" y="2514600"/>
            <a:ext cx="8001000" cy="1938338"/>
          </a:xfrm>
          <a:prstGeom prst="rect">
            <a:avLst/>
          </a:prstGeom>
          <a:noFill/>
          <a:ln w="9525">
            <a:noFill/>
            <a:miter lim="800000"/>
            <a:headEnd/>
            <a:tailEnd/>
          </a:ln>
        </p:spPr>
        <p:txBody>
          <a:bodyPr>
            <a:spAutoFit/>
          </a:bodyPr>
          <a:lstStyle/>
          <a:p>
            <a:pPr marL="342900" indent="-342900" eaLnBrk="0" fontAlgn="base" hangingPunct="0">
              <a:spcBef>
                <a:spcPct val="50000"/>
              </a:spcBef>
              <a:spcAft>
                <a:spcPct val="0"/>
              </a:spcAft>
            </a:pPr>
            <a:r>
              <a:rPr lang="en-US" altLang="zh-CN" sz="2800" b="1" i="1" dirty="0" smtClean="0">
                <a:solidFill>
                  <a:srgbClr val="000514"/>
                </a:solidFill>
                <a:latin typeface="Arial" charset="0"/>
                <a:ea typeface="SimSun" pitchFamily="2" charset="-122"/>
              </a:rPr>
              <a:t>	An unsolicited </a:t>
            </a:r>
            <a:r>
              <a:rPr lang="en-US" altLang="zh-CN" sz="3200" b="1" i="1" dirty="0" smtClean="0">
                <a:solidFill>
                  <a:srgbClr val="000514"/>
                </a:solidFill>
                <a:latin typeface="Arial" charset="0"/>
                <a:ea typeface="SimSun" pitchFamily="2" charset="-122"/>
              </a:rPr>
              <a:t>compliment</a:t>
            </a:r>
            <a:r>
              <a:rPr lang="en-US" altLang="zh-CN" sz="2800" b="1" i="1" dirty="0" smtClean="0">
                <a:solidFill>
                  <a:srgbClr val="000514"/>
                </a:solidFill>
                <a:latin typeface="Arial" charset="0"/>
                <a:ea typeface="SimSun" pitchFamily="2" charset="-122"/>
              </a:rPr>
              <a:t>, a </a:t>
            </a:r>
            <a:r>
              <a:rPr lang="en-US" altLang="zh-CN" sz="3200" b="1" i="1" dirty="0" smtClean="0">
                <a:solidFill>
                  <a:srgbClr val="000514"/>
                </a:solidFill>
                <a:latin typeface="Arial" charset="0"/>
                <a:ea typeface="SimSun" pitchFamily="2" charset="-122"/>
              </a:rPr>
              <a:t>kind word</a:t>
            </a:r>
            <a:r>
              <a:rPr lang="en-US" altLang="zh-CN" sz="2800" b="1" i="1" dirty="0" smtClean="0">
                <a:solidFill>
                  <a:srgbClr val="000514"/>
                </a:solidFill>
                <a:latin typeface="Arial" charset="0"/>
                <a:ea typeface="SimSun" pitchFamily="2" charset="-122"/>
              </a:rPr>
              <a:t>, and </a:t>
            </a:r>
            <a:r>
              <a:rPr lang="en-US" altLang="zh-CN" sz="3200" b="1" i="1" dirty="0" smtClean="0">
                <a:solidFill>
                  <a:srgbClr val="000514"/>
                </a:solidFill>
                <a:latin typeface="Arial" charset="0"/>
                <a:ea typeface="SimSun" pitchFamily="2" charset="-122"/>
              </a:rPr>
              <a:t>words of encouragement </a:t>
            </a:r>
            <a:r>
              <a:rPr lang="en-US" altLang="zh-CN" sz="2800" b="1" i="1" dirty="0" smtClean="0">
                <a:solidFill>
                  <a:srgbClr val="000514"/>
                </a:solidFill>
                <a:latin typeface="Arial" charset="0"/>
                <a:ea typeface="SimSun" pitchFamily="2" charset="-122"/>
              </a:rPr>
              <a:t>are very powerful. Mark Twain once said “I can live for two months on a good compliment.”</a:t>
            </a:r>
            <a:endParaRPr lang="en-US" sz="2800" dirty="0" smtClean="0">
              <a:solidFill>
                <a:srgbClr val="000514"/>
              </a:solidFill>
              <a:latin typeface="Arial" charset="0"/>
            </a:endParaRPr>
          </a:p>
        </p:txBody>
      </p:sp>
      <p:sp>
        <p:nvSpPr>
          <p:cNvPr id="215051" name="Text Box 11"/>
          <p:cNvSpPr txBox="1">
            <a:spLocks noChangeArrowheads="1"/>
          </p:cNvSpPr>
          <p:nvPr/>
        </p:nvSpPr>
        <p:spPr bwMode="auto">
          <a:xfrm>
            <a:off x="533400" y="4572000"/>
            <a:ext cx="8077200" cy="1800225"/>
          </a:xfrm>
          <a:prstGeom prst="rect">
            <a:avLst/>
          </a:prstGeom>
          <a:noFill/>
          <a:ln w="9525">
            <a:noFill/>
            <a:miter lim="800000"/>
            <a:headEnd/>
            <a:tailEnd/>
          </a:ln>
        </p:spPr>
        <p:txBody>
          <a:bodyPr>
            <a:spAutoFit/>
          </a:bodyPr>
          <a:lstStyle/>
          <a:p>
            <a:pPr marL="342900" indent="-342900" eaLnBrk="0" fontAlgn="base" hangingPunct="0">
              <a:spcBef>
                <a:spcPct val="50000"/>
              </a:spcBef>
              <a:spcAft>
                <a:spcPct val="0"/>
              </a:spcAft>
            </a:pPr>
            <a:r>
              <a:rPr lang="en-US" altLang="zh-CN" sz="2800" b="1" i="1" dirty="0" smtClean="0">
                <a:solidFill>
                  <a:srgbClr val="000514"/>
                </a:solidFill>
                <a:latin typeface="Arial" charset="0"/>
                <a:ea typeface="SimSun" pitchFamily="2" charset="-122"/>
              </a:rPr>
              <a:t>	Also, i</a:t>
            </a:r>
            <a:r>
              <a:rPr lang="en-US" sz="2800" b="1" i="1" dirty="0" smtClean="0">
                <a:solidFill>
                  <a:srgbClr val="000514"/>
                </a:solidFill>
                <a:latin typeface="Arial" charset="0"/>
              </a:rPr>
              <a:t>f a loved one listens for “Words of Affirmation,” offering encouragement will help him or her to overcome insecurities and develop greater confidence. </a:t>
            </a:r>
          </a:p>
        </p:txBody>
      </p:sp>
      <p:sp>
        <p:nvSpPr>
          <p:cNvPr id="7" name="Rectangle 2"/>
          <p:cNvSpPr>
            <a:spLocks noGrp="1" noChangeArrowheads="1"/>
          </p:cNvSpPr>
          <p:nvPr>
            <p:ph type="ctrTitle"/>
          </p:nvPr>
        </p:nvSpPr>
        <p:spPr>
          <a:xfrm>
            <a:off x="533400" y="228600"/>
            <a:ext cx="8229600" cy="1600200"/>
          </a:xfrm>
        </p:spPr>
        <p:txBody>
          <a:bodyPr/>
          <a:lstStyle/>
          <a:p>
            <a:pPr eaLnBrk="1" hangingPunct="1">
              <a:defRPr/>
            </a:pPr>
            <a:r>
              <a:rPr lang="en-US" sz="5900" i="1" dirty="0" smtClean="0">
                <a:solidFill>
                  <a:srgbClr val="FF0000"/>
                </a:solidFill>
                <a:latin typeface="Calibri" pitchFamily="34" charset="0"/>
              </a:rPr>
              <a:t>Five Love Languages</a:t>
            </a:r>
            <a:r>
              <a:rPr lang="en-US" sz="4000" i="1" baseline="30000" dirty="0" smtClean="0">
                <a:solidFill>
                  <a:srgbClr val="FF0000"/>
                </a:solidFill>
                <a:latin typeface="Calibri" pitchFamily="34" charset="0"/>
              </a:rPr>
              <a:t>®</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4260" name="Text Box 4"/>
          <p:cNvSpPr txBox="1">
            <a:spLocks noChangeArrowheads="1"/>
          </p:cNvSpPr>
          <p:nvPr/>
        </p:nvSpPr>
        <p:spPr bwMode="auto">
          <a:xfrm>
            <a:off x="533400" y="3048000"/>
            <a:ext cx="8229600" cy="2893100"/>
          </a:xfrm>
          <a:prstGeom prst="rect">
            <a:avLst/>
          </a:prstGeom>
          <a:noFill/>
          <a:ln w="9525">
            <a:noFill/>
            <a:miter lim="800000"/>
            <a:headEnd/>
            <a:tailEnd/>
          </a:ln>
        </p:spPr>
        <p:txBody>
          <a:bodyPr>
            <a:spAutoFit/>
          </a:bodyPr>
          <a:lstStyle/>
          <a:p>
            <a:pPr marL="342900" indent="-342900" eaLnBrk="0" fontAlgn="base" hangingPunct="0">
              <a:spcBef>
                <a:spcPct val="50000"/>
              </a:spcBef>
              <a:spcAft>
                <a:spcPct val="0"/>
              </a:spcAft>
            </a:pPr>
            <a:r>
              <a:rPr lang="en-US" altLang="zh-CN" sz="2800" b="1" i="1" dirty="0" smtClean="0">
                <a:solidFill>
                  <a:srgbClr val="000514"/>
                </a:solidFill>
                <a:latin typeface="Arial" charset="0"/>
                <a:ea typeface="SimSun" pitchFamily="2" charset="-122"/>
              </a:rPr>
              <a:t>	This means togetherness and personal connection, not just being physically nearby.</a:t>
            </a:r>
          </a:p>
          <a:p>
            <a:pPr marL="342900" indent="-342900" eaLnBrk="0" fontAlgn="base" hangingPunct="0">
              <a:spcBef>
                <a:spcPct val="50000"/>
              </a:spcBef>
              <a:spcAft>
                <a:spcPct val="0"/>
              </a:spcAft>
            </a:pPr>
            <a:r>
              <a:rPr lang="en-US" altLang="zh-CN" sz="2800" b="1" i="1" dirty="0" smtClean="0">
                <a:solidFill>
                  <a:srgbClr val="000514"/>
                </a:solidFill>
                <a:latin typeface="Arial" charset="0"/>
                <a:ea typeface="SimSun" pitchFamily="2" charset="-122"/>
              </a:rPr>
              <a:t>   Having a quality conversation, really listening to each other. Taking time to have fun together. Doing things you each enjoy; exploring new activities together. </a:t>
            </a:r>
            <a:endParaRPr lang="en-US" sz="2800" b="1" i="1" dirty="0" smtClean="0">
              <a:solidFill>
                <a:srgbClr val="000514"/>
              </a:solidFill>
              <a:latin typeface="Arial" charset="0"/>
            </a:endParaRPr>
          </a:p>
        </p:txBody>
      </p:sp>
      <p:sp>
        <p:nvSpPr>
          <p:cNvPr id="224262" name="Text Box 6"/>
          <p:cNvSpPr txBox="1">
            <a:spLocks noChangeArrowheads="1"/>
          </p:cNvSpPr>
          <p:nvPr/>
        </p:nvSpPr>
        <p:spPr bwMode="auto">
          <a:xfrm>
            <a:off x="2971800" y="1828800"/>
            <a:ext cx="3276600" cy="641350"/>
          </a:xfrm>
          <a:prstGeom prst="rect">
            <a:avLst/>
          </a:prstGeom>
          <a:noFill/>
          <a:ln w="9525">
            <a:noFill/>
            <a:miter lim="800000"/>
            <a:headEnd/>
            <a:tailEnd/>
          </a:ln>
        </p:spPr>
        <p:txBody>
          <a:bodyPr>
            <a:spAutoFit/>
          </a:bodyPr>
          <a:lstStyle/>
          <a:p>
            <a:pPr marL="342900" indent="-342900" eaLnBrk="0" fontAlgn="base" hangingPunct="0">
              <a:spcBef>
                <a:spcPct val="50000"/>
              </a:spcBef>
              <a:spcAft>
                <a:spcPct val="0"/>
              </a:spcAft>
            </a:pPr>
            <a:r>
              <a:rPr lang="en-US" sz="3600" b="1" i="1" u="sng" dirty="0" smtClean="0">
                <a:solidFill>
                  <a:srgbClr val="000514"/>
                </a:solidFill>
                <a:latin typeface="Arial" charset="0"/>
              </a:rPr>
              <a:t>Quality Time:</a:t>
            </a:r>
          </a:p>
        </p:txBody>
      </p:sp>
      <p:sp>
        <p:nvSpPr>
          <p:cNvPr id="6" name="Rectangle 2"/>
          <p:cNvSpPr>
            <a:spLocks noGrp="1" noChangeArrowheads="1"/>
          </p:cNvSpPr>
          <p:nvPr>
            <p:ph type="ctrTitle"/>
          </p:nvPr>
        </p:nvSpPr>
        <p:spPr>
          <a:xfrm>
            <a:off x="533400" y="228600"/>
            <a:ext cx="8229600" cy="1600200"/>
          </a:xfrm>
        </p:spPr>
        <p:txBody>
          <a:bodyPr/>
          <a:lstStyle/>
          <a:p>
            <a:pPr eaLnBrk="1" hangingPunct="1">
              <a:defRPr/>
            </a:pPr>
            <a:r>
              <a:rPr lang="en-US" sz="5900" i="1" dirty="0" smtClean="0">
                <a:solidFill>
                  <a:srgbClr val="FF0000"/>
                </a:solidFill>
                <a:latin typeface="Calibri" pitchFamily="34" charset="0"/>
              </a:rPr>
              <a:t>Five Love Languages</a:t>
            </a:r>
            <a:r>
              <a:rPr lang="en-US" sz="4000" i="1" baseline="30000" dirty="0" smtClean="0">
                <a:solidFill>
                  <a:srgbClr val="FF0000"/>
                </a:solidFill>
                <a:latin typeface="Calibri" pitchFamily="34" charset="0"/>
              </a:rPr>
              <a: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1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2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710</TotalTime>
  <Words>549</Words>
  <Application>Microsoft Office PowerPoint</Application>
  <PresentationFormat>On-screen Show (4:3)</PresentationFormat>
  <Paragraphs>139</Paragraphs>
  <Slides>14</Slides>
  <Notes>10</Notes>
  <HiddenSlides>1</HiddenSlides>
  <MMClips>0</MMClips>
  <ScaleCrop>false</ScaleCrop>
  <HeadingPairs>
    <vt:vector size="4" baseType="variant">
      <vt:variant>
        <vt:lpstr>Theme</vt:lpstr>
      </vt:variant>
      <vt:variant>
        <vt:i4>13</vt:i4>
      </vt:variant>
      <vt:variant>
        <vt:lpstr>Slide Titles</vt:lpstr>
      </vt:variant>
      <vt:variant>
        <vt:i4>14</vt:i4>
      </vt:variant>
    </vt:vector>
  </HeadingPairs>
  <TitlesOfParts>
    <vt:vector size="27" baseType="lpstr">
      <vt:lpstr>Stream</vt:lpstr>
      <vt:lpstr>1_Stream</vt:lpstr>
      <vt:lpstr>2_Stream</vt:lpstr>
      <vt:lpstr>3_Stream</vt:lpstr>
      <vt:lpstr>4_Stream</vt:lpstr>
      <vt:lpstr>5_Stream</vt:lpstr>
      <vt:lpstr>6_Stream</vt:lpstr>
      <vt:lpstr>7_Stream</vt:lpstr>
      <vt:lpstr>8_Stream</vt:lpstr>
      <vt:lpstr>9_Stream</vt:lpstr>
      <vt:lpstr>10_Stream</vt:lpstr>
      <vt:lpstr>11_Stream</vt:lpstr>
      <vt:lpstr>12_Stream</vt:lpstr>
      <vt:lpstr>PowerPoint Presentation</vt:lpstr>
      <vt:lpstr>PowerPoint Presentation</vt:lpstr>
      <vt:lpstr>We All Seek Happy and Fulfilling Relationships</vt:lpstr>
      <vt:lpstr>PowerPoint Presentation</vt:lpstr>
      <vt:lpstr>PowerPoint Presentation</vt:lpstr>
      <vt:lpstr>PowerPoint Presentation</vt:lpstr>
      <vt:lpstr>The Five Love Languages®</vt:lpstr>
      <vt:lpstr>Five Love Languages®</vt:lpstr>
      <vt:lpstr>Five Love Languages®</vt:lpstr>
      <vt:lpstr>Five Love Languages®</vt:lpstr>
      <vt:lpstr>Five Love Languages®</vt:lpstr>
      <vt:lpstr>PowerPoint Presentation</vt:lpstr>
      <vt:lpstr>Five Love Languages®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jimstephens5</dc:creator>
  <cp:lastModifiedBy>Basia</cp:lastModifiedBy>
  <cp:revision>59</cp:revision>
  <dcterms:created xsi:type="dcterms:W3CDTF">2013-05-11T23:33:31Z</dcterms:created>
  <dcterms:modified xsi:type="dcterms:W3CDTF">2014-07-16T12:33:27Z</dcterms:modified>
</cp:coreProperties>
</file>