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3F6B-033F-421B-9B56-6CFDA79007B3}" type="datetimeFigureOut">
              <a:rPr lang="de-DE" smtClean="0"/>
              <a:t>04.12.2012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A554-6FBB-495B-A2C9-7AC3A7F26A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1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3F6B-033F-421B-9B56-6CFDA79007B3}" type="datetimeFigureOut">
              <a:rPr lang="de-DE" smtClean="0"/>
              <a:t>04.12.2012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A554-6FBB-495B-A2C9-7AC3A7F26A8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0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Matching and Blessing Process</a:t>
            </a:r>
            <a:r>
              <a:rPr lang="en-GB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…for 1</a:t>
            </a:r>
            <a:r>
              <a:rPr lang="en-GB" sz="2800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GB" sz="28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 single applicants</a:t>
            </a:r>
            <a:endParaRPr lang="en-US" sz="28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108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hlink"/>
                </a:solidFill>
              </a:rPr>
              <a:t>Going through the Matching, Holy Wine Ceremony, Blessing Ceremony and 3 Days Ceremony is being Reborn!</a:t>
            </a:r>
            <a:endParaRPr lang="en-US" sz="3200" b="1" smtClean="0">
              <a:solidFill>
                <a:schemeClr val="hlink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2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Qualifications to be a Matching Applicant</a:t>
            </a:r>
            <a:endParaRPr lang="en-GB" sz="32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So, first you have to qualify yourself.</a:t>
            </a:r>
            <a:endParaRPr lang="en-GB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2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Change in Paradigm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8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</a:t>
            </a:r>
            <a:r>
              <a:rPr lang="en-GB" i="1" smtClean="0"/>
              <a:t> Whom</a:t>
            </a:r>
            <a:r>
              <a:rPr lang="en-GB" smtClean="0"/>
              <a:t> does this system apply?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30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2"/>
                </a:solidFill>
              </a:rPr>
              <a:t>We have a system to support you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200" smtClean="0"/>
              <a:t/>
            </a:r>
            <a:br>
              <a:rPr lang="en-GB" sz="3200" smtClean="0"/>
            </a:br>
            <a:r>
              <a:rPr lang="en-GB" sz="3200" smtClean="0"/>
              <a:t/>
            </a:r>
            <a:br>
              <a:rPr lang="en-GB" sz="3200" smtClean="0"/>
            </a:br>
            <a:r>
              <a:rPr lang="en-GB" sz="2800" smtClean="0"/>
              <a:t>Step 5 - If everything is in order,</a:t>
            </a:r>
            <a:br>
              <a:rPr lang="en-GB" sz="2800" smtClean="0"/>
            </a:br>
            <a:r>
              <a:rPr lang="en-GB" sz="2800" smtClean="0"/>
              <a:t>	     you become a candidate</a:t>
            </a:r>
            <a:br>
              <a:rPr lang="en-GB" sz="2800" smtClean="0"/>
            </a:br>
            <a:r>
              <a:rPr lang="en-GB" sz="2800" smtClean="0"/>
              <a:t>S</a:t>
            </a:r>
            <a:r>
              <a:rPr lang="en-GB" sz="2800" smtClean="0">
                <a:solidFill>
                  <a:schemeClr val="tx1"/>
                </a:solidFill>
              </a:rPr>
              <a:t>tep 6 - Blessing Preparation Workshop</a:t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800" smtClean="0">
                <a:solidFill>
                  <a:schemeClr val="tx1"/>
                </a:solidFill>
              </a:rPr>
              <a:t>	     Offer a 7 Day Fast </a:t>
            </a:r>
            <a:br>
              <a:rPr lang="en-GB" sz="2800" smtClean="0">
                <a:solidFill>
                  <a:schemeClr val="tx1"/>
                </a:solidFill>
              </a:rPr>
            </a:br>
            <a:r>
              <a:rPr lang="en-GB" sz="2800" smtClean="0"/>
              <a:t>Save money for your Blessing Donation (1500 							              Euros)</a:t>
            </a:r>
            <a:br>
              <a:rPr lang="en-GB" sz="2800" smtClean="0"/>
            </a:br>
            <a:endParaRPr lang="en-US" sz="28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“How the partners are selected?”</a:t>
            </a:r>
            <a:endParaRPr 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92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>
                <a:solidFill>
                  <a:srgbClr val="800080"/>
                </a:solidFill>
              </a:rPr>
              <a:t>  Step 9. – Receive email from the BFD to       	mark the end of the 21 days.</a:t>
            </a:r>
            <a:endParaRPr lang="en-US" sz="3600" smtClean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1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62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800080"/>
                </a:solidFill>
              </a:rPr>
              <a:t> </a:t>
            </a:r>
            <a:r>
              <a:rPr lang="en-GB" sz="2400" smtClean="0">
                <a:solidFill>
                  <a:srgbClr val="800080"/>
                </a:solidFill>
              </a:rPr>
              <a:t>Step 10 - End of 21 Days. Time to decide; ‘yes’ or ‘no’</a:t>
            </a:r>
            <a:br>
              <a:rPr lang="en-GB" sz="2400" smtClean="0">
                <a:solidFill>
                  <a:srgbClr val="800080"/>
                </a:solidFill>
              </a:rPr>
            </a:br>
            <a:r>
              <a:rPr lang="en-GB" sz="2400" smtClean="0">
                <a:solidFill>
                  <a:srgbClr val="800080"/>
                </a:solidFill>
              </a:rPr>
              <a:t> to start the ‘Heavenly Courtship’</a:t>
            </a:r>
            <a:endParaRPr lang="en-US" sz="24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5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smtClean="0">
                <a:solidFill>
                  <a:srgbClr val="800080"/>
                </a:solidFill>
              </a:rPr>
              <a:t>Step 12 – end of the 25 weeks the couple receive this:</a:t>
            </a:r>
            <a:endParaRPr lang="en-US" sz="3200" smtClean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0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72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b="1" smtClean="0">
                <a:solidFill>
                  <a:schemeClr val="accent2"/>
                </a:solidFill>
              </a:rPr>
              <a:t>Step 13 – Make a considered and serious              decision,</a:t>
            </a:r>
            <a:r>
              <a:rPr lang="en-GB" sz="2400" i="1" smtClean="0">
                <a:solidFill>
                  <a:schemeClr val="accent2"/>
                </a:solidFill>
              </a:rPr>
              <a:t> after meeting your partner AT LEAST once.</a:t>
            </a:r>
            <a:r>
              <a:rPr lang="en-GB" sz="2400" i="1" smtClean="0">
                <a:solidFill>
                  <a:srgbClr val="800080"/>
                </a:solidFill>
              </a:rPr>
              <a:t/>
            </a:r>
            <a:br>
              <a:rPr lang="en-GB" sz="2400" i="1" smtClean="0">
                <a:solidFill>
                  <a:srgbClr val="800080"/>
                </a:solidFill>
              </a:rPr>
            </a:br>
            <a:r>
              <a:rPr lang="en-GB" sz="2400" smtClean="0">
                <a:solidFill>
                  <a:srgbClr val="800080"/>
                </a:solidFill>
              </a:rPr>
              <a:t/>
            </a:r>
            <a:br>
              <a:rPr lang="en-GB" sz="2400" smtClean="0">
                <a:solidFill>
                  <a:srgbClr val="800080"/>
                </a:solidFill>
              </a:rPr>
            </a:br>
            <a:r>
              <a:rPr lang="en-GB" sz="2400" smtClean="0">
                <a:solidFill>
                  <a:srgbClr val="800080"/>
                </a:solidFill>
              </a:rPr>
              <a:t>If you have made an absolute commitment, please send a ‘Commitment Photograph’ to BFD. At this stage your couple would be considered ‘matched’ and ‘engaged’.</a:t>
            </a:r>
            <a:endParaRPr lang="en-US" sz="2400" smtClean="0">
              <a:solidFill>
                <a:srgbClr val="80008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6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accent2"/>
                </a:solidFill>
              </a:rPr>
              <a:t>Step 14 – The Blessing</a:t>
            </a:r>
            <a:endParaRPr lang="en-US" sz="32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2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accent2"/>
                </a:solidFill>
              </a:rPr>
              <a:t>So ‘the Blessing’ includes a process:</a:t>
            </a:r>
            <a:endParaRPr lang="en-US" sz="32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2"/>
                </a:solidFill>
              </a:rPr>
              <a:t>Important things to consider: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6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2"/>
                </a:solidFill>
              </a:rPr>
              <a:t>The Blessing Vows:</a:t>
            </a:r>
            <a:endParaRPr 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0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9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They help us aspire to more</a:t>
            </a:r>
            <a:br>
              <a:rPr lang="en-GB" sz="2800" b="1" smtClean="0">
                <a:solidFill>
                  <a:schemeClr val="accent2"/>
                </a:solidFill>
              </a:rPr>
            </a:br>
            <a:r>
              <a:rPr lang="en-GB" sz="2800" b="1" smtClean="0">
                <a:solidFill>
                  <a:schemeClr val="accent2"/>
                </a:solidFill>
              </a:rPr>
              <a:t>than an ordinary marriage!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7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60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>
                <a:solidFill>
                  <a:schemeClr val="accent2"/>
                </a:solidFill>
              </a:rPr>
              <a:t>What does it mean to take</a:t>
            </a:r>
            <a:br>
              <a:rPr lang="en-GB" sz="3600" b="1" smtClean="0">
                <a:solidFill>
                  <a:schemeClr val="accent2"/>
                </a:solidFill>
              </a:rPr>
            </a:br>
            <a:r>
              <a:rPr lang="en-GB" sz="3600" b="1" smtClean="0">
                <a:solidFill>
                  <a:schemeClr val="accent2"/>
                </a:solidFill>
              </a:rPr>
              <a:t>responsibility for mistakes?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08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1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4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12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87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smtClean="0">
                <a:solidFill>
                  <a:schemeClr val="accent2"/>
                </a:solidFill>
              </a:rPr>
              <a:t>A life of Common Purpose</a:t>
            </a:r>
            <a:endParaRPr lang="en-US" sz="36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accent2"/>
                </a:solidFill>
              </a:rPr>
              <a:t>What gives us value or worth?</a:t>
            </a:r>
            <a:endParaRPr lang="en-US" sz="3200" b="1" smtClean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2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smtClean="0"/>
              <a:t>Stories from people who went through this process:</a:t>
            </a:r>
            <a:endParaRPr lang="en-US" sz="2400" b="1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94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1" smtClean="0"/>
              <a:t>Petr and Linda </a:t>
            </a:r>
            <a:r>
              <a:rPr lang="pt-PT" sz="2000" b="1" smtClean="0"/>
              <a:t>Navrátil</a:t>
            </a:r>
            <a:r>
              <a:rPr lang="en-US" smtClean="0"/>
              <a:t> </a:t>
            </a:r>
            <a:r>
              <a:rPr lang="en-GB" smtClean="0"/>
              <a:t> 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6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7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7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8820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836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542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4388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465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(4:3)</PresentationFormat>
  <Paragraphs>23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The Matching and Blessing Process …for 1st generation single applicants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Going through the Matching, Holy Wine Ceremony, Blessing Ceremony and 3 Days Ceremony is being Reborn!</vt:lpstr>
      <vt:lpstr>Qualifications to be a Matching Applicant</vt:lpstr>
      <vt:lpstr>So, first you have to qualify yourself.</vt:lpstr>
      <vt:lpstr>A Change in Paradigm</vt:lpstr>
      <vt:lpstr>To Whom does this system apply?</vt:lpstr>
      <vt:lpstr>We have a system to support you</vt:lpstr>
      <vt:lpstr>  Step 5 - If everything is in order,       you become a candidate Step 6 - Blessing Preparation Workshop       Offer a 7 Day Fast  Save money for your Blessing Donation (1500                      Euros) </vt:lpstr>
      <vt:lpstr>“How the partners are selected?”</vt:lpstr>
      <vt:lpstr>  Step 9. – Receive email from the BFD to        mark the end of the 21 days.</vt:lpstr>
      <vt:lpstr> Step 10 - End of 21 Days. Time to decide; ‘yes’ or ‘no’  to start the ‘Heavenly Courtship’</vt:lpstr>
      <vt:lpstr>Step 12 – end of the 25 weeks the couple receive this:</vt:lpstr>
      <vt:lpstr>PowerPoint Presentation</vt:lpstr>
      <vt:lpstr>Step 13 – Make a considered and serious              decision, after meeting your partner AT LEAST once.  If you have made an absolute commitment, please send a ‘Commitment Photograph’ to BFD. At this stage your couple would be considered ‘matched’ and ‘engaged’.</vt:lpstr>
      <vt:lpstr>Step 14 – The Blessing</vt:lpstr>
      <vt:lpstr>So ‘the Blessing’ includes a process:</vt:lpstr>
      <vt:lpstr>Important things to consider:</vt:lpstr>
      <vt:lpstr>The Blessing Vows:</vt:lpstr>
      <vt:lpstr>PowerPoint Presentation</vt:lpstr>
      <vt:lpstr>They help us aspire to more than an ordinary marriage!</vt:lpstr>
      <vt:lpstr>PowerPoint Presentation</vt:lpstr>
      <vt:lpstr>What does it mean to take responsibility for mistakes?</vt:lpstr>
      <vt:lpstr>PowerPoint Presentation</vt:lpstr>
      <vt:lpstr>PowerPoint Presentation</vt:lpstr>
      <vt:lpstr>PowerPoint Presentation</vt:lpstr>
      <vt:lpstr>PowerPoint Presentation</vt:lpstr>
      <vt:lpstr>A life of Common Purpose</vt:lpstr>
      <vt:lpstr>What gives us value or worth?</vt:lpstr>
      <vt:lpstr>Stories from people who went through this process:</vt:lpstr>
      <vt:lpstr>Petr and Linda Navrátil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Matching and Blessing Process …for 1st generation single applicants</dc:title>
  <dc:creator>eurohq</dc:creator>
  <cp:lastModifiedBy>eurohq</cp:lastModifiedBy>
  <cp:revision>1</cp:revision>
  <dcterms:created xsi:type="dcterms:W3CDTF">2012-12-04T11:27:44Z</dcterms:created>
  <dcterms:modified xsi:type="dcterms:W3CDTF">2012-12-04T11:27:44Z</dcterms:modified>
</cp:coreProperties>
</file>