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784" r:id="rId2"/>
  </p:sldMasterIdLst>
  <p:notesMasterIdLst>
    <p:notesMasterId r:id="rId3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34" autoAdjust="0"/>
  </p:normalViewPr>
  <p:slideViewPr>
    <p:cSldViewPr>
      <p:cViewPr varScale="1">
        <p:scale>
          <a:sx n="100" d="100"/>
          <a:sy n="100" d="100"/>
        </p:scale>
        <p:origin x="-122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BAD17A-D891-491A-B5CA-55962AAE8709}" type="datetimeFigureOut">
              <a:rPr lang="de-AT" smtClean="0"/>
              <a:pPr/>
              <a:t>24.09.2014</a:t>
            </a:fld>
            <a:endParaRPr lang="de-AT"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3C2918-F772-47B4-B327-E64FB4AA17C0}" type="slidenum">
              <a:rPr lang="de-AT" smtClean="0"/>
              <a:pPr/>
              <a:t>‹#›</a:t>
            </a:fld>
            <a:endParaRPr lang="de-AT" dirty="0"/>
          </a:p>
        </p:txBody>
      </p:sp>
    </p:spTree>
    <p:extLst>
      <p:ext uri="{BB962C8B-B14F-4D97-AF65-F5344CB8AC3E}">
        <p14:creationId xmlns:p14="http://schemas.microsoft.com/office/powerpoint/2010/main" xmlns="" val="367361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jokjjhjgjh</a:t>
            </a:r>
            <a:endParaRPr lang="de-AT" dirty="0"/>
          </a:p>
        </p:txBody>
      </p:sp>
      <p:sp>
        <p:nvSpPr>
          <p:cNvPr id="4" name="Foliennummernplatzhalter 3"/>
          <p:cNvSpPr>
            <a:spLocks noGrp="1"/>
          </p:cNvSpPr>
          <p:nvPr>
            <p:ph type="sldNum" sz="quarter" idx="10"/>
          </p:nvPr>
        </p:nvSpPr>
        <p:spPr/>
        <p:txBody>
          <a:bodyPr/>
          <a:lstStyle/>
          <a:p>
            <a:fld id="{A01F0FC5-950A-4EF3-920D-B3F8FBA2AF43}" type="slidenum">
              <a:rPr lang="de-AT" smtClean="0">
                <a:solidFill>
                  <a:prstClr val="black"/>
                </a:solidFill>
              </a:rPr>
              <a:pPr/>
              <a:t>1</a:t>
            </a:fld>
            <a:endParaRPr lang="de-AT" dirty="0">
              <a:solidFill>
                <a:prstClr val="black"/>
              </a:solidFill>
            </a:endParaRPr>
          </a:p>
        </p:txBody>
      </p:sp>
    </p:spTree>
    <p:extLst>
      <p:ext uri="{BB962C8B-B14F-4D97-AF65-F5344CB8AC3E}">
        <p14:creationId xmlns:p14="http://schemas.microsoft.com/office/powerpoint/2010/main" xmlns="" val="1327476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65200">
              <a:defRPr sz="2400">
                <a:solidFill>
                  <a:schemeClr val="tx1"/>
                </a:solidFill>
                <a:latin typeface="FranklinGothicCond" pitchFamily="2" charset="0"/>
              </a:defRPr>
            </a:lvl1pPr>
            <a:lvl2pPr marL="742950" indent="-285750" defTabSz="965200">
              <a:defRPr sz="2400">
                <a:solidFill>
                  <a:schemeClr val="tx1"/>
                </a:solidFill>
                <a:latin typeface="FranklinGothicCond" pitchFamily="2" charset="0"/>
              </a:defRPr>
            </a:lvl2pPr>
            <a:lvl3pPr marL="1143000" indent="-228600" defTabSz="965200">
              <a:defRPr sz="2400">
                <a:solidFill>
                  <a:schemeClr val="tx1"/>
                </a:solidFill>
                <a:latin typeface="FranklinGothicCond" pitchFamily="2" charset="0"/>
              </a:defRPr>
            </a:lvl3pPr>
            <a:lvl4pPr marL="1600200" indent="-228600" defTabSz="965200">
              <a:defRPr sz="2400">
                <a:solidFill>
                  <a:schemeClr val="tx1"/>
                </a:solidFill>
                <a:latin typeface="FranklinGothicCond" pitchFamily="2" charset="0"/>
              </a:defRPr>
            </a:lvl4pPr>
            <a:lvl5pPr marL="2057400" indent="-228600" defTabSz="965200">
              <a:defRPr sz="2400">
                <a:solidFill>
                  <a:schemeClr val="tx1"/>
                </a:solidFill>
                <a:latin typeface="FranklinGothicCond" pitchFamily="2" charset="0"/>
              </a:defRPr>
            </a:lvl5pPr>
            <a:lvl6pPr marL="2514600" indent="-228600" defTabSz="965200" eaLnBrk="0" fontAlgn="base" hangingPunct="0">
              <a:spcBef>
                <a:spcPct val="0"/>
              </a:spcBef>
              <a:spcAft>
                <a:spcPct val="0"/>
              </a:spcAft>
              <a:defRPr sz="2400">
                <a:solidFill>
                  <a:schemeClr val="tx1"/>
                </a:solidFill>
                <a:latin typeface="FranklinGothicCond" pitchFamily="2" charset="0"/>
              </a:defRPr>
            </a:lvl6pPr>
            <a:lvl7pPr marL="2971800" indent="-228600" defTabSz="965200" eaLnBrk="0" fontAlgn="base" hangingPunct="0">
              <a:spcBef>
                <a:spcPct val="0"/>
              </a:spcBef>
              <a:spcAft>
                <a:spcPct val="0"/>
              </a:spcAft>
              <a:defRPr sz="2400">
                <a:solidFill>
                  <a:schemeClr val="tx1"/>
                </a:solidFill>
                <a:latin typeface="FranklinGothicCond" pitchFamily="2" charset="0"/>
              </a:defRPr>
            </a:lvl7pPr>
            <a:lvl8pPr marL="3429000" indent="-228600" defTabSz="965200" eaLnBrk="0" fontAlgn="base" hangingPunct="0">
              <a:spcBef>
                <a:spcPct val="0"/>
              </a:spcBef>
              <a:spcAft>
                <a:spcPct val="0"/>
              </a:spcAft>
              <a:defRPr sz="2400">
                <a:solidFill>
                  <a:schemeClr val="tx1"/>
                </a:solidFill>
                <a:latin typeface="FranklinGothicCond" pitchFamily="2" charset="0"/>
              </a:defRPr>
            </a:lvl8pPr>
            <a:lvl9pPr marL="3886200" indent="-228600" defTabSz="965200" eaLnBrk="0" fontAlgn="base" hangingPunct="0">
              <a:spcBef>
                <a:spcPct val="0"/>
              </a:spcBef>
              <a:spcAft>
                <a:spcPct val="0"/>
              </a:spcAft>
              <a:defRPr sz="2400">
                <a:solidFill>
                  <a:schemeClr val="tx1"/>
                </a:solidFill>
                <a:latin typeface="FranklinGothicCond" pitchFamily="2" charset="0"/>
              </a:defRPr>
            </a:lvl9pPr>
          </a:lstStyle>
          <a:p>
            <a:fld id="{1DEFF094-CED0-4D07-8987-4E6778F58D0D}" type="slidenum">
              <a:rPr lang="en-US" sz="1300" smtClean="0"/>
              <a:pPr/>
              <a:t>21</a:t>
            </a:fld>
            <a:endParaRPr lang="en-US" sz="1300" dirty="0" smtClean="0"/>
          </a:p>
        </p:txBody>
      </p:sp>
      <p:sp>
        <p:nvSpPr>
          <p:cNvPr id="44035" name="Rectangle 2"/>
          <p:cNvSpPr>
            <a:spLocks noGrp="1" noRot="1" noChangeAspect="1" noChangeArrowheads="1" noTextEdit="1"/>
          </p:cNvSpPr>
          <p:nvPr>
            <p:ph type="sldImg"/>
          </p:nvPr>
        </p:nvSpPr>
        <p:spPr>
          <a:xfrm>
            <a:off x="1162050" y="709613"/>
            <a:ext cx="4535488" cy="3402012"/>
          </a:xfrm>
          <a:ln/>
        </p:spPr>
      </p:sp>
      <p:sp>
        <p:nvSpPr>
          <p:cNvPr id="44036" name="Rectangle 3"/>
          <p:cNvSpPr>
            <a:spLocks noGrp="1" noChangeArrowheads="1"/>
          </p:cNvSpPr>
          <p:nvPr>
            <p:ph type="body" idx="1"/>
          </p:nvPr>
        </p:nvSpPr>
        <p:spPr>
          <a:xfrm>
            <a:off x="897326" y="4325561"/>
            <a:ext cx="5063351" cy="4109357"/>
          </a:xfrm>
          <a:noFill/>
        </p:spPr>
        <p:txBody>
          <a:bodyPr/>
          <a:lstStyle/>
          <a:p>
            <a:r>
              <a:rPr lang="en-US" altLang="zh-CN" dirty="0" smtClean="0"/>
              <a:t>Two Dimensions of Values</a:t>
            </a:r>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65200">
              <a:defRPr sz="2400">
                <a:solidFill>
                  <a:schemeClr val="tx1"/>
                </a:solidFill>
                <a:latin typeface="FranklinGothicCond" pitchFamily="2" charset="0"/>
              </a:defRPr>
            </a:lvl1pPr>
            <a:lvl2pPr marL="742950" indent="-285750" defTabSz="965200">
              <a:defRPr sz="2400">
                <a:solidFill>
                  <a:schemeClr val="tx1"/>
                </a:solidFill>
                <a:latin typeface="FranklinGothicCond" pitchFamily="2" charset="0"/>
              </a:defRPr>
            </a:lvl2pPr>
            <a:lvl3pPr marL="1143000" indent="-228600" defTabSz="965200">
              <a:defRPr sz="2400">
                <a:solidFill>
                  <a:schemeClr val="tx1"/>
                </a:solidFill>
                <a:latin typeface="FranklinGothicCond" pitchFamily="2" charset="0"/>
              </a:defRPr>
            </a:lvl3pPr>
            <a:lvl4pPr marL="1600200" indent="-228600" defTabSz="965200">
              <a:defRPr sz="2400">
                <a:solidFill>
                  <a:schemeClr val="tx1"/>
                </a:solidFill>
                <a:latin typeface="FranklinGothicCond" pitchFamily="2" charset="0"/>
              </a:defRPr>
            </a:lvl4pPr>
            <a:lvl5pPr marL="2057400" indent="-228600" defTabSz="965200">
              <a:defRPr sz="2400">
                <a:solidFill>
                  <a:schemeClr val="tx1"/>
                </a:solidFill>
                <a:latin typeface="FranklinGothicCond" pitchFamily="2" charset="0"/>
              </a:defRPr>
            </a:lvl5pPr>
            <a:lvl6pPr marL="2514600" indent="-228600" defTabSz="965200" eaLnBrk="0" fontAlgn="base" hangingPunct="0">
              <a:spcBef>
                <a:spcPct val="0"/>
              </a:spcBef>
              <a:spcAft>
                <a:spcPct val="0"/>
              </a:spcAft>
              <a:defRPr sz="2400">
                <a:solidFill>
                  <a:schemeClr val="tx1"/>
                </a:solidFill>
                <a:latin typeface="FranklinGothicCond" pitchFamily="2" charset="0"/>
              </a:defRPr>
            </a:lvl6pPr>
            <a:lvl7pPr marL="2971800" indent="-228600" defTabSz="965200" eaLnBrk="0" fontAlgn="base" hangingPunct="0">
              <a:spcBef>
                <a:spcPct val="0"/>
              </a:spcBef>
              <a:spcAft>
                <a:spcPct val="0"/>
              </a:spcAft>
              <a:defRPr sz="2400">
                <a:solidFill>
                  <a:schemeClr val="tx1"/>
                </a:solidFill>
                <a:latin typeface="FranklinGothicCond" pitchFamily="2" charset="0"/>
              </a:defRPr>
            </a:lvl7pPr>
            <a:lvl8pPr marL="3429000" indent="-228600" defTabSz="965200" eaLnBrk="0" fontAlgn="base" hangingPunct="0">
              <a:spcBef>
                <a:spcPct val="0"/>
              </a:spcBef>
              <a:spcAft>
                <a:spcPct val="0"/>
              </a:spcAft>
              <a:defRPr sz="2400">
                <a:solidFill>
                  <a:schemeClr val="tx1"/>
                </a:solidFill>
                <a:latin typeface="FranklinGothicCond" pitchFamily="2" charset="0"/>
              </a:defRPr>
            </a:lvl8pPr>
            <a:lvl9pPr marL="3886200" indent="-228600" defTabSz="965200" eaLnBrk="0" fontAlgn="base" hangingPunct="0">
              <a:spcBef>
                <a:spcPct val="0"/>
              </a:spcBef>
              <a:spcAft>
                <a:spcPct val="0"/>
              </a:spcAft>
              <a:defRPr sz="2400">
                <a:solidFill>
                  <a:schemeClr val="tx1"/>
                </a:solidFill>
                <a:latin typeface="FranklinGothicCond" pitchFamily="2" charset="0"/>
              </a:defRPr>
            </a:lvl9pPr>
          </a:lstStyle>
          <a:p>
            <a:fld id="{DBE8327A-6716-450B-9B20-7B0BC178A89C}" type="slidenum">
              <a:rPr lang="en-US" sz="1300" smtClean="0"/>
              <a:pPr/>
              <a:t>22</a:t>
            </a:fld>
            <a:endParaRPr lang="en-US" sz="1300" dirty="0" smtClean="0"/>
          </a:p>
        </p:txBody>
      </p:sp>
      <p:sp>
        <p:nvSpPr>
          <p:cNvPr id="45059" name="Rectangle 2"/>
          <p:cNvSpPr>
            <a:spLocks noGrp="1" noRot="1" noChangeAspect="1" noChangeArrowheads="1" noTextEdit="1"/>
          </p:cNvSpPr>
          <p:nvPr>
            <p:ph type="sldImg"/>
          </p:nvPr>
        </p:nvSpPr>
        <p:spPr>
          <a:xfrm>
            <a:off x="1162050" y="709613"/>
            <a:ext cx="4535488" cy="3402012"/>
          </a:xfrm>
          <a:ln/>
        </p:spPr>
      </p:sp>
      <p:sp>
        <p:nvSpPr>
          <p:cNvPr id="45060" name="Rectangle 3"/>
          <p:cNvSpPr>
            <a:spLocks noGrp="1" noChangeArrowheads="1"/>
          </p:cNvSpPr>
          <p:nvPr>
            <p:ph type="body" idx="1"/>
          </p:nvPr>
        </p:nvSpPr>
        <p:spPr>
          <a:xfrm>
            <a:off x="897326" y="4325561"/>
            <a:ext cx="5063351" cy="4109357"/>
          </a:xfrm>
          <a:noFill/>
        </p:spPr>
        <p:txBody>
          <a:bodyPr/>
          <a:lstStyle/>
          <a:p>
            <a:r>
              <a:rPr lang="en-US" altLang="zh-CN" dirty="0" smtClean="0"/>
              <a:t>ÒCharacter is destiny.Ó</a:t>
            </a:r>
          </a:p>
          <a:p>
            <a:r>
              <a:rPr lang="en-US" altLang="zh-CN" dirty="0" smtClean="0"/>
              <a:t>Heraclitus, Greek philosopher</a:t>
            </a:r>
            <a:endParaRPr lang="zh-CN"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65200">
              <a:defRPr sz="2400">
                <a:solidFill>
                  <a:schemeClr val="tx1"/>
                </a:solidFill>
                <a:latin typeface="FranklinGothicCond" pitchFamily="2" charset="0"/>
              </a:defRPr>
            </a:lvl1pPr>
            <a:lvl2pPr marL="742950" indent="-285750" defTabSz="965200">
              <a:defRPr sz="2400">
                <a:solidFill>
                  <a:schemeClr val="tx1"/>
                </a:solidFill>
                <a:latin typeface="FranklinGothicCond" pitchFamily="2" charset="0"/>
              </a:defRPr>
            </a:lvl2pPr>
            <a:lvl3pPr marL="1143000" indent="-228600" defTabSz="965200">
              <a:defRPr sz="2400">
                <a:solidFill>
                  <a:schemeClr val="tx1"/>
                </a:solidFill>
                <a:latin typeface="FranklinGothicCond" pitchFamily="2" charset="0"/>
              </a:defRPr>
            </a:lvl3pPr>
            <a:lvl4pPr marL="1600200" indent="-228600" defTabSz="965200">
              <a:defRPr sz="2400">
                <a:solidFill>
                  <a:schemeClr val="tx1"/>
                </a:solidFill>
                <a:latin typeface="FranklinGothicCond" pitchFamily="2" charset="0"/>
              </a:defRPr>
            </a:lvl4pPr>
            <a:lvl5pPr marL="2057400" indent="-228600" defTabSz="965200">
              <a:defRPr sz="2400">
                <a:solidFill>
                  <a:schemeClr val="tx1"/>
                </a:solidFill>
                <a:latin typeface="FranklinGothicCond" pitchFamily="2" charset="0"/>
              </a:defRPr>
            </a:lvl5pPr>
            <a:lvl6pPr marL="2514600" indent="-228600" defTabSz="965200" eaLnBrk="0" fontAlgn="base" hangingPunct="0">
              <a:spcBef>
                <a:spcPct val="0"/>
              </a:spcBef>
              <a:spcAft>
                <a:spcPct val="0"/>
              </a:spcAft>
              <a:defRPr sz="2400">
                <a:solidFill>
                  <a:schemeClr val="tx1"/>
                </a:solidFill>
                <a:latin typeface="FranklinGothicCond" pitchFamily="2" charset="0"/>
              </a:defRPr>
            </a:lvl6pPr>
            <a:lvl7pPr marL="2971800" indent="-228600" defTabSz="965200" eaLnBrk="0" fontAlgn="base" hangingPunct="0">
              <a:spcBef>
                <a:spcPct val="0"/>
              </a:spcBef>
              <a:spcAft>
                <a:spcPct val="0"/>
              </a:spcAft>
              <a:defRPr sz="2400">
                <a:solidFill>
                  <a:schemeClr val="tx1"/>
                </a:solidFill>
                <a:latin typeface="FranklinGothicCond" pitchFamily="2" charset="0"/>
              </a:defRPr>
            </a:lvl7pPr>
            <a:lvl8pPr marL="3429000" indent="-228600" defTabSz="965200" eaLnBrk="0" fontAlgn="base" hangingPunct="0">
              <a:spcBef>
                <a:spcPct val="0"/>
              </a:spcBef>
              <a:spcAft>
                <a:spcPct val="0"/>
              </a:spcAft>
              <a:defRPr sz="2400">
                <a:solidFill>
                  <a:schemeClr val="tx1"/>
                </a:solidFill>
                <a:latin typeface="FranklinGothicCond" pitchFamily="2" charset="0"/>
              </a:defRPr>
            </a:lvl8pPr>
            <a:lvl9pPr marL="3886200" indent="-228600" defTabSz="965200" eaLnBrk="0" fontAlgn="base" hangingPunct="0">
              <a:spcBef>
                <a:spcPct val="0"/>
              </a:spcBef>
              <a:spcAft>
                <a:spcPct val="0"/>
              </a:spcAft>
              <a:defRPr sz="2400">
                <a:solidFill>
                  <a:schemeClr val="tx1"/>
                </a:solidFill>
                <a:latin typeface="FranklinGothicCond" pitchFamily="2" charset="0"/>
              </a:defRPr>
            </a:lvl9pPr>
          </a:lstStyle>
          <a:p>
            <a:fld id="{B28C91BD-3CD8-404D-B684-5E3E553D9D65}" type="slidenum">
              <a:rPr lang="en-US" sz="1300" smtClean="0"/>
              <a:pPr/>
              <a:t>23</a:t>
            </a:fld>
            <a:endParaRPr lang="en-US" sz="1300" dirty="0" smtClean="0"/>
          </a:p>
        </p:txBody>
      </p:sp>
      <p:sp>
        <p:nvSpPr>
          <p:cNvPr id="46083" name="Rectangle 2"/>
          <p:cNvSpPr>
            <a:spLocks noGrp="1" noRot="1" noChangeAspect="1" noChangeArrowheads="1" noTextEdit="1"/>
          </p:cNvSpPr>
          <p:nvPr>
            <p:ph type="sldImg"/>
          </p:nvPr>
        </p:nvSpPr>
        <p:spPr>
          <a:xfrm>
            <a:off x="1162050" y="709613"/>
            <a:ext cx="4535488" cy="3402012"/>
          </a:xfrm>
          <a:ln/>
        </p:spPr>
      </p:sp>
      <p:sp>
        <p:nvSpPr>
          <p:cNvPr id="46084" name="Rectangle 3"/>
          <p:cNvSpPr>
            <a:spLocks noGrp="1" noChangeArrowheads="1"/>
          </p:cNvSpPr>
          <p:nvPr>
            <p:ph type="body" idx="1"/>
          </p:nvPr>
        </p:nvSpPr>
        <p:spPr>
          <a:xfrm>
            <a:off x="897326" y="4325561"/>
            <a:ext cx="5063351" cy="4109357"/>
          </a:xfrm>
          <a:noFill/>
        </p:spPr>
        <p:txBody>
          <a:bodyPr/>
          <a:lstStyle/>
          <a:p>
            <a:r>
              <a:rPr lang="en-US" altLang="zh-CN" dirty="0" smtClean="0"/>
              <a:t>Part 3.</a:t>
            </a:r>
          </a:p>
          <a:p>
            <a:r>
              <a:rPr lang="en-US" altLang="zh-CN" dirty="0" smtClean="0"/>
              <a:t>What Is a </a:t>
            </a:r>
          </a:p>
          <a:p>
            <a:r>
              <a:rPr lang="en-US" altLang="zh-CN" dirty="0" smtClean="0"/>
              <a:t>Balanced Education?</a:t>
            </a:r>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65200">
              <a:defRPr sz="2400">
                <a:solidFill>
                  <a:schemeClr val="tx1"/>
                </a:solidFill>
                <a:latin typeface="FranklinGothicCond" pitchFamily="2" charset="0"/>
              </a:defRPr>
            </a:lvl1pPr>
            <a:lvl2pPr marL="742950" indent="-285750" defTabSz="965200">
              <a:defRPr sz="2400">
                <a:solidFill>
                  <a:schemeClr val="tx1"/>
                </a:solidFill>
                <a:latin typeface="FranklinGothicCond" pitchFamily="2" charset="0"/>
              </a:defRPr>
            </a:lvl2pPr>
            <a:lvl3pPr marL="1143000" indent="-228600" defTabSz="965200">
              <a:defRPr sz="2400">
                <a:solidFill>
                  <a:schemeClr val="tx1"/>
                </a:solidFill>
                <a:latin typeface="FranklinGothicCond" pitchFamily="2" charset="0"/>
              </a:defRPr>
            </a:lvl3pPr>
            <a:lvl4pPr marL="1600200" indent="-228600" defTabSz="965200">
              <a:defRPr sz="2400">
                <a:solidFill>
                  <a:schemeClr val="tx1"/>
                </a:solidFill>
                <a:latin typeface="FranklinGothicCond" pitchFamily="2" charset="0"/>
              </a:defRPr>
            </a:lvl4pPr>
            <a:lvl5pPr marL="2057400" indent="-228600" defTabSz="965200">
              <a:defRPr sz="2400">
                <a:solidFill>
                  <a:schemeClr val="tx1"/>
                </a:solidFill>
                <a:latin typeface="FranklinGothicCond" pitchFamily="2" charset="0"/>
              </a:defRPr>
            </a:lvl5pPr>
            <a:lvl6pPr marL="2514600" indent="-228600" defTabSz="965200" eaLnBrk="0" fontAlgn="base" hangingPunct="0">
              <a:spcBef>
                <a:spcPct val="0"/>
              </a:spcBef>
              <a:spcAft>
                <a:spcPct val="0"/>
              </a:spcAft>
              <a:defRPr sz="2400">
                <a:solidFill>
                  <a:schemeClr val="tx1"/>
                </a:solidFill>
                <a:latin typeface="FranklinGothicCond" pitchFamily="2" charset="0"/>
              </a:defRPr>
            </a:lvl6pPr>
            <a:lvl7pPr marL="2971800" indent="-228600" defTabSz="965200" eaLnBrk="0" fontAlgn="base" hangingPunct="0">
              <a:spcBef>
                <a:spcPct val="0"/>
              </a:spcBef>
              <a:spcAft>
                <a:spcPct val="0"/>
              </a:spcAft>
              <a:defRPr sz="2400">
                <a:solidFill>
                  <a:schemeClr val="tx1"/>
                </a:solidFill>
                <a:latin typeface="FranklinGothicCond" pitchFamily="2" charset="0"/>
              </a:defRPr>
            </a:lvl7pPr>
            <a:lvl8pPr marL="3429000" indent="-228600" defTabSz="965200" eaLnBrk="0" fontAlgn="base" hangingPunct="0">
              <a:spcBef>
                <a:spcPct val="0"/>
              </a:spcBef>
              <a:spcAft>
                <a:spcPct val="0"/>
              </a:spcAft>
              <a:defRPr sz="2400">
                <a:solidFill>
                  <a:schemeClr val="tx1"/>
                </a:solidFill>
                <a:latin typeface="FranklinGothicCond" pitchFamily="2" charset="0"/>
              </a:defRPr>
            </a:lvl8pPr>
            <a:lvl9pPr marL="3886200" indent="-228600" defTabSz="965200" eaLnBrk="0" fontAlgn="base" hangingPunct="0">
              <a:spcBef>
                <a:spcPct val="0"/>
              </a:spcBef>
              <a:spcAft>
                <a:spcPct val="0"/>
              </a:spcAft>
              <a:defRPr sz="2400">
                <a:solidFill>
                  <a:schemeClr val="tx1"/>
                </a:solidFill>
                <a:latin typeface="FranklinGothicCond" pitchFamily="2" charset="0"/>
              </a:defRPr>
            </a:lvl9pPr>
          </a:lstStyle>
          <a:p>
            <a:fld id="{ED61807F-6AD9-4F2D-A59A-8836FFCDEFB1}" type="slidenum">
              <a:rPr lang="en-US" sz="1300" smtClean="0"/>
              <a:pPr/>
              <a:t>24</a:t>
            </a:fld>
            <a:endParaRPr lang="en-US" sz="1300" dirty="0" smtClean="0"/>
          </a:p>
        </p:txBody>
      </p:sp>
      <p:sp>
        <p:nvSpPr>
          <p:cNvPr id="47107" name="Rectangle 2"/>
          <p:cNvSpPr>
            <a:spLocks noGrp="1" noRot="1" noChangeAspect="1" noChangeArrowheads="1" noTextEdit="1"/>
          </p:cNvSpPr>
          <p:nvPr>
            <p:ph type="sldImg"/>
          </p:nvPr>
        </p:nvSpPr>
        <p:spPr>
          <a:xfrm>
            <a:off x="1162050" y="709613"/>
            <a:ext cx="4535488" cy="3402012"/>
          </a:xfrm>
          <a:ln/>
        </p:spPr>
      </p:sp>
      <p:sp>
        <p:nvSpPr>
          <p:cNvPr id="47108" name="Rectangle 3"/>
          <p:cNvSpPr>
            <a:spLocks noGrp="1" noChangeArrowheads="1"/>
          </p:cNvSpPr>
          <p:nvPr>
            <p:ph type="body" idx="1"/>
          </p:nvPr>
        </p:nvSpPr>
        <p:spPr>
          <a:xfrm>
            <a:off x="897326" y="4325561"/>
            <a:ext cx="5063351" cy="4109357"/>
          </a:xfrm>
          <a:noFill/>
        </p:spPr>
        <p:txBody>
          <a:bodyPr/>
          <a:lstStyle/>
          <a:p>
            <a:r>
              <a:rPr lang="en-US" altLang="zh-CN" dirty="0" smtClean="0"/>
              <a:t>Philosophy &amp; Science </a:t>
            </a:r>
          </a:p>
          <a:p>
            <a:r>
              <a:rPr lang="en-US" altLang="zh-CN" dirty="0" smtClean="0"/>
              <a:t>of Education</a:t>
            </a:r>
          </a:p>
          <a:p>
            <a:r>
              <a:rPr lang="en-US" altLang="zh-CN" dirty="0" smtClean="0"/>
              <a:t>Philosophy of Education</a:t>
            </a:r>
          </a:p>
          <a:p>
            <a:r>
              <a:rPr lang="en-US" altLang="zh-CN" dirty="0" smtClean="0"/>
              <a:t>Purpose</a:t>
            </a:r>
          </a:p>
          <a:p>
            <a:r>
              <a:rPr lang="en-US" altLang="zh-CN" dirty="0" smtClean="0"/>
              <a:t>Ideals</a:t>
            </a:r>
          </a:p>
          <a:p>
            <a:r>
              <a:rPr lang="en-US" altLang="zh-CN" dirty="0" smtClean="0"/>
              <a:t>Goals</a:t>
            </a:r>
          </a:p>
          <a:p>
            <a:r>
              <a:rPr lang="en-US" altLang="zh-CN" dirty="0" smtClean="0"/>
              <a:t>Science of Education</a:t>
            </a:r>
          </a:p>
          <a:p>
            <a:r>
              <a:rPr lang="en-US" altLang="zh-CN" dirty="0" smtClean="0"/>
              <a:t>Curriculum</a:t>
            </a:r>
          </a:p>
          <a:p>
            <a:r>
              <a:rPr lang="en-US" altLang="zh-CN" dirty="0" smtClean="0"/>
              <a:t>Methods</a:t>
            </a:r>
          </a:p>
          <a:p>
            <a:r>
              <a:rPr lang="en-US" altLang="zh-CN" dirty="0" smtClean="0"/>
              <a:t>Administration</a:t>
            </a:r>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65200">
              <a:defRPr sz="2400">
                <a:solidFill>
                  <a:schemeClr val="tx1"/>
                </a:solidFill>
                <a:latin typeface="FranklinGothicCond" pitchFamily="2" charset="0"/>
              </a:defRPr>
            </a:lvl1pPr>
            <a:lvl2pPr marL="742950" indent="-285750" defTabSz="965200">
              <a:defRPr sz="2400">
                <a:solidFill>
                  <a:schemeClr val="tx1"/>
                </a:solidFill>
                <a:latin typeface="FranklinGothicCond" pitchFamily="2" charset="0"/>
              </a:defRPr>
            </a:lvl2pPr>
            <a:lvl3pPr marL="1143000" indent="-228600" defTabSz="965200">
              <a:defRPr sz="2400">
                <a:solidFill>
                  <a:schemeClr val="tx1"/>
                </a:solidFill>
                <a:latin typeface="FranklinGothicCond" pitchFamily="2" charset="0"/>
              </a:defRPr>
            </a:lvl3pPr>
            <a:lvl4pPr marL="1600200" indent="-228600" defTabSz="965200">
              <a:defRPr sz="2400">
                <a:solidFill>
                  <a:schemeClr val="tx1"/>
                </a:solidFill>
                <a:latin typeface="FranklinGothicCond" pitchFamily="2" charset="0"/>
              </a:defRPr>
            </a:lvl4pPr>
            <a:lvl5pPr marL="2057400" indent="-228600" defTabSz="965200">
              <a:defRPr sz="2400">
                <a:solidFill>
                  <a:schemeClr val="tx1"/>
                </a:solidFill>
                <a:latin typeface="FranklinGothicCond" pitchFamily="2" charset="0"/>
              </a:defRPr>
            </a:lvl5pPr>
            <a:lvl6pPr marL="2514600" indent="-228600" defTabSz="965200" eaLnBrk="0" fontAlgn="base" hangingPunct="0">
              <a:spcBef>
                <a:spcPct val="0"/>
              </a:spcBef>
              <a:spcAft>
                <a:spcPct val="0"/>
              </a:spcAft>
              <a:defRPr sz="2400">
                <a:solidFill>
                  <a:schemeClr val="tx1"/>
                </a:solidFill>
                <a:latin typeface="FranklinGothicCond" pitchFamily="2" charset="0"/>
              </a:defRPr>
            </a:lvl6pPr>
            <a:lvl7pPr marL="2971800" indent="-228600" defTabSz="965200" eaLnBrk="0" fontAlgn="base" hangingPunct="0">
              <a:spcBef>
                <a:spcPct val="0"/>
              </a:spcBef>
              <a:spcAft>
                <a:spcPct val="0"/>
              </a:spcAft>
              <a:defRPr sz="2400">
                <a:solidFill>
                  <a:schemeClr val="tx1"/>
                </a:solidFill>
                <a:latin typeface="FranklinGothicCond" pitchFamily="2" charset="0"/>
              </a:defRPr>
            </a:lvl7pPr>
            <a:lvl8pPr marL="3429000" indent="-228600" defTabSz="965200" eaLnBrk="0" fontAlgn="base" hangingPunct="0">
              <a:spcBef>
                <a:spcPct val="0"/>
              </a:spcBef>
              <a:spcAft>
                <a:spcPct val="0"/>
              </a:spcAft>
              <a:defRPr sz="2400">
                <a:solidFill>
                  <a:schemeClr val="tx1"/>
                </a:solidFill>
                <a:latin typeface="FranklinGothicCond" pitchFamily="2" charset="0"/>
              </a:defRPr>
            </a:lvl8pPr>
            <a:lvl9pPr marL="3886200" indent="-228600" defTabSz="965200" eaLnBrk="0" fontAlgn="base" hangingPunct="0">
              <a:spcBef>
                <a:spcPct val="0"/>
              </a:spcBef>
              <a:spcAft>
                <a:spcPct val="0"/>
              </a:spcAft>
              <a:defRPr sz="2400">
                <a:solidFill>
                  <a:schemeClr val="tx1"/>
                </a:solidFill>
                <a:latin typeface="FranklinGothicCond" pitchFamily="2" charset="0"/>
              </a:defRPr>
            </a:lvl9pPr>
          </a:lstStyle>
          <a:p>
            <a:fld id="{DA3802B3-EB84-499B-A3ED-25CABDABF07C}" type="slidenum">
              <a:rPr lang="en-US" sz="1300" smtClean="0"/>
              <a:pPr/>
              <a:t>25</a:t>
            </a:fld>
            <a:endParaRPr lang="en-US" sz="1300" dirty="0" smtClean="0"/>
          </a:p>
        </p:txBody>
      </p:sp>
      <p:sp>
        <p:nvSpPr>
          <p:cNvPr id="48131" name="Rectangle 2"/>
          <p:cNvSpPr>
            <a:spLocks noGrp="1" noRot="1" noChangeAspect="1" noChangeArrowheads="1" noTextEdit="1"/>
          </p:cNvSpPr>
          <p:nvPr>
            <p:ph type="sldImg"/>
          </p:nvPr>
        </p:nvSpPr>
        <p:spPr>
          <a:xfrm>
            <a:off x="1162050" y="709613"/>
            <a:ext cx="4535488" cy="3402012"/>
          </a:xfrm>
          <a:ln/>
        </p:spPr>
      </p:sp>
      <p:sp>
        <p:nvSpPr>
          <p:cNvPr id="48132" name="Rectangle 3"/>
          <p:cNvSpPr>
            <a:spLocks noGrp="1" noChangeArrowheads="1"/>
          </p:cNvSpPr>
          <p:nvPr>
            <p:ph type="body" idx="1"/>
          </p:nvPr>
        </p:nvSpPr>
        <p:spPr>
          <a:xfrm>
            <a:off x="897326" y="4325561"/>
            <a:ext cx="5063351" cy="4109357"/>
          </a:xfrm>
          <a:noFill/>
        </p:spPr>
        <p:txBody>
          <a:bodyPr/>
          <a:lstStyle/>
          <a:p>
            <a:r>
              <a:rPr lang="en-US" altLang="zh-CN" dirty="0" smtClean="0"/>
              <a:t>Good Character</a:t>
            </a:r>
          </a:p>
          <a:p>
            <a:r>
              <a:rPr lang="en-US" altLang="zh-CN" dirty="0" smtClean="0"/>
              <a:t>Inner disposition conducive to right conduct</a:t>
            </a:r>
          </a:p>
          <a:p>
            <a:r>
              <a:rPr lang="en-US" altLang="zh-CN" dirty="0" smtClean="0"/>
              <a:t>¥	Attitudes and habits</a:t>
            </a:r>
          </a:p>
          <a:p>
            <a:r>
              <a:rPr lang="en-US" altLang="zh-CN" dirty="0" smtClean="0"/>
              <a:t>¥	For the purpose of loving</a:t>
            </a:r>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65200">
              <a:defRPr sz="2400">
                <a:solidFill>
                  <a:schemeClr val="tx1"/>
                </a:solidFill>
                <a:latin typeface="FranklinGothicCond" pitchFamily="2" charset="0"/>
              </a:defRPr>
            </a:lvl1pPr>
            <a:lvl2pPr marL="742950" indent="-285750" defTabSz="965200">
              <a:defRPr sz="2400">
                <a:solidFill>
                  <a:schemeClr val="tx1"/>
                </a:solidFill>
                <a:latin typeface="FranklinGothicCond" pitchFamily="2" charset="0"/>
              </a:defRPr>
            </a:lvl2pPr>
            <a:lvl3pPr marL="1143000" indent="-228600" defTabSz="965200">
              <a:defRPr sz="2400">
                <a:solidFill>
                  <a:schemeClr val="tx1"/>
                </a:solidFill>
                <a:latin typeface="FranklinGothicCond" pitchFamily="2" charset="0"/>
              </a:defRPr>
            </a:lvl3pPr>
            <a:lvl4pPr marL="1600200" indent="-228600" defTabSz="965200">
              <a:defRPr sz="2400">
                <a:solidFill>
                  <a:schemeClr val="tx1"/>
                </a:solidFill>
                <a:latin typeface="FranklinGothicCond" pitchFamily="2" charset="0"/>
              </a:defRPr>
            </a:lvl4pPr>
            <a:lvl5pPr marL="2057400" indent="-228600" defTabSz="965200">
              <a:defRPr sz="2400">
                <a:solidFill>
                  <a:schemeClr val="tx1"/>
                </a:solidFill>
                <a:latin typeface="FranklinGothicCond" pitchFamily="2" charset="0"/>
              </a:defRPr>
            </a:lvl5pPr>
            <a:lvl6pPr marL="2514600" indent="-228600" defTabSz="965200" eaLnBrk="0" fontAlgn="base" hangingPunct="0">
              <a:spcBef>
                <a:spcPct val="0"/>
              </a:spcBef>
              <a:spcAft>
                <a:spcPct val="0"/>
              </a:spcAft>
              <a:defRPr sz="2400">
                <a:solidFill>
                  <a:schemeClr val="tx1"/>
                </a:solidFill>
                <a:latin typeface="FranklinGothicCond" pitchFamily="2" charset="0"/>
              </a:defRPr>
            </a:lvl6pPr>
            <a:lvl7pPr marL="2971800" indent="-228600" defTabSz="965200" eaLnBrk="0" fontAlgn="base" hangingPunct="0">
              <a:spcBef>
                <a:spcPct val="0"/>
              </a:spcBef>
              <a:spcAft>
                <a:spcPct val="0"/>
              </a:spcAft>
              <a:defRPr sz="2400">
                <a:solidFill>
                  <a:schemeClr val="tx1"/>
                </a:solidFill>
                <a:latin typeface="FranklinGothicCond" pitchFamily="2" charset="0"/>
              </a:defRPr>
            </a:lvl7pPr>
            <a:lvl8pPr marL="3429000" indent="-228600" defTabSz="965200" eaLnBrk="0" fontAlgn="base" hangingPunct="0">
              <a:spcBef>
                <a:spcPct val="0"/>
              </a:spcBef>
              <a:spcAft>
                <a:spcPct val="0"/>
              </a:spcAft>
              <a:defRPr sz="2400">
                <a:solidFill>
                  <a:schemeClr val="tx1"/>
                </a:solidFill>
                <a:latin typeface="FranklinGothicCond" pitchFamily="2" charset="0"/>
              </a:defRPr>
            </a:lvl8pPr>
            <a:lvl9pPr marL="3886200" indent="-228600" defTabSz="965200" eaLnBrk="0" fontAlgn="base" hangingPunct="0">
              <a:spcBef>
                <a:spcPct val="0"/>
              </a:spcBef>
              <a:spcAft>
                <a:spcPct val="0"/>
              </a:spcAft>
              <a:defRPr sz="2400">
                <a:solidFill>
                  <a:schemeClr val="tx1"/>
                </a:solidFill>
                <a:latin typeface="FranklinGothicCond" pitchFamily="2" charset="0"/>
              </a:defRPr>
            </a:lvl9pPr>
          </a:lstStyle>
          <a:p>
            <a:fld id="{262EC8D6-BFCB-4625-8DEF-6074CEA71DA3}" type="slidenum">
              <a:rPr lang="en-US" sz="1300" smtClean="0"/>
              <a:pPr/>
              <a:t>27</a:t>
            </a:fld>
            <a:endParaRPr lang="en-US" sz="1300" dirty="0" smtClean="0"/>
          </a:p>
        </p:txBody>
      </p:sp>
      <p:sp>
        <p:nvSpPr>
          <p:cNvPr id="51203" name="Rectangle 2"/>
          <p:cNvSpPr>
            <a:spLocks noGrp="1" noRot="1" noChangeAspect="1" noChangeArrowheads="1" noTextEdit="1"/>
          </p:cNvSpPr>
          <p:nvPr>
            <p:ph type="sldImg"/>
          </p:nvPr>
        </p:nvSpPr>
        <p:spPr>
          <a:xfrm>
            <a:off x="1162050" y="709613"/>
            <a:ext cx="4535488" cy="3402012"/>
          </a:xfrm>
          <a:ln/>
        </p:spPr>
      </p:sp>
      <p:sp>
        <p:nvSpPr>
          <p:cNvPr id="51204" name="Rectangle 3"/>
          <p:cNvSpPr>
            <a:spLocks noGrp="1" noChangeArrowheads="1"/>
          </p:cNvSpPr>
          <p:nvPr>
            <p:ph type="body" idx="1"/>
          </p:nvPr>
        </p:nvSpPr>
        <p:spPr>
          <a:xfrm>
            <a:off x="897326" y="4325561"/>
            <a:ext cx="5063351" cy="4109357"/>
          </a:xfrm>
          <a:noFill/>
        </p:spPr>
        <p:txBody>
          <a:bodyPr/>
          <a:lstStyle/>
          <a:p>
            <a:r>
              <a:rPr lang="en-US" altLang="zh-CN" dirty="0" smtClean="0"/>
              <a:t>Throughout history...education has had two great goals: To help young people to become smart and...become good.Ó</a:t>
            </a:r>
          </a:p>
          <a:p>
            <a:r>
              <a:rPr lang="en-US" altLang="zh-CN" dirty="0" smtClean="0"/>
              <a:t>Source:	Dr. Thomas Lickona, ÔEducating for Character</a:t>
            </a:r>
            <a:endParaRPr lang="zh-CN"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65200">
              <a:defRPr sz="2400">
                <a:solidFill>
                  <a:schemeClr val="tx1"/>
                </a:solidFill>
                <a:latin typeface="FranklinGothicCond" pitchFamily="2" charset="0"/>
              </a:defRPr>
            </a:lvl1pPr>
            <a:lvl2pPr marL="742950" indent="-285750" defTabSz="965200">
              <a:defRPr sz="2400">
                <a:solidFill>
                  <a:schemeClr val="tx1"/>
                </a:solidFill>
                <a:latin typeface="FranklinGothicCond" pitchFamily="2" charset="0"/>
              </a:defRPr>
            </a:lvl2pPr>
            <a:lvl3pPr marL="1143000" indent="-228600" defTabSz="965200">
              <a:defRPr sz="2400">
                <a:solidFill>
                  <a:schemeClr val="tx1"/>
                </a:solidFill>
                <a:latin typeface="FranklinGothicCond" pitchFamily="2" charset="0"/>
              </a:defRPr>
            </a:lvl3pPr>
            <a:lvl4pPr marL="1600200" indent="-228600" defTabSz="965200">
              <a:defRPr sz="2400">
                <a:solidFill>
                  <a:schemeClr val="tx1"/>
                </a:solidFill>
                <a:latin typeface="FranklinGothicCond" pitchFamily="2" charset="0"/>
              </a:defRPr>
            </a:lvl4pPr>
            <a:lvl5pPr marL="2057400" indent="-228600" defTabSz="965200">
              <a:defRPr sz="2400">
                <a:solidFill>
                  <a:schemeClr val="tx1"/>
                </a:solidFill>
                <a:latin typeface="FranklinGothicCond" pitchFamily="2" charset="0"/>
              </a:defRPr>
            </a:lvl5pPr>
            <a:lvl6pPr marL="2514600" indent="-228600" defTabSz="965200" eaLnBrk="0" fontAlgn="base" hangingPunct="0">
              <a:spcBef>
                <a:spcPct val="0"/>
              </a:spcBef>
              <a:spcAft>
                <a:spcPct val="0"/>
              </a:spcAft>
              <a:defRPr sz="2400">
                <a:solidFill>
                  <a:schemeClr val="tx1"/>
                </a:solidFill>
                <a:latin typeface="FranklinGothicCond" pitchFamily="2" charset="0"/>
              </a:defRPr>
            </a:lvl6pPr>
            <a:lvl7pPr marL="2971800" indent="-228600" defTabSz="965200" eaLnBrk="0" fontAlgn="base" hangingPunct="0">
              <a:spcBef>
                <a:spcPct val="0"/>
              </a:spcBef>
              <a:spcAft>
                <a:spcPct val="0"/>
              </a:spcAft>
              <a:defRPr sz="2400">
                <a:solidFill>
                  <a:schemeClr val="tx1"/>
                </a:solidFill>
                <a:latin typeface="FranklinGothicCond" pitchFamily="2" charset="0"/>
              </a:defRPr>
            </a:lvl7pPr>
            <a:lvl8pPr marL="3429000" indent="-228600" defTabSz="965200" eaLnBrk="0" fontAlgn="base" hangingPunct="0">
              <a:spcBef>
                <a:spcPct val="0"/>
              </a:spcBef>
              <a:spcAft>
                <a:spcPct val="0"/>
              </a:spcAft>
              <a:defRPr sz="2400">
                <a:solidFill>
                  <a:schemeClr val="tx1"/>
                </a:solidFill>
                <a:latin typeface="FranklinGothicCond" pitchFamily="2" charset="0"/>
              </a:defRPr>
            </a:lvl8pPr>
            <a:lvl9pPr marL="3886200" indent="-228600" defTabSz="965200" eaLnBrk="0" fontAlgn="base" hangingPunct="0">
              <a:spcBef>
                <a:spcPct val="0"/>
              </a:spcBef>
              <a:spcAft>
                <a:spcPct val="0"/>
              </a:spcAft>
              <a:defRPr sz="2400">
                <a:solidFill>
                  <a:schemeClr val="tx1"/>
                </a:solidFill>
                <a:latin typeface="FranklinGothicCond" pitchFamily="2" charset="0"/>
              </a:defRPr>
            </a:lvl9pPr>
          </a:lstStyle>
          <a:p>
            <a:fld id="{7C57EFB0-4623-468E-9E31-985C03999AD0}" type="slidenum">
              <a:rPr lang="en-US" sz="1300" smtClean="0"/>
              <a:pPr/>
              <a:t>28</a:t>
            </a:fld>
            <a:endParaRPr lang="en-US" sz="1300" dirty="0" smtClean="0"/>
          </a:p>
        </p:txBody>
      </p:sp>
      <p:sp>
        <p:nvSpPr>
          <p:cNvPr id="52227" name="Rectangle 2"/>
          <p:cNvSpPr>
            <a:spLocks noGrp="1" noRot="1" noChangeAspect="1" noChangeArrowheads="1" noTextEdit="1"/>
          </p:cNvSpPr>
          <p:nvPr>
            <p:ph type="sldImg"/>
          </p:nvPr>
        </p:nvSpPr>
        <p:spPr>
          <a:xfrm>
            <a:off x="1162050" y="709613"/>
            <a:ext cx="4535488" cy="3402012"/>
          </a:xfrm>
          <a:ln/>
        </p:spPr>
      </p:sp>
      <p:sp>
        <p:nvSpPr>
          <p:cNvPr id="52228" name="Rectangle 3"/>
          <p:cNvSpPr>
            <a:spLocks noGrp="1" noChangeArrowheads="1"/>
          </p:cNvSpPr>
          <p:nvPr>
            <p:ph type="body" idx="1"/>
          </p:nvPr>
        </p:nvSpPr>
        <p:spPr>
          <a:xfrm>
            <a:off x="897326" y="4325561"/>
            <a:ext cx="5063351" cy="4109357"/>
          </a:xfrm>
          <a:noFill/>
        </p:spPr>
        <p:txBody>
          <a:bodyPr/>
          <a:lstStyle/>
          <a:p>
            <a:r>
              <a:rPr lang="en-US" altLang="zh-CN" sz="900" dirty="0" smtClean="0"/>
              <a:t>Morals Goal — </a:t>
            </a:r>
            <a:br>
              <a:rPr lang="en-US" altLang="zh-CN" sz="900" dirty="0" smtClean="0"/>
            </a:br>
            <a:r>
              <a:rPr lang="en-US" altLang="zh-CN" sz="900" dirty="0" smtClean="0"/>
              <a:t>Loving Relationships &amp; Family</a:t>
            </a:r>
          </a:p>
          <a:p>
            <a:endParaRPr lang="en-US" altLang="zh-CN" sz="900" dirty="0" smtClean="0"/>
          </a:p>
          <a:p>
            <a:pPr>
              <a:spcAft>
                <a:spcPct val="30000"/>
              </a:spcAft>
            </a:pPr>
            <a:r>
              <a:rPr lang="en-US" altLang="zh-CN" sz="1000" b="1" dirty="0" smtClean="0">
                <a:solidFill>
                  <a:schemeClr val="tx2"/>
                </a:solidFill>
              </a:rPr>
              <a:t>Strong marriages</a:t>
            </a:r>
          </a:p>
          <a:p>
            <a:pPr>
              <a:spcAft>
                <a:spcPct val="30000"/>
              </a:spcAft>
            </a:pPr>
            <a:r>
              <a:rPr lang="en-US" altLang="zh-CN" sz="1000" b="1" dirty="0" smtClean="0">
                <a:solidFill>
                  <a:schemeClr val="tx2"/>
                </a:solidFill>
              </a:rPr>
              <a:t>Effective parenting</a:t>
            </a:r>
          </a:p>
          <a:p>
            <a:pPr>
              <a:spcAft>
                <a:spcPct val="30000"/>
              </a:spcAft>
            </a:pPr>
            <a:r>
              <a:rPr lang="en-US" altLang="zh-CN" sz="1000" b="1" dirty="0" smtClean="0">
                <a:solidFill>
                  <a:schemeClr val="tx2"/>
                </a:solidFill>
              </a:rPr>
              <a:t>Ethical practice</a:t>
            </a:r>
          </a:p>
          <a:p>
            <a:r>
              <a:rPr lang="en-US" altLang="zh-CN" sz="1000" b="1" dirty="0" smtClean="0">
                <a:solidFill>
                  <a:schemeClr val="tx2"/>
                </a:solidFill>
              </a:rPr>
              <a:t>living for higher purpose</a:t>
            </a:r>
            <a:endParaRPr lang="zh-CN" altLang="en-US" sz="1000" b="1" smtClean="0">
              <a:solidFill>
                <a:srgbClr val="FFFFCC"/>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ACA3F8-FC6B-47B2-A42B-7B5D4BC5E1B2}" type="slidenum">
              <a:rPr lang="de-DE"/>
              <a:pPr/>
              <a:t>12</a:t>
            </a:fld>
            <a:endParaRPr lang="de-DE" dirty="0"/>
          </a:p>
        </p:txBody>
      </p:sp>
      <p:sp>
        <p:nvSpPr>
          <p:cNvPr id="17410" name="Rectangle 2"/>
          <p:cNvSpPr>
            <a:spLocks noGrp="1" noRot="1" noChangeAspect="1" noChangeArrowheads="1" noTextEdit="1"/>
          </p:cNvSpPr>
          <p:nvPr>
            <p:ph type="sldImg"/>
          </p:nvPr>
        </p:nvSpPr>
        <p:spPr>
          <a:xfrm>
            <a:off x="1162050" y="709613"/>
            <a:ext cx="4535488" cy="3402012"/>
          </a:xfrm>
          <a:ln/>
        </p:spPr>
      </p:sp>
      <p:sp>
        <p:nvSpPr>
          <p:cNvPr id="17411" name="Rectangle 3"/>
          <p:cNvSpPr>
            <a:spLocks noGrp="1" noChangeArrowheads="1"/>
          </p:cNvSpPr>
          <p:nvPr>
            <p:ph type="body" idx="1"/>
          </p:nvPr>
        </p:nvSpPr>
        <p:spPr>
          <a:xfrm>
            <a:off x="896938" y="4325938"/>
            <a:ext cx="5064125" cy="4108450"/>
          </a:xfrm>
        </p:spPr>
        <p:txBody>
          <a:bodyPr/>
          <a:lstStyle/>
          <a:p>
            <a:r>
              <a:rPr lang="en-US" altLang="zh-CN" dirty="0"/>
              <a:t>3 Hauptordnungen</a:t>
            </a:r>
          </a:p>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EA4D1F-C403-4877-B921-70D2E4F922AB}" type="slidenum">
              <a:rPr lang="de-DE"/>
              <a:pPr/>
              <a:t>13</a:t>
            </a:fld>
            <a:endParaRPr lang="de-DE" dirty="0"/>
          </a:p>
        </p:txBody>
      </p:sp>
      <p:sp>
        <p:nvSpPr>
          <p:cNvPr id="13314" name="Rectangle 2"/>
          <p:cNvSpPr>
            <a:spLocks noGrp="1" noRot="1" noChangeAspect="1" noChangeArrowheads="1" noTextEdit="1"/>
          </p:cNvSpPr>
          <p:nvPr>
            <p:ph type="sldImg"/>
          </p:nvPr>
        </p:nvSpPr>
        <p:spPr>
          <a:xfrm>
            <a:off x="1162050" y="709613"/>
            <a:ext cx="4535488" cy="3402012"/>
          </a:xfrm>
          <a:ln/>
        </p:spPr>
      </p:sp>
      <p:sp>
        <p:nvSpPr>
          <p:cNvPr id="13315" name="Rectangle 3"/>
          <p:cNvSpPr>
            <a:spLocks noGrp="1" noChangeArrowheads="1"/>
          </p:cNvSpPr>
          <p:nvPr>
            <p:ph type="body" idx="1"/>
          </p:nvPr>
        </p:nvSpPr>
        <p:spPr>
          <a:xfrm>
            <a:off x="896938" y="4325938"/>
            <a:ext cx="5064125" cy="4108450"/>
          </a:xfrm>
        </p:spPr>
        <p:txBody>
          <a:bodyPr/>
          <a:lstStyle/>
          <a:p>
            <a:r>
              <a:rPr lang="en-US" altLang="zh-CN" dirty="0"/>
              <a:t>Traditional Role of Education</a:t>
            </a:r>
          </a:p>
          <a:p>
            <a:r>
              <a:rPr lang="en-US" altLang="zh-CN" dirty="0"/>
              <a:t>1.	Passing on knowledge and cultural values</a:t>
            </a:r>
          </a:p>
          <a:p>
            <a:r>
              <a:rPr lang="en-US" altLang="zh-CN" dirty="0"/>
              <a:t>2.	Teaching moral standards and social responsibilities</a:t>
            </a:r>
          </a:p>
          <a:p>
            <a:r>
              <a:rPr lang="en-US" altLang="zh-CN" dirty="0"/>
              <a:t>3.	Preparing good citizens</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65200">
              <a:defRPr sz="2400">
                <a:solidFill>
                  <a:schemeClr val="tx1"/>
                </a:solidFill>
                <a:latin typeface="FranklinGothicCond" pitchFamily="2" charset="0"/>
              </a:defRPr>
            </a:lvl1pPr>
            <a:lvl2pPr marL="742950" indent="-285750" defTabSz="965200">
              <a:defRPr sz="2400">
                <a:solidFill>
                  <a:schemeClr val="tx1"/>
                </a:solidFill>
                <a:latin typeface="FranklinGothicCond" pitchFamily="2" charset="0"/>
              </a:defRPr>
            </a:lvl2pPr>
            <a:lvl3pPr marL="1143000" indent="-228600" defTabSz="965200">
              <a:defRPr sz="2400">
                <a:solidFill>
                  <a:schemeClr val="tx1"/>
                </a:solidFill>
                <a:latin typeface="FranklinGothicCond" pitchFamily="2" charset="0"/>
              </a:defRPr>
            </a:lvl3pPr>
            <a:lvl4pPr marL="1600200" indent="-228600" defTabSz="965200">
              <a:defRPr sz="2400">
                <a:solidFill>
                  <a:schemeClr val="tx1"/>
                </a:solidFill>
                <a:latin typeface="FranklinGothicCond" pitchFamily="2" charset="0"/>
              </a:defRPr>
            </a:lvl4pPr>
            <a:lvl5pPr marL="2057400" indent="-228600" defTabSz="965200">
              <a:defRPr sz="2400">
                <a:solidFill>
                  <a:schemeClr val="tx1"/>
                </a:solidFill>
                <a:latin typeface="FranklinGothicCond" pitchFamily="2" charset="0"/>
              </a:defRPr>
            </a:lvl5pPr>
            <a:lvl6pPr marL="2514600" indent="-228600" defTabSz="965200" eaLnBrk="0" fontAlgn="base" hangingPunct="0">
              <a:spcBef>
                <a:spcPct val="0"/>
              </a:spcBef>
              <a:spcAft>
                <a:spcPct val="0"/>
              </a:spcAft>
              <a:defRPr sz="2400">
                <a:solidFill>
                  <a:schemeClr val="tx1"/>
                </a:solidFill>
                <a:latin typeface="FranklinGothicCond" pitchFamily="2" charset="0"/>
              </a:defRPr>
            </a:lvl6pPr>
            <a:lvl7pPr marL="2971800" indent="-228600" defTabSz="965200" eaLnBrk="0" fontAlgn="base" hangingPunct="0">
              <a:spcBef>
                <a:spcPct val="0"/>
              </a:spcBef>
              <a:spcAft>
                <a:spcPct val="0"/>
              </a:spcAft>
              <a:defRPr sz="2400">
                <a:solidFill>
                  <a:schemeClr val="tx1"/>
                </a:solidFill>
                <a:latin typeface="FranklinGothicCond" pitchFamily="2" charset="0"/>
              </a:defRPr>
            </a:lvl7pPr>
            <a:lvl8pPr marL="3429000" indent="-228600" defTabSz="965200" eaLnBrk="0" fontAlgn="base" hangingPunct="0">
              <a:spcBef>
                <a:spcPct val="0"/>
              </a:spcBef>
              <a:spcAft>
                <a:spcPct val="0"/>
              </a:spcAft>
              <a:defRPr sz="2400">
                <a:solidFill>
                  <a:schemeClr val="tx1"/>
                </a:solidFill>
                <a:latin typeface="FranklinGothicCond" pitchFamily="2" charset="0"/>
              </a:defRPr>
            </a:lvl8pPr>
            <a:lvl9pPr marL="3886200" indent="-228600" defTabSz="965200" eaLnBrk="0" fontAlgn="base" hangingPunct="0">
              <a:spcBef>
                <a:spcPct val="0"/>
              </a:spcBef>
              <a:spcAft>
                <a:spcPct val="0"/>
              </a:spcAft>
              <a:defRPr sz="2400">
                <a:solidFill>
                  <a:schemeClr val="tx1"/>
                </a:solidFill>
                <a:latin typeface="FranklinGothicCond" pitchFamily="2" charset="0"/>
              </a:defRPr>
            </a:lvl9pPr>
          </a:lstStyle>
          <a:p>
            <a:fld id="{FD6C38AD-4B0D-4021-BF78-D6AD9F2D4C60}" type="slidenum">
              <a:rPr lang="en-US" sz="1300" smtClean="0">
                <a:solidFill>
                  <a:prstClr val="black"/>
                </a:solidFill>
              </a:rPr>
              <a:pPr/>
              <a:t>14</a:t>
            </a:fld>
            <a:endParaRPr lang="en-US" sz="1300" dirty="0" smtClean="0">
              <a:solidFill>
                <a:prstClr val="black"/>
              </a:solidFill>
            </a:endParaRPr>
          </a:p>
        </p:txBody>
      </p:sp>
      <p:sp>
        <p:nvSpPr>
          <p:cNvPr id="49155" name="Rectangle 2"/>
          <p:cNvSpPr>
            <a:spLocks noGrp="1" noRot="1" noChangeAspect="1" noChangeArrowheads="1" noTextEdit="1"/>
          </p:cNvSpPr>
          <p:nvPr>
            <p:ph type="sldImg"/>
          </p:nvPr>
        </p:nvSpPr>
        <p:spPr>
          <a:xfrm>
            <a:off x="1162050" y="709613"/>
            <a:ext cx="4535488" cy="3402012"/>
          </a:xfrm>
          <a:ln/>
        </p:spPr>
      </p:sp>
      <p:sp>
        <p:nvSpPr>
          <p:cNvPr id="49156" name="Rectangle 3"/>
          <p:cNvSpPr>
            <a:spLocks noGrp="1" noChangeArrowheads="1"/>
          </p:cNvSpPr>
          <p:nvPr>
            <p:ph type="body" idx="1"/>
          </p:nvPr>
        </p:nvSpPr>
        <p:spPr>
          <a:xfrm>
            <a:off x="897326" y="4325561"/>
            <a:ext cx="5063351" cy="4109357"/>
          </a:xfrm>
          <a:noFill/>
        </p:spPr>
        <p:txBody>
          <a:bodyPr/>
          <a:lstStyle/>
          <a:p>
            <a:r>
              <a:rPr lang="en-US" altLang="zh-CN" dirty="0" smtClean="0"/>
              <a:t>Explosion of Destructive </a:t>
            </a:r>
          </a:p>
          <a:p>
            <a:r>
              <a:rPr lang="en-US" altLang="zh-CN" dirty="0" smtClean="0"/>
              <a:t>Youth Behavior Since 1940s</a:t>
            </a:r>
          </a:p>
          <a:p>
            <a:r>
              <a:rPr lang="en-US" altLang="zh-CN" dirty="0" smtClean="0"/>
              <a:t>1940s School Problems</a:t>
            </a:r>
          </a:p>
          <a:p>
            <a:r>
              <a:rPr lang="en-US" altLang="zh-CN" dirty="0" smtClean="0"/>
              <a:t>1.	Talking out of turn</a:t>
            </a:r>
          </a:p>
          <a:p>
            <a:r>
              <a:rPr lang="en-US" altLang="zh-CN" dirty="0" smtClean="0"/>
              <a:t>2.	Chewing gum</a:t>
            </a:r>
          </a:p>
          <a:p>
            <a:r>
              <a:rPr lang="en-US" altLang="zh-CN" dirty="0" smtClean="0"/>
              <a:t>3.	Making noise</a:t>
            </a:r>
          </a:p>
          <a:p>
            <a:r>
              <a:rPr lang="en-US" altLang="zh-CN" dirty="0" smtClean="0"/>
              <a:t>4.	Running indoors</a:t>
            </a:r>
          </a:p>
          <a:p>
            <a:r>
              <a:rPr lang="en-US" altLang="zh-CN" dirty="0" smtClean="0"/>
              <a:t>5.	Getting out of line</a:t>
            </a:r>
          </a:p>
          <a:p>
            <a:r>
              <a:rPr lang="en-US" altLang="zh-CN" dirty="0" smtClean="0"/>
              <a:t>6.	Improper clothing</a:t>
            </a:r>
          </a:p>
          <a:p>
            <a:r>
              <a:rPr lang="en-US" altLang="zh-CN" dirty="0" smtClean="0"/>
              <a:t>7.	Littering</a:t>
            </a:r>
          </a:p>
          <a:p>
            <a:r>
              <a:rPr lang="en-US" altLang="zh-CN" dirty="0" smtClean="0"/>
              <a:t>1990s School Problems</a:t>
            </a:r>
          </a:p>
          <a:p>
            <a:r>
              <a:rPr lang="en-US" altLang="zh-CN" dirty="0" smtClean="0"/>
              <a:t>1.	Drug abuse</a:t>
            </a:r>
          </a:p>
          <a:p>
            <a:r>
              <a:rPr lang="en-US" altLang="zh-CN" dirty="0" smtClean="0"/>
              <a:t>2.	Alcohol abuse</a:t>
            </a:r>
          </a:p>
          <a:p>
            <a:r>
              <a:rPr lang="en-US" altLang="zh-CN" dirty="0" smtClean="0"/>
              <a:t>3.	Pregnancy</a:t>
            </a:r>
          </a:p>
          <a:p>
            <a:r>
              <a:rPr lang="en-US" altLang="zh-CN" dirty="0" smtClean="0"/>
              <a:t>4.	Suicide</a:t>
            </a:r>
          </a:p>
          <a:p>
            <a:r>
              <a:rPr lang="en-US" altLang="zh-CN" dirty="0" smtClean="0"/>
              <a:t>5.	Rape</a:t>
            </a:r>
          </a:p>
          <a:p>
            <a:r>
              <a:rPr lang="en-US" altLang="zh-CN" dirty="0" smtClean="0"/>
              <a:t>6.	Robbery</a:t>
            </a:r>
          </a:p>
          <a:p>
            <a:r>
              <a:rPr lang="en-US" altLang="zh-CN" dirty="0" smtClean="0"/>
              <a:t>7.	Assault</a:t>
            </a:r>
          </a:p>
          <a:p>
            <a:r>
              <a:rPr lang="en-US" altLang="zh-CN" dirty="0" smtClean="0"/>
              <a:t>Source:	William J. Bennett et al., Index of Leading Cultural indicators, Empower America, Mar. 1993</a:t>
            </a:r>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65200">
              <a:defRPr sz="2400">
                <a:solidFill>
                  <a:schemeClr val="tx1"/>
                </a:solidFill>
                <a:latin typeface="FranklinGothicCond" pitchFamily="2" charset="0"/>
              </a:defRPr>
            </a:lvl1pPr>
            <a:lvl2pPr marL="742950" indent="-285750" defTabSz="965200">
              <a:defRPr sz="2400">
                <a:solidFill>
                  <a:schemeClr val="tx1"/>
                </a:solidFill>
                <a:latin typeface="FranklinGothicCond" pitchFamily="2" charset="0"/>
              </a:defRPr>
            </a:lvl2pPr>
            <a:lvl3pPr marL="1143000" indent="-228600" defTabSz="965200">
              <a:defRPr sz="2400">
                <a:solidFill>
                  <a:schemeClr val="tx1"/>
                </a:solidFill>
                <a:latin typeface="FranklinGothicCond" pitchFamily="2" charset="0"/>
              </a:defRPr>
            </a:lvl3pPr>
            <a:lvl4pPr marL="1600200" indent="-228600" defTabSz="965200">
              <a:defRPr sz="2400">
                <a:solidFill>
                  <a:schemeClr val="tx1"/>
                </a:solidFill>
                <a:latin typeface="FranklinGothicCond" pitchFamily="2" charset="0"/>
              </a:defRPr>
            </a:lvl4pPr>
            <a:lvl5pPr marL="2057400" indent="-228600" defTabSz="965200">
              <a:defRPr sz="2400">
                <a:solidFill>
                  <a:schemeClr val="tx1"/>
                </a:solidFill>
                <a:latin typeface="FranklinGothicCond" pitchFamily="2" charset="0"/>
              </a:defRPr>
            </a:lvl5pPr>
            <a:lvl6pPr marL="2514600" indent="-228600" defTabSz="965200" eaLnBrk="0" fontAlgn="base" hangingPunct="0">
              <a:spcBef>
                <a:spcPct val="0"/>
              </a:spcBef>
              <a:spcAft>
                <a:spcPct val="0"/>
              </a:spcAft>
              <a:defRPr sz="2400">
                <a:solidFill>
                  <a:schemeClr val="tx1"/>
                </a:solidFill>
                <a:latin typeface="FranklinGothicCond" pitchFamily="2" charset="0"/>
              </a:defRPr>
            </a:lvl6pPr>
            <a:lvl7pPr marL="2971800" indent="-228600" defTabSz="965200" eaLnBrk="0" fontAlgn="base" hangingPunct="0">
              <a:spcBef>
                <a:spcPct val="0"/>
              </a:spcBef>
              <a:spcAft>
                <a:spcPct val="0"/>
              </a:spcAft>
              <a:defRPr sz="2400">
                <a:solidFill>
                  <a:schemeClr val="tx1"/>
                </a:solidFill>
                <a:latin typeface="FranklinGothicCond" pitchFamily="2" charset="0"/>
              </a:defRPr>
            </a:lvl7pPr>
            <a:lvl8pPr marL="3429000" indent="-228600" defTabSz="965200" eaLnBrk="0" fontAlgn="base" hangingPunct="0">
              <a:spcBef>
                <a:spcPct val="0"/>
              </a:spcBef>
              <a:spcAft>
                <a:spcPct val="0"/>
              </a:spcAft>
              <a:defRPr sz="2400">
                <a:solidFill>
                  <a:schemeClr val="tx1"/>
                </a:solidFill>
                <a:latin typeface="FranklinGothicCond" pitchFamily="2" charset="0"/>
              </a:defRPr>
            </a:lvl8pPr>
            <a:lvl9pPr marL="3886200" indent="-228600" defTabSz="965200" eaLnBrk="0" fontAlgn="base" hangingPunct="0">
              <a:spcBef>
                <a:spcPct val="0"/>
              </a:spcBef>
              <a:spcAft>
                <a:spcPct val="0"/>
              </a:spcAft>
              <a:defRPr sz="2400">
                <a:solidFill>
                  <a:schemeClr val="tx1"/>
                </a:solidFill>
                <a:latin typeface="FranklinGothicCond" pitchFamily="2" charset="0"/>
              </a:defRPr>
            </a:lvl9pPr>
          </a:lstStyle>
          <a:p>
            <a:fld id="{7F95E9DF-B68B-4D12-AD78-1E5663C1720E}" type="slidenum">
              <a:rPr lang="en-US" sz="1300" smtClean="0"/>
              <a:pPr/>
              <a:t>16</a:t>
            </a:fld>
            <a:endParaRPr lang="en-US" sz="1300" dirty="0" smtClean="0"/>
          </a:p>
        </p:txBody>
      </p:sp>
      <p:sp>
        <p:nvSpPr>
          <p:cNvPr id="38915" name="Rectangle 2"/>
          <p:cNvSpPr>
            <a:spLocks noGrp="1" noRot="1" noChangeAspect="1" noChangeArrowheads="1" noTextEdit="1"/>
          </p:cNvSpPr>
          <p:nvPr>
            <p:ph type="sldImg"/>
          </p:nvPr>
        </p:nvSpPr>
        <p:spPr>
          <a:xfrm>
            <a:off x="1162050" y="709613"/>
            <a:ext cx="4535488" cy="3402012"/>
          </a:xfrm>
          <a:ln/>
        </p:spPr>
      </p:sp>
      <p:sp>
        <p:nvSpPr>
          <p:cNvPr id="38916" name="Rectangle 3"/>
          <p:cNvSpPr>
            <a:spLocks noGrp="1" noChangeArrowheads="1"/>
          </p:cNvSpPr>
          <p:nvPr>
            <p:ph type="body" idx="1"/>
          </p:nvPr>
        </p:nvSpPr>
        <p:spPr>
          <a:xfrm>
            <a:off x="897326" y="4325561"/>
            <a:ext cx="5063351" cy="4109357"/>
          </a:xfrm>
          <a:noFill/>
        </p:spPr>
        <p:txBody>
          <a:bodyPr/>
          <a:lstStyle/>
          <a:p>
            <a:r>
              <a:rPr lang="en-US" altLang="zh-CN" dirty="0" smtClean="0"/>
              <a:t>Early Appeal of</a:t>
            </a:r>
          </a:p>
          <a:p>
            <a:r>
              <a:rPr lang="en-US" altLang="zh-CN" dirty="0" smtClean="0"/>
              <a:t>Non-Directive Education</a:t>
            </a:r>
          </a:p>
          <a:p>
            <a:r>
              <a:rPr lang="en-US" altLang="zh-CN" dirty="0" smtClean="0"/>
              <a:t>1.	Used interactive methodology</a:t>
            </a:r>
          </a:p>
          <a:p>
            <a:r>
              <a:rPr lang="en-US" altLang="zh-CN" dirty="0" smtClean="0"/>
              <a:t>2.	Supported by the science of its time</a:t>
            </a:r>
          </a:p>
          <a:p>
            <a:r>
              <a:rPr lang="en-US" altLang="zh-CN" dirty="0" smtClean="0"/>
              <a:t>3.	Coincided with the loss of confidence in traditional values</a:t>
            </a:r>
          </a:p>
          <a:p>
            <a:r>
              <a:rPr lang="en-US" altLang="zh-CN" dirty="0" smtClean="0"/>
              <a:t>4.	Seemed to promote tolerance</a:t>
            </a:r>
            <a:endParaRPr lang="zh-CN"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65200">
              <a:defRPr sz="2400">
                <a:solidFill>
                  <a:schemeClr val="tx1"/>
                </a:solidFill>
                <a:latin typeface="FranklinGothicCond" pitchFamily="2" charset="0"/>
              </a:defRPr>
            </a:lvl1pPr>
            <a:lvl2pPr marL="742950" indent="-285750" defTabSz="965200">
              <a:defRPr sz="2400">
                <a:solidFill>
                  <a:schemeClr val="tx1"/>
                </a:solidFill>
                <a:latin typeface="FranklinGothicCond" pitchFamily="2" charset="0"/>
              </a:defRPr>
            </a:lvl2pPr>
            <a:lvl3pPr marL="1143000" indent="-228600" defTabSz="965200">
              <a:defRPr sz="2400">
                <a:solidFill>
                  <a:schemeClr val="tx1"/>
                </a:solidFill>
                <a:latin typeface="FranklinGothicCond" pitchFamily="2" charset="0"/>
              </a:defRPr>
            </a:lvl3pPr>
            <a:lvl4pPr marL="1600200" indent="-228600" defTabSz="965200">
              <a:defRPr sz="2400">
                <a:solidFill>
                  <a:schemeClr val="tx1"/>
                </a:solidFill>
                <a:latin typeface="FranklinGothicCond" pitchFamily="2" charset="0"/>
              </a:defRPr>
            </a:lvl4pPr>
            <a:lvl5pPr marL="2057400" indent="-228600" defTabSz="965200">
              <a:defRPr sz="2400">
                <a:solidFill>
                  <a:schemeClr val="tx1"/>
                </a:solidFill>
                <a:latin typeface="FranklinGothicCond" pitchFamily="2" charset="0"/>
              </a:defRPr>
            </a:lvl5pPr>
            <a:lvl6pPr marL="2514600" indent="-228600" defTabSz="965200" eaLnBrk="0" fontAlgn="base" hangingPunct="0">
              <a:spcBef>
                <a:spcPct val="0"/>
              </a:spcBef>
              <a:spcAft>
                <a:spcPct val="0"/>
              </a:spcAft>
              <a:defRPr sz="2400">
                <a:solidFill>
                  <a:schemeClr val="tx1"/>
                </a:solidFill>
                <a:latin typeface="FranklinGothicCond" pitchFamily="2" charset="0"/>
              </a:defRPr>
            </a:lvl6pPr>
            <a:lvl7pPr marL="2971800" indent="-228600" defTabSz="965200" eaLnBrk="0" fontAlgn="base" hangingPunct="0">
              <a:spcBef>
                <a:spcPct val="0"/>
              </a:spcBef>
              <a:spcAft>
                <a:spcPct val="0"/>
              </a:spcAft>
              <a:defRPr sz="2400">
                <a:solidFill>
                  <a:schemeClr val="tx1"/>
                </a:solidFill>
                <a:latin typeface="FranklinGothicCond" pitchFamily="2" charset="0"/>
              </a:defRPr>
            </a:lvl7pPr>
            <a:lvl8pPr marL="3429000" indent="-228600" defTabSz="965200" eaLnBrk="0" fontAlgn="base" hangingPunct="0">
              <a:spcBef>
                <a:spcPct val="0"/>
              </a:spcBef>
              <a:spcAft>
                <a:spcPct val="0"/>
              </a:spcAft>
              <a:defRPr sz="2400">
                <a:solidFill>
                  <a:schemeClr val="tx1"/>
                </a:solidFill>
                <a:latin typeface="FranklinGothicCond" pitchFamily="2" charset="0"/>
              </a:defRPr>
            </a:lvl8pPr>
            <a:lvl9pPr marL="3886200" indent="-228600" defTabSz="965200" eaLnBrk="0" fontAlgn="base" hangingPunct="0">
              <a:spcBef>
                <a:spcPct val="0"/>
              </a:spcBef>
              <a:spcAft>
                <a:spcPct val="0"/>
              </a:spcAft>
              <a:defRPr sz="2400">
                <a:solidFill>
                  <a:schemeClr val="tx1"/>
                </a:solidFill>
                <a:latin typeface="FranklinGothicCond" pitchFamily="2" charset="0"/>
              </a:defRPr>
            </a:lvl9pPr>
          </a:lstStyle>
          <a:p>
            <a:fld id="{D4F730DF-0E30-400D-B1A1-F8EF51963EC6}" type="slidenum">
              <a:rPr lang="en-US" sz="1300" smtClean="0"/>
              <a:pPr/>
              <a:t>17</a:t>
            </a:fld>
            <a:endParaRPr lang="en-US" sz="1300" dirty="0" smtClean="0"/>
          </a:p>
        </p:txBody>
      </p:sp>
      <p:sp>
        <p:nvSpPr>
          <p:cNvPr id="39939" name="Rectangle 2"/>
          <p:cNvSpPr>
            <a:spLocks noGrp="1" noRot="1" noChangeAspect="1" noChangeArrowheads="1" noTextEdit="1"/>
          </p:cNvSpPr>
          <p:nvPr>
            <p:ph type="sldImg"/>
          </p:nvPr>
        </p:nvSpPr>
        <p:spPr>
          <a:xfrm>
            <a:off x="1162050" y="709613"/>
            <a:ext cx="4535488" cy="3402012"/>
          </a:xfrm>
          <a:ln/>
        </p:spPr>
      </p:sp>
      <p:sp>
        <p:nvSpPr>
          <p:cNvPr id="39940" name="Rectangle 3"/>
          <p:cNvSpPr>
            <a:spLocks noGrp="1" noChangeArrowheads="1"/>
          </p:cNvSpPr>
          <p:nvPr>
            <p:ph type="body" idx="1"/>
          </p:nvPr>
        </p:nvSpPr>
        <p:spPr>
          <a:xfrm>
            <a:off x="897326" y="4325561"/>
            <a:ext cx="5063351" cy="4109357"/>
          </a:xfrm>
          <a:noFill/>
        </p:spPr>
        <p:txBody>
          <a:bodyPr/>
          <a:lstStyle/>
          <a:p>
            <a:r>
              <a:rPr lang="en-US" altLang="zh-CN" dirty="0" smtClean="0"/>
              <a:t>U.S. Policy Recognizes Limitations of Non-Directive Methods</a:t>
            </a:r>
          </a:p>
          <a:p>
            <a:r>
              <a:rPr lang="en-US" altLang="zh-CN" dirty="0" smtClean="0"/>
              <a:t>Rejects Òopen-ended decision-making, values clarification and therapeuticÉ strategiesÓ in drug abuse education</a:t>
            </a:r>
          </a:p>
          <a:p>
            <a:r>
              <a:rPr lang="en-US" altLang="zh-CN" dirty="0" smtClean="0"/>
              <a:t>Source:	U.S. Dept. of Education guidelines for drug prevention education, 1988</a:t>
            </a:r>
          </a:p>
          <a:p>
            <a:r>
              <a:rPr lang="en-US" altLang="zh-CN" dirty="0" smtClean="0"/>
              <a:t>Mandates federal funding for directive abstinence-oriented sex education</a:t>
            </a:r>
          </a:p>
          <a:p>
            <a:r>
              <a:rPr lang="en-US" altLang="zh-CN" dirty="0" smtClean="0"/>
              <a:t>Source:	Act of Congress, 1996</a:t>
            </a:r>
            <a:endParaRPr lang="zh-CN"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65200">
              <a:defRPr sz="2400">
                <a:solidFill>
                  <a:schemeClr val="tx1"/>
                </a:solidFill>
                <a:latin typeface="FranklinGothicCond" pitchFamily="2" charset="0"/>
              </a:defRPr>
            </a:lvl1pPr>
            <a:lvl2pPr marL="742950" indent="-285750" defTabSz="965200">
              <a:defRPr sz="2400">
                <a:solidFill>
                  <a:schemeClr val="tx1"/>
                </a:solidFill>
                <a:latin typeface="FranklinGothicCond" pitchFamily="2" charset="0"/>
              </a:defRPr>
            </a:lvl2pPr>
            <a:lvl3pPr marL="1143000" indent="-228600" defTabSz="965200">
              <a:defRPr sz="2400">
                <a:solidFill>
                  <a:schemeClr val="tx1"/>
                </a:solidFill>
                <a:latin typeface="FranklinGothicCond" pitchFamily="2" charset="0"/>
              </a:defRPr>
            </a:lvl3pPr>
            <a:lvl4pPr marL="1600200" indent="-228600" defTabSz="965200">
              <a:defRPr sz="2400">
                <a:solidFill>
                  <a:schemeClr val="tx1"/>
                </a:solidFill>
                <a:latin typeface="FranklinGothicCond" pitchFamily="2" charset="0"/>
              </a:defRPr>
            </a:lvl4pPr>
            <a:lvl5pPr marL="2057400" indent="-228600" defTabSz="965200">
              <a:defRPr sz="2400">
                <a:solidFill>
                  <a:schemeClr val="tx1"/>
                </a:solidFill>
                <a:latin typeface="FranklinGothicCond" pitchFamily="2" charset="0"/>
              </a:defRPr>
            </a:lvl5pPr>
            <a:lvl6pPr marL="2514600" indent="-228600" defTabSz="965200" eaLnBrk="0" fontAlgn="base" hangingPunct="0">
              <a:spcBef>
                <a:spcPct val="0"/>
              </a:spcBef>
              <a:spcAft>
                <a:spcPct val="0"/>
              </a:spcAft>
              <a:defRPr sz="2400">
                <a:solidFill>
                  <a:schemeClr val="tx1"/>
                </a:solidFill>
                <a:latin typeface="FranklinGothicCond" pitchFamily="2" charset="0"/>
              </a:defRPr>
            </a:lvl6pPr>
            <a:lvl7pPr marL="2971800" indent="-228600" defTabSz="965200" eaLnBrk="0" fontAlgn="base" hangingPunct="0">
              <a:spcBef>
                <a:spcPct val="0"/>
              </a:spcBef>
              <a:spcAft>
                <a:spcPct val="0"/>
              </a:spcAft>
              <a:defRPr sz="2400">
                <a:solidFill>
                  <a:schemeClr val="tx1"/>
                </a:solidFill>
                <a:latin typeface="FranklinGothicCond" pitchFamily="2" charset="0"/>
              </a:defRPr>
            </a:lvl7pPr>
            <a:lvl8pPr marL="3429000" indent="-228600" defTabSz="965200" eaLnBrk="0" fontAlgn="base" hangingPunct="0">
              <a:spcBef>
                <a:spcPct val="0"/>
              </a:spcBef>
              <a:spcAft>
                <a:spcPct val="0"/>
              </a:spcAft>
              <a:defRPr sz="2400">
                <a:solidFill>
                  <a:schemeClr val="tx1"/>
                </a:solidFill>
                <a:latin typeface="FranklinGothicCond" pitchFamily="2" charset="0"/>
              </a:defRPr>
            </a:lvl8pPr>
            <a:lvl9pPr marL="3886200" indent="-228600" defTabSz="965200" eaLnBrk="0" fontAlgn="base" hangingPunct="0">
              <a:spcBef>
                <a:spcPct val="0"/>
              </a:spcBef>
              <a:spcAft>
                <a:spcPct val="0"/>
              </a:spcAft>
              <a:defRPr sz="2400">
                <a:solidFill>
                  <a:schemeClr val="tx1"/>
                </a:solidFill>
                <a:latin typeface="FranklinGothicCond" pitchFamily="2" charset="0"/>
              </a:defRPr>
            </a:lvl9pPr>
          </a:lstStyle>
          <a:p>
            <a:fld id="{2C1E5ECD-51A0-4FED-914A-CA93EB9B99EC}" type="slidenum">
              <a:rPr lang="en-US" sz="1300" smtClean="0"/>
              <a:pPr/>
              <a:t>18</a:t>
            </a:fld>
            <a:endParaRPr lang="en-US" sz="1300" dirty="0" smtClean="0"/>
          </a:p>
        </p:txBody>
      </p:sp>
      <p:sp>
        <p:nvSpPr>
          <p:cNvPr id="40963" name="Rectangle 2"/>
          <p:cNvSpPr>
            <a:spLocks noGrp="1" noRot="1" noChangeAspect="1" noChangeArrowheads="1" noTextEdit="1"/>
          </p:cNvSpPr>
          <p:nvPr>
            <p:ph type="sldImg"/>
          </p:nvPr>
        </p:nvSpPr>
        <p:spPr>
          <a:xfrm>
            <a:off x="1162050" y="709613"/>
            <a:ext cx="4535488" cy="3402012"/>
          </a:xfrm>
          <a:ln/>
        </p:spPr>
      </p:sp>
      <p:sp>
        <p:nvSpPr>
          <p:cNvPr id="40964" name="Rectangle 3"/>
          <p:cNvSpPr>
            <a:spLocks noGrp="1" noChangeArrowheads="1"/>
          </p:cNvSpPr>
          <p:nvPr>
            <p:ph type="body" idx="1"/>
          </p:nvPr>
        </p:nvSpPr>
        <p:spPr>
          <a:xfrm>
            <a:off x="897326" y="4325561"/>
            <a:ext cx="5063351" cy="4109357"/>
          </a:xfrm>
          <a:noFill/>
        </p:spPr>
        <p:txBody>
          <a:bodyPr/>
          <a:lstStyle/>
          <a:p>
            <a:r>
              <a:rPr lang="en-US" altLang="zh-CN" dirty="0" smtClean="0"/>
              <a:t>Why Moral &amp; Ethical</a:t>
            </a:r>
          </a:p>
          <a:p>
            <a:r>
              <a:rPr lang="en-US" altLang="zh-CN" dirty="0" smtClean="0"/>
              <a:t>Education Was Neglected</a:t>
            </a:r>
          </a:p>
          <a:p>
            <a:r>
              <a:rPr lang="en-US" altLang="zh-CN" dirty="0" smtClean="0"/>
              <a:t>1.	Rise of moral relativism</a:t>
            </a:r>
          </a:p>
          <a:p>
            <a:r>
              <a:rPr lang="en-US" altLang="zh-CN" dirty="0" smtClean="0"/>
              <a:t>¥	All values subjective</a:t>
            </a:r>
          </a:p>
          <a:p>
            <a:r>
              <a:rPr lang="en-US" altLang="zh-CN" dirty="0" smtClean="0"/>
              <a:t>2.	Increasing pluralism</a:t>
            </a:r>
          </a:p>
          <a:p>
            <a:r>
              <a:rPr lang="en-US" altLang="zh-CN" dirty="0" smtClean="0"/>
              <a:t>¥	Unclear whose values should be taught</a:t>
            </a:r>
          </a:p>
          <a:p>
            <a:r>
              <a:rPr lang="en-US" altLang="zh-CN" dirty="0" smtClean="0"/>
              <a:t>3.	Confusion that teaching values was promoting religion</a:t>
            </a:r>
            <a:endParaRPr lang="zh-CN"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65200">
              <a:defRPr sz="2400">
                <a:solidFill>
                  <a:schemeClr val="tx1"/>
                </a:solidFill>
                <a:latin typeface="FranklinGothicCond" pitchFamily="2" charset="0"/>
              </a:defRPr>
            </a:lvl1pPr>
            <a:lvl2pPr marL="742950" indent="-285750" defTabSz="965200">
              <a:defRPr sz="2400">
                <a:solidFill>
                  <a:schemeClr val="tx1"/>
                </a:solidFill>
                <a:latin typeface="FranklinGothicCond" pitchFamily="2" charset="0"/>
              </a:defRPr>
            </a:lvl2pPr>
            <a:lvl3pPr marL="1143000" indent="-228600" defTabSz="965200">
              <a:defRPr sz="2400">
                <a:solidFill>
                  <a:schemeClr val="tx1"/>
                </a:solidFill>
                <a:latin typeface="FranklinGothicCond" pitchFamily="2" charset="0"/>
              </a:defRPr>
            </a:lvl3pPr>
            <a:lvl4pPr marL="1600200" indent="-228600" defTabSz="965200">
              <a:defRPr sz="2400">
                <a:solidFill>
                  <a:schemeClr val="tx1"/>
                </a:solidFill>
                <a:latin typeface="FranklinGothicCond" pitchFamily="2" charset="0"/>
              </a:defRPr>
            </a:lvl4pPr>
            <a:lvl5pPr marL="2057400" indent="-228600" defTabSz="965200">
              <a:defRPr sz="2400">
                <a:solidFill>
                  <a:schemeClr val="tx1"/>
                </a:solidFill>
                <a:latin typeface="FranklinGothicCond" pitchFamily="2" charset="0"/>
              </a:defRPr>
            </a:lvl5pPr>
            <a:lvl6pPr marL="2514600" indent="-228600" defTabSz="965200" eaLnBrk="0" fontAlgn="base" hangingPunct="0">
              <a:spcBef>
                <a:spcPct val="0"/>
              </a:spcBef>
              <a:spcAft>
                <a:spcPct val="0"/>
              </a:spcAft>
              <a:defRPr sz="2400">
                <a:solidFill>
                  <a:schemeClr val="tx1"/>
                </a:solidFill>
                <a:latin typeface="FranklinGothicCond" pitchFamily="2" charset="0"/>
              </a:defRPr>
            </a:lvl6pPr>
            <a:lvl7pPr marL="2971800" indent="-228600" defTabSz="965200" eaLnBrk="0" fontAlgn="base" hangingPunct="0">
              <a:spcBef>
                <a:spcPct val="0"/>
              </a:spcBef>
              <a:spcAft>
                <a:spcPct val="0"/>
              </a:spcAft>
              <a:defRPr sz="2400">
                <a:solidFill>
                  <a:schemeClr val="tx1"/>
                </a:solidFill>
                <a:latin typeface="FranklinGothicCond" pitchFamily="2" charset="0"/>
              </a:defRPr>
            </a:lvl7pPr>
            <a:lvl8pPr marL="3429000" indent="-228600" defTabSz="965200" eaLnBrk="0" fontAlgn="base" hangingPunct="0">
              <a:spcBef>
                <a:spcPct val="0"/>
              </a:spcBef>
              <a:spcAft>
                <a:spcPct val="0"/>
              </a:spcAft>
              <a:defRPr sz="2400">
                <a:solidFill>
                  <a:schemeClr val="tx1"/>
                </a:solidFill>
                <a:latin typeface="FranklinGothicCond" pitchFamily="2" charset="0"/>
              </a:defRPr>
            </a:lvl8pPr>
            <a:lvl9pPr marL="3886200" indent="-228600" defTabSz="965200" eaLnBrk="0" fontAlgn="base" hangingPunct="0">
              <a:spcBef>
                <a:spcPct val="0"/>
              </a:spcBef>
              <a:spcAft>
                <a:spcPct val="0"/>
              </a:spcAft>
              <a:defRPr sz="2400">
                <a:solidFill>
                  <a:schemeClr val="tx1"/>
                </a:solidFill>
                <a:latin typeface="FranklinGothicCond" pitchFamily="2" charset="0"/>
              </a:defRPr>
            </a:lvl9pPr>
          </a:lstStyle>
          <a:p>
            <a:fld id="{EF32415A-A039-46B9-91C2-479637F29239}" type="slidenum">
              <a:rPr lang="en-US" sz="1300" smtClean="0"/>
              <a:pPr/>
              <a:t>19</a:t>
            </a:fld>
            <a:endParaRPr lang="en-US" sz="1300" dirty="0" smtClean="0"/>
          </a:p>
        </p:txBody>
      </p:sp>
      <p:sp>
        <p:nvSpPr>
          <p:cNvPr id="41987" name="Rectangle 2"/>
          <p:cNvSpPr>
            <a:spLocks noGrp="1" noRot="1" noChangeAspect="1" noChangeArrowheads="1" noTextEdit="1"/>
          </p:cNvSpPr>
          <p:nvPr>
            <p:ph type="sldImg"/>
          </p:nvPr>
        </p:nvSpPr>
        <p:spPr>
          <a:xfrm>
            <a:off x="1162050" y="709613"/>
            <a:ext cx="4535488" cy="3402012"/>
          </a:xfrm>
          <a:ln/>
        </p:spPr>
      </p:sp>
      <p:sp>
        <p:nvSpPr>
          <p:cNvPr id="41988" name="Rectangle 3"/>
          <p:cNvSpPr>
            <a:spLocks noGrp="1" noChangeArrowheads="1"/>
          </p:cNvSpPr>
          <p:nvPr>
            <p:ph type="body" idx="1"/>
          </p:nvPr>
        </p:nvSpPr>
        <p:spPr>
          <a:xfrm>
            <a:off x="897326" y="4325561"/>
            <a:ext cx="5063351" cy="4109357"/>
          </a:xfrm>
          <a:noFill/>
        </p:spPr>
        <p:txBody>
          <a:bodyPr/>
          <a:lstStyle/>
          <a:p>
            <a:r>
              <a:rPr lang="en-US" altLang="zh-CN" dirty="0" smtClean="0"/>
              <a:t>Part 2.</a:t>
            </a:r>
          </a:p>
          <a:p>
            <a:r>
              <a:rPr lang="en-US" altLang="zh-CN" dirty="0" smtClean="0"/>
              <a:t>Why Give Priority </a:t>
            </a:r>
          </a:p>
          <a:p>
            <a:r>
              <a:rPr lang="en-US" altLang="zh-CN" dirty="0" smtClean="0"/>
              <a:t>to Moral &amp; Ethical Education?</a:t>
            </a:r>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65200">
              <a:defRPr sz="2400">
                <a:solidFill>
                  <a:schemeClr val="tx1"/>
                </a:solidFill>
                <a:latin typeface="FranklinGothicCond" pitchFamily="2" charset="0"/>
              </a:defRPr>
            </a:lvl1pPr>
            <a:lvl2pPr marL="742950" indent="-285750" defTabSz="965200">
              <a:defRPr sz="2400">
                <a:solidFill>
                  <a:schemeClr val="tx1"/>
                </a:solidFill>
                <a:latin typeface="FranklinGothicCond" pitchFamily="2" charset="0"/>
              </a:defRPr>
            </a:lvl2pPr>
            <a:lvl3pPr marL="1143000" indent="-228600" defTabSz="965200">
              <a:defRPr sz="2400">
                <a:solidFill>
                  <a:schemeClr val="tx1"/>
                </a:solidFill>
                <a:latin typeface="FranklinGothicCond" pitchFamily="2" charset="0"/>
              </a:defRPr>
            </a:lvl3pPr>
            <a:lvl4pPr marL="1600200" indent="-228600" defTabSz="965200">
              <a:defRPr sz="2400">
                <a:solidFill>
                  <a:schemeClr val="tx1"/>
                </a:solidFill>
                <a:latin typeface="FranklinGothicCond" pitchFamily="2" charset="0"/>
              </a:defRPr>
            </a:lvl4pPr>
            <a:lvl5pPr marL="2057400" indent="-228600" defTabSz="965200">
              <a:defRPr sz="2400">
                <a:solidFill>
                  <a:schemeClr val="tx1"/>
                </a:solidFill>
                <a:latin typeface="FranklinGothicCond" pitchFamily="2" charset="0"/>
              </a:defRPr>
            </a:lvl5pPr>
            <a:lvl6pPr marL="2514600" indent="-228600" defTabSz="965200" eaLnBrk="0" fontAlgn="base" hangingPunct="0">
              <a:spcBef>
                <a:spcPct val="0"/>
              </a:spcBef>
              <a:spcAft>
                <a:spcPct val="0"/>
              </a:spcAft>
              <a:defRPr sz="2400">
                <a:solidFill>
                  <a:schemeClr val="tx1"/>
                </a:solidFill>
                <a:latin typeface="FranklinGothicCond" pitchFamily="2" charset="0"/>
              </a:defRPr>
            </a:lvl6pPr>
            <a:lvl7pPr marL="2971800" indent="-228600" defTabSz="965200" eaLnBrk="0" fontAlgn="base" hangingPunct="0">
              <a:spcBef>
                <a:spcPct val="0"/>
              </a:spcBef>
              <a:spcAft>
                <a:spcPct val="0"/>
              </a:spcAft>
              <a:defRPr sz="2400">
                <a:solidFill>
                  <a:schemeClr val="tx1"/>
                </a:solidFill>
                <a:latin typeface="FranklinGothicCond" pitchFamily="2" charset="0"/>
              </a:defRPr>
            </a:lvl7pPr>
            <a:lvl8pPr marL="3429000" indent="-228600" defTabSz="965200" eaLnBrk="0" fontAlgn="base" hangingPunct="0">
              <a:spcBef>
                <a:spcPct val="0"/>
              </a:spcBef>
              <a:spcAft>
                <a:spcPct val="0"/>
              </a:spcAft>
              <a:defRPr sz="2400">
                <a:solidFill>
                  <a:schemeClr val="tx1"/>
                </a:solidFill>
                <a:latin typeface="FranklinGothicCond" pitchFamily="2" charset="0"/>
              </a:defRPr>
            </a:lvl8pPr>
            <a:lvl9pPr marL="3886200" indent="-228600" defTabSz="965200" eaLnBrk="0" fontAlgn="base" hangingPunct="0">
              <a:spcBef>
                <a:spcPct val="0"/>
              </a:spcBef>
              <a:spcAft>
                <a:spcPct val="0"/>
              </a:spcAft>
              <a:defRPr sz="2400">
                <a:solidFill>
                  <a:schemeClr val="tx1"/>
                </a:solidFill>
                <a:latin typeface="FranklinGothicCond" pitchFamily="2" charset="0"/>
              </a:defRPr>
            </a:lvl9pPr>
          </a:lstStyle>
          <a:p>
            <a:fld id="{0E8D7FF0-C432-4D23-8058-D13442DF8121}" type="slidenum">
              <a:rPr lang="en-US" sz="1300" smtClean="0"/>
              <a:pPr/>
              <a:t>20</a:t>
            </a:fld>
            <a:endParaRPr lang="en-US" sz="1300" dirty="0" smtClean="0"/>
          </a:p>
        </p:txBody>
      </p:sp>
      <p:sp>
        <p:nvSpPr>
          <p:cNvPr id="43011" name="Rectangle 2"/>
          <p:cNvSpPr>
            <a:spLocks noGrp="1" noRot="1" noChangeAspect="1" noChangeArrowheads="1" noTextEdit="1"/>
          </p:cNvSpPr>
          <p:nvPr>
            <p:ph type="sldImg"/>
          </p:nvPr>
        </p:nvSpPr>
        <p:spPr>
          <a:xfrm>
            <a:off x="1162050" y="709613"/>
            <a:ext cx="4535488" cy="3402012"/>
          </a:xfrm>
          <a:ln/>
        </p:spPr>
      </p:sp>
      <p:sp>
        <p:nvSpPr>
          <p:cNvPr id="43012" name="Rectangle 3"/>
          <p:cNvSpPr>
            <a:spLocks noGrp="1" noChangeArrowheads="1"/>
          </p:cNvSpPr>
          <p:nvPr>
            <p:ph type="body" idx="1"/>
          </p:nvPr>
        </p:nvSpPr>
        <p:spPr>
          <a:xfrm>
            <a:off x="897326" y="4325561"/>
            <a:ext cx="5063351" cy="4109357"/>
          </a:xfrm>
          <a:noFill/>
        </p:spPr>
        <p:txBody>
          <a:bodyPr/>
          <a:lstStyle/>
          <a:p>
            <a:r>
              <a:rPr lang="en-US" altLang="zh-CN" dirty="0" smtClean="0"/>
              <a:t>Ò	The greater our material power, the greater our need for the spiritual insight and virtue to use our power for good and not evilÉWe have never been adequate spiritually for handling our material power; and today the morality gap isÉgreater than it has ever been in any previous age.Ó</a:t>
            </a:r>
          </a:p>
          <a:p>
            <a:r>
              <a:rPr lang="en-US" altLang="zh-CN" dirty="0" smtClean="0"/>
              <a:t>Source:	Arnold Toynbee British Historian, ÔCivilization on Trial</a:t>
            </a:r>
            <a:endParaRPr lang="zh-CN"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grpSp>
        <p:nvGrpSpPr>
          <p:cNvPr id="7" name="Group 16"/>
          <p:cNvGrpSpPr/>
          <p:nvPr/>
        </p:nvGrpSpPr>
        <p:grpSpPr>
          <a:xfrm>
            <a:off x="0" y="3268345"/>
            <a:ext cx="9144000" cy="146304"/>
            <a:chOff x="0" y="3268345"/>
            <a:chExt cx="9144000" cy="146304"/>
          </a:xfrm>
        </p:grpSpPr>
        <p:sp>
          <p:nvSpPr>
            <p:cNvPr id="13" name="Rectangle 12"/>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609600" y="1752600"/>
            <a:ext cx="7924800" cy="1470025"/>
          </a:xfrm>
          <a:prstGeom prst="rect">
            <a:avLst/>
          </a:prstGeom>
        </p:spPr>
        <p:txBody>
          <a:bodyPr anchor="b"/>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0276C8-69A9-4532-AB10-B4E8289DD57A}" type="datetimeFigureOut">
              <a:rPr lang="de-AT" smtClean="0">
                <a:solidFill>
                  <a:prstClr val="black"/>
                </a:solidFill>
              </a:rPr>
              <a:pPr/>
              <a:t>24.09.2014</a:t>
            </a:fld>
            <a:endParaRPr lang="de-AT" dirty="0">
              <a:solidFill>
                <a:prstClr val="black"/>
              </a:solidFill>
            </a:endParaRPr>
          </a:p>
        </p:txBody>
      </p:sp>
      <p:sp>
        <p:nvSpPr>
          <p:cNvPr id="5" name="Footer Placeholder 4"/>
          <p:cNvSpPr>
            <a:spLocks noGrp="1"/>
          </p:cNvSpPr>
          <p:nvPr>
            <p:ph type="ftr" sz="quarter" idx="11"/>
          </p:nvPr>
        </p:nvSpPr>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4525E459-1804-49EB-B571-61EFEF841BF4}" type="slidenum">
              <a:rPr lang="de-AT" smtClean="0">
                <a:solidFill>
                  <a:prstClr val="black"/>
                </a:solidFill>
              </a:rPr>
              <a:pPr/>
              <a:t>‹#›</a:t>
            </a:fld>
            <a:endParaRPr lang="de-AT" dirty="0">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bg>
      <p:bgRef idx="1003">
        <a:schemeClr val="bg2"/>
      </p:bgRef>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0276C8-69A9-4532-AB10-B4E8289DD57A}" type="datetimeFigureOut">
              <a:rPr lang="de-AT" smtClean="0">
                <a:solidFill>
                  <a:prstClr val="black"/>
                </a:solidFill>
              </a:rPr>
              <a:pPr/>
              <a:t>24.09.2014</a:t>
            </a:fld>
            <a:endParaRPr lang="de-AT" dirty="0">
              <a:solidFill>
                <a:prstClr val="black"/>
              </a:solidFill>
            </a:endParaRPr>
          </a:p>
        </p:txBody>
      </p:sp>
      <p:sp>
        <p:nvSpPr>
          <p:cNvPr id="5" name="Footer Placeholder 4"/>
          <p:cNvSpPr>
            <a:spLocks noGrp="1"/>
          </p:cNvSpPr>
          <p:nvPr>
            <p:ph type="ftr" sz="quarter" idx="11"/>
          </p:nvPr>
        </p:nvSpPr>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4525E459-1804-49EB-B571-61EFEF841BF4}" type="slidenum">
              <a:rPr lang="de-AT" smtClean="0">
                <a:solidFill>
                  <a:prstClr val="black"/>
                </a:solidFill>
              </a:rPr>
              <a:pPr/>
              <a:t>‹#›</a:t>
            </a:fld>
            <a:endParaRPr lang="de-AT" dirty="0">
              <a:solidFill>
                <a:prstClr val="black"/>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grpSp>
        <p:nvGrpSpPr>
          <p:cNvPr id="2" name="Group 7"/>
          <p:cNvGrpSpPr/>
          <p:nvPr/>
        </p:nvGrpSpPr>
        <p:grpSpPr>
          <a:xfrm flipH="1">
            <a:off x="0" y="1371600"/>
            <a:ext cx="9144000" cy="73152"/>
            <a:chOff x="0" y="3268345"/>
            <a:chExt cx="9144000" cy="146304"/>
          </a:xfrm>
        </p:grpSpPr>
        <p:sp>
          <p:nvSpPr>
            <p:cNvPr id="9" name="Rectangle 8"/>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18288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172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39712" y="6356350"/>
            <a:ext cx="1868424" cy="365125"/>
          </a:xfrm>
        </p:spPr>
        <p:txBody>
          <a:bodyPr/>
          <a:lstStyle/>
          <a:p>
            <a:fld id="{5B0276C8-69A9-4532-AB10-B4E8289DD57A}" type="datetimeFigureOut">
              <a:rPr lang="de-AT" smtClean="0">
                <a:solidFill>
                  <a:prstClr val="black"/>
                </a:solidFill>
              </a:rPr>
              <a:pPr/>
              <a:t>24.09.2014</a:t>
            </a:fld>
            <a:endParaRPr lang="de-AT" dirty="0">
              <a:solidFill>
                <a:prstClr val="black"/>
              </a:solidFill>
            </a:endParaRPr>
          </a:p>
        </p:txBody>
      </p:sp>
      <p:sp>
        <p:nvSpPr>
          <p:cNvPr id="5" name="Footer Placeholder 4"/>
          <p:cNvSpPr>
            <a:spLocks noGrp="1"/>
          </p:cNvSpPr>
          <p:nvPr>
            <p:ph type="ftr" sz="quarter" idx="11"/>
          </p:nvPr>
        </p:nvSpPr>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4525E459-1804-49EB-B571-61EFEF841BF4}" type="slidenum">
              <a:rPr lang="de-AT" smtClean="0">
                <a:solidFill>
                  <a:prstClr val="black"/>
                </a:solidFill>
              </a:rPr>
              <a:pPr/>
              <a:t>‹#›</a:t>
            </a:fld>
            <a:endParaRPr lang="de-AT" dirty="0">
              <a:solidFill>
                <a:prstClr val="black"/>
              </a:solidFill>
            </a:endParaRPr>
          </a:p>
        </p:txBody>
      </p:sp>
      <p:grpSp>
        <p:nvGrpSpPr>
          <p:cNvPr id="7" name="Group 6"/>
          <p:cNvGrpSpPr/>
          <p:nvPr/>
        </p:nvGrpSpPr>
        <p:grpSpPr>
          <a:xfrm rot="5400000" flipH="1">
            <a:off x="3332988" y="3384804"/>
            <a:ext cx="6867144" cy="73152"/>
            <a:chOff x="0" y="3268345"/>
            <a:chExt cx="9144000" cy="146304"/>
          </a:xfrm>
        </p:grpSpPr>
        <p:sp>
          <p:nvSpPr>
            <p:cNvPr id="8" name="Rectangle 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B0276C8-69A9-4532-AB10-B4E8289DD57A}" type="datetimeFigureOut">
              <a:rPr lang="de-AT" smtClean="0">
                <a:solidFill>
                  <a:prstClr val="black"/>
                </a:solidFill>
              </a:rPr>
              <a:pPr/>
              <a:t>24.09.2014</a:t>
            </a:fld>
            <a:endParaRPr lang="de-AT" dirty="0">
              <a:solidFill>
                <a:prstClr val="black"/>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de-AT" dirty="0">
              <a:solidFill>
                <a:prstClr val="black"/>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525E459-1804-49EB-B571-61EFEF841BF4}" type="slidenum">
              <a:rPr lang="de-AT" smtClean="0">
                <a:solidFill>
                  <a:prstClr val="black"/>
                </a:solidFill>
              </a:rPr>
              <a:pPr/>
              <a:t>‹#›</a:t>
            </a:fld>
            <a:endParaRPr lang="de-AT" dirty="0">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B0276C8-69A9-4532-AB10-B4E8289DD57A}" type="datetimeFigureOut">
              <a:rPr lang="de-AT" smtClean="0">
                <a:solidFill>
                  <a:prstClr val="black"/>
                </a:solidFill>
              </a:rPr>
              <a:pPr/>
              <a:t>24.09.2014</a:t>
            </a:fld>
            <a:endParaRPr lang="de-AT" dirty="0">
              <a:solidFill>
                <a:prstClr val="black"/>
              </a:solidFill>
            </a:endParaRPr>
          </a:p>
        </p:txBody>
      </p:sp>
      <p:sp>
        <p:nvSpPr>
          <p:cNvPr id="9" name="Slide Number Placeholder 8"/>
          <p:cNvSpPr>
            <a:spLocks noGrp="1"/>
          </p:cNvSpPr>
          <p:nvPr>
            <p:ph type="sldNum" sz="quarter" idx="15"/>
          </p:nvPr>
        </p:nvSpPr>
        <p:spPr/>
        <p:txBody>
          <a:bodyPr rtlCol="0"/>
          <a:lstStyle/>
          <a:p>
            <a:fld id="{4525E459-1804-49EB-B571-61EFEF841BF4}" type="slidenum">
              <a:rPr lang="de-AT" smtClean="0">
                <a:solidFill>
                  <a:prstClr val="black"/>
                </a:solidFill>
              </a:rPr>
              <a:pPr/>
              <a:t>‹#›</a:t>
            </a:fld>
            <a:endParaRPr lang="de-AT" dirty="0">
              <a:solidFill>
                <a:prstClr val="black"/>
              </a:solidFill>
            </a:endParaRPr>
          </a:p>
        </p:txBody>
      </p:sp>
      <p:sp>
        <p:nvSpPr>
          <p:cNvPr id="10" name="Footer Placeholder 9"/>
          <p:cNvSpPr>
            <a:spLocks noGrp="1"/>
          </p:cNvSpPr>
          <p:nvPr>
            <p:ph type="ftr" sz="quarter" idx="16"/>
          </p:nvPr>
        </p:nvSpPr>
        <p:spPr/>
        <p:txBody>
          <a:bodyPr rtlCol="0"/>
          <a:lstStyle/>
          <a:p>
            <a:endParaRPr lang="de-AT" dirty="0">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B0276C8-69A9-4532-AB10-B4E8289DD57A}" type="datetimeFigureOut">
              <a:rPr lang="de-AT" smtClean="0">
                <a:solidFill>
                  <a:prstClr val="black"/>
                </a:solidFill>
              </a:rPr>
              <a:pPr/>
              <a:t>24.09.2014</a:t>
            </a:fld>
            <a:endParaRPr lang="de-AT" dirty="0">
              <a:solidFill>
                <a:prstClr val="black"/>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de-AT" dirty="0">
              <a:solidFill>
                <a:prstClr val="black"/>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525E459-1804-49EB-B571-61EFEF841BF4}" type="slidenum">
              <a:rPr lang="de-AT" smtClean="0">
                <a:solidFill>
                  <a:prstClr val="black"/>
                </a:solidFill>
              </a:rPr>
              <a:pPr/>
              <a:t>‹#›</a:t>
            </a:fld>
            <a:endParaRPr lang="de-AT" dirty="0">
              <a:solidFill>
                <a:prstClr val="black"/>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B0276C8-69A9-4532-AB10-B4E8289DD57A}" type="datetimeFigureOut">
              <a:rPr lang="de-AT" smtClean="0">
                <a:solidFill>
                  <a:prstClr val="black"/>
                </a:solidFill>
              </a:rPr>
              <a:pPr/>
              <a:t>24.09.2014</a:t>
            </a:fld>
            <a:endParaRPr lang="de-AT" dirty="0">
              <a:solidFill>
                <a:prstClr val="black"/>
              </a:solidFill>
            </a:endParaRPr>
          </a:p>
        </p:txBody>
      </p:sp>
      <p:sp>
        <p:nvSpPr>
          <p:cNvPr id="6" name="Footer Placeholder 5"/>
          <p:cNvSpPr>
            <a:spLocks noGrp="1"/>
          </p:cNvSpPr>
          <p:nvPr>
            <p:ph type="ftr" sz="quarter" idx="11"/>
          </p:nvPr>
        </p:nvSpPr>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4525E459-1804-49EB-B571-61EFEF841BF4}" type="slidenum">
              <a:rPr lang="de-AT" smtClean="0">
                <a:solidFill>
                  <a:prstClr val="black"/>
                </a:solidFill>
              </a:rPr>
              <a:pPr/>
              <a:t>‹#›</a:t>
            </a:fld>
            <a:endParaRPr lang="de-AT" dirty="0">
              <a:solidFill>
                <a:prstClr val="black"/>
              </a:solidFill>
            </a:endParaRP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B0276C8-69A9-4532-AB10-B4E8289DD57A}" type="datetimeFigureOut">
              <a:rPr lang="de-AT" smtClean="0">
                <a:solidFill>
                  <a:prstClr val="black"/>
                </a:solidFill>
              </a:rPr>
              <a:pPr/>
              <a:t>24.09.2014</a:t>
            </a:fld>
            <a:endParaRPr lang="de-AT" dirty="0">
              <a:solidFill>
                <a:prstClr val="black"/>
              </a:solidFill>
            </a:endParaRPr>
          </a:p>
        </p:txBody>
      </p:sp>
      <p:sp>
        <p:nvSpPr>
          <p:cNvPr id="8" name="Footer Placeholder 7"/>
          <p:cNvSpPr>
            <a:spLocks noGrp="1"/>
          </p:cNvSpPr>
          <p:nvPr>
            <p:ph type="ftr" sz="quarter" idx="11"/>
          </p:nvPr>
        </p:nvSpPr>
        <p:spPr/>
        <p:txBody>
          <a:bodyPr/>
          <a:lstStyle/>
          <a:p>
            <a:endParaRPr lang="de-AT" dirty="0">
              <a:solidFill>
                <a:prstClr val="black"/>
              </a:solidFill>
            </a:endParaRPr>
          </a:p>
        </p:txBody>
      </p:sp>
      <p:sp>
        <p:nvSpPr>
          <p:cNvPr id="9" name="Slide Number Placeholder 8"/>
          <p:cNvSpPr>
            <a:spLocks noGrp="1"/>
          </p:cNvSpPr>
          <p:nvPr>
            <p:ph type="sldNum" sz="quarter" idx="12"/>
          </p:nvPr>
        </p:nvSpPr>
        <p:spPr/>
        <p:txBody>
          <a:bodyPr/>
          <a:lstStyle/>
          <a:p>
            <a:fld id="{4525E459-1804-49EB-B571-61EFEF841BF4}" type="slidenum">
              <a:rPr lang="de-AT" smtClean="0">
                <a:solidFill>
                  <a:prstClr val="black"/>
                </a:solidFill>
              </a:rPr>
              <a:pPr/>
              <a:t>‹#›</a:t>
            </a:fld>
            <a:endParaRPr lang="de-AT" dirty="0">
              <a:solidFill>
                <a:prstClr val="black"/>
              </a:solidFill>
            </a:endParaRP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B0276C8-69A9-4532-AB10-B4E8289DD57A}" type="datetimeFigureOut">
              <a:rPr lang="de-AT" smtClean="0">
                <a:solidFill>
                  <a:prstClr val="black"/>
                </a:solidFill>
              </a:rPr>
              <a:pPr/>
              <a:t>24.09.2014</a:t>
            </a:fld>
            <a:endParaRPr lang="de-AT" dirty="0">
              <a:solidFill>
                <a:prstClr val="black"/>
              </a:solidFill>
            </a:endParaRPr>
          </a:p>
        </p:txBody>
      </p:sp>
      <p:sp>
        <p:nvSpPr>
          <p:cNvPr id="7" name="Slide Number Placeholder 6"/>
          <p:cNvSpPr>
            <a:spLocks noGrp="1"/>
          </p:cNvSpPr>
          <p:nvPr>
            <p:ph type="sldNum" sz="quarter" idx="11"/>
          </p:nvPr>
        </p:nvSpPr>
        <p:spPr/>
        <p:txBody>
          <a:bodyPr rtlCol="0"/>
          <a:lstStyle/>
          <a:p>
            <a:fld id="{4525E459-1804-49EB-B571-61EFEF841BF4}" type="slidenum">
              <a:rPr lang="de-AT" smtClean="0">
                <a:solidFill>
                  <a:prstClr val="black"/>
                </a:solidFill>
              </a:rPr>
              <a:pPr/>
              <a:t>‹#›</a:t>
            </a:fld>
            <a:endParaRPr lang="de-AT" dirty="0">
              <a:solidFill>
                <a:prstClr val="black"/>
              </a:solidFill>
            </a:endParaRPr>
          </a:p>
        </p:txBody>
      </p:sp>
      <p:sp>
        <p:nvSpPr>
          <p:cNvPr id="8" name="Footer Placeholder 7"/>
          <p:cNvSpPr>
            <a:spLocks noGrp="1"/>
          </p:cNvSpPr>
          <p:nvPr>
            <p:ph type="ftr" sz="quarter" idx="12"/>
          </p:nvPr>
        </p:nvSpPr>
        <p:spPr/>
        <p:txBody>
          <a:bodyPr rtlCol="0"/>
          <a:lstStyle/>
          <a:p>
            <a:endParaRPr lang="de-AT" dirty="0">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0276C8-69A9-4532-AB10-B4E8289DD57A}" type="datetimeFigureOut">
              <a:rPr lang="de-AT" smtClean="0">
                <a:solidFill>
                  <a:prstClr val="black"/>
                </a:solidFill>
              </a:rPr>
              <a:pPr/>
              <a:t>24.09.2014</a:t>
            </a:fld>
            <a:endParaRPr lang="de-AT" dirty="0">
              <a:solidFill>
                <a:prstClr val="black"/>
              </a:solidFill>
            </a:endParaRPr>
          </a:p>
        </p:txBody>
      </p:sp>
      <p:sp>
        <p:nvSpPr>
          <p:cNvPr id="3" name="Footer Placeholder 2"/>
          <p:cNvSpPr>
            <a:spLocks noGrp="1"/>
          </p:cNvSpPr>
          <p:nvPr>
            <p:ph type="ftr" sz="quarter" idx="11"/>
          </p:nvPr>
        </p:nvSpPr>
        <p:spPr/>
        <p:txBody>
          <a:bodyPr/>
          <a:lstStyle/>
          <a:p>
            <a:endParaRPr lang="de-AT" dirty="0">
              <a:solidFill>
                <a:prstClr val="black"/>
              </a:solidFill>
            </a:endParaRPr>
          </a:p>
        </p:txBody>
      </p:sp>
      <p:sp>
        <p:nvSpPr>
          <p:cNvPr id="4" name="Slide Number Placeholder 3"/>
          <p:cNvSpPr>
            <a:spLocks noGrp="1"/>
          </p:cNvSpPr>
          <p:nvPr>
            <p:ph type="sldNum" sz="quarter" idx="12"/>
          </p:nvPr>
        </p:nvSpPr>
        <p:spPr/>
        <p:txBody>
          <a:bodyPr/>
          <a:lstStyle/>
          <a:p>
            <a:fld id="{4525E459-1804-49EB-B571-61EFEF841BF4}" type="slidenum">
              <a:rPr lang="de-AT" smtClean="0">
                <a:solidFill>
                  <a:prstClr val="black"/>
                </a:solidFill>
              </a:rPr>
              <a:pPr/>
              <a:t>‹#›</a:t>
            </a:fld>
            <a:endParaRPr lang="de-AT" dirty="0">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B0276C8-69A9-4532-AB10-B4E8289DD57A}" type="datetimeFigureOut">
              <a:rPr lang="de-AT" smtClean="0">
                <a:solidFill>
                  <a:prstClr val="black"/>
                </a:solidFill>
              </a:rPr>
              <a:pPr/>
              <a:t>24.09.2014</a:t>
            </a:fld>
            <a:endParaRPr lang="de-AT" dirty="0">
              <a:solidFill>
                <a:prstClr val="black"/>
              </a:solidFill>
            </a:endParaRPr>
          </a:p>
        </p:txBody>
      </p:sp>
      <p:sp>
        <p:nvSpPr>
          <p:cNvPr id="22" name="Slide Number Placeholder 21"/>
          <p:cNvSpPr>
            <a:spLocks noGrp="1"/>
          </p:cNvSpPr>
          <p:nvPr>
            <p:ph type="sldNum" sz="quarter" idx="15"/>
          </p:nvPr>
        </p:nvSpPr>
        <p:spPr/>
        <p:txBody>
          <a:bodyPr rtlCol="0"/>
          <a:lstStyle/>
          <a:p>
            <a:fld id="{4525E459-1804-49EB-B571-61EFEF841BF4}" type="slidenum">
              <a:rPr lang="de-AT" smtClean="0">
                <a:solidFill>
                  <a:prstClr val="black"/>
                </a:solidFill>
              </a:rPr>
              <a:pPr/>
              <a:t>‹#›</a:t>
            </a:fld>
            <a:endParaRPr lang="de-AT" dirty="0">
              <a:solidFill>
                <a:prstClr val="black"/>
              </a:solidFill>
            </a:endParaRPr>
          </a:p>
        </p:txBody>
      </p:sp>
      <p:sp>
        <p:nvSpPr>
          <p:cNvPr id="23" name="Footer Placeholder 22"/>
          <p:cNvSpPr>
            <a:spLocks noGrp="1"/>
          </p:cNvSpPr>
          <p:nvPr>
            <p:ph type="ftr" sz="quarter" idx="16"/>
          </p:nvPr>
        </p:nvSpPr>
        <p:spPr/>
        <p:txBody>
          <a:bodyPr rtlCol="0"/>
          <a:lstStyle/>
          <a:p>
            <a:endParaRPr lang="de-AT" dirty="0">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9616"/>
            <a:ext cx="8229600" cy="4626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0276C8-69A9-4532-AB10-B4E8289DD57A}" type="datetimeFigureOut">
              <a:rPr lang="de-AT" smtClean="0">
                <a:solidFill>
                  <a:prstClr val="black"/>
                </a:solidFill>
              </a:rPr>
              <a:pPr/>
              <a:t>24.09.2014</a:t>
            </a:fld>
            <a:endParaRPr lang="de-AT" dirty="0">
              <a:solidFill>
                <a:prstClr val="black"/>
              </a:solidFill>
            </a:endParaRPr>
          </a:p>
        </p:txBody>
      </p:sp>
      <p:sp>
        <p:nvSpPr>
          <p:cNvPr id="5" name="Footer Placeholder 4"/>
          <p:cNvSpPr>
            <a:spLocks noGrp="1"/>
          </p:cNvSpPr>
          <p:nvPr>
            <p:ph type="ftr" sz="quarter" idx="11"/>
          </p:nvPr>
        </p:nvSpPr>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4525E459-1804-49EB-B571-61EFEF841BF4}" type="slidenum">
              <a:rPr lang="de-AT" smtClean="0">
                <a:solidFill>
                  <a:prstClr val="black"/>
                </a:solidFill>
              </a:rPr>
              <a:pPr/>
              <a:t>‹#›</a:t>
            </a:fld>
            <a:endParaRPr lang="de-AT" dirty="0">
              <a:solidFill>
                <a:prstClr val="black"/>
              </a:solidFill>
            </a:endParaRPr>
          </a:p>
        </p:txBody>
      </p:sp>
      <p:grpSp>
        <p:nvGrpSpPr>
          <p:cNvPr id="2" name="Group 13"/>
          <p:cNvGrpSpPr/>
          <p:nvPr/>
        </p:nvGrpSpPr>
        <p:grpSpPr>
          <a:xfrm>
            <a:off x="0" y="1371600"/>
            <a:ext cx="9144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5B0276C8-69A9-4532-AB10-B4E8289DD57A}" type="datetimeFigureOut">
              <a:rPr lang="de-AT" smtClean="0">
                <a:solidFill>
                  <a:prstClr val="black"/>
                </a:solidFill>
              </a:rPr>
              <a:pPr/>
              <a:t>24.09.2014</a:t>
            </a:fld>
            <a:endParaRPr lang="de-AT" dirty="0">
              <a:solidFill>
                <a:prstClr val="black"/>
              </a:solidFill>
            </a:endParaRPr>
          </a:p>
        </p:txBody>
      </p:sp>
      <p:sp>
        <p:nvSpPr>
          <p:cNvPr id="18" name="Slide Number Placeholder 17"/>
          <p:cNvSpPr>
            <a:spLocks noGrp="1"/>
          </p:cNvSpPr>
          <p:nvPr>
            <p:ph type="sldNum" sz="quarter" idx="11"/>
          </p:nvPr>
        </p:nvSpPr>
        <p:spPr/>
        <p:txBody>
          <a:bodyPr rtlCol="0"/>
          <a:lstStyle/>
          <a:p>
            <a:fld id="{4525E459-1804-49EB-B571-61EFEF841BF4}" type="slidenum">
              <a:rPr lang="de-AT" smtClean="0">
                <a:solidFill>
                  <a:prstClr val="black"/>
                </a:solidFill>
              </a:rPr>
              <a:pPr/>
              <a:t>‹#›</a:t>
            </a:fld>
            <a:endParaRPr lang="de-AT" dirty="0">
              <a:solidFill>
                <a:prstClr val="black"/>
              </a:solidFill>
            </a:endParaRPr>
          </a:p>
        </p:txBody>
      </p:sp>
      <p:sp>
        <p:nvSpPr>
          <p:cNvPr id="21" name="Footer Placeholder 20"/>
          <p:cNvSpPr>
            <a:spLocks noGrp="1"/>
          </p:cNvSpPr>
          <p:nvPr>
            <p:ph type="ftr" sz="quarter" idx="12"/>
          </p:nvPr>
        </p:nvSpPr>
        <p:spPr/>
        <p:txBody>
          <a:bodyPr rtlCol="0"/>
          <a:lstStyle/>
          <a:p>
            <a:endParaRPr lang="de-AT" dirty="0">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0276C8-69A9-4532-AB10-B4E8289DD57A}" type="datetimeFigureOut">
              <a:rPr lang="de-AT" smtClean="0">
                <a:solidFill>
                  <a:prstClr val="black"/>
                </a:solidFill>
              </a:rPr>
              <a:pPr/>
              <a:t>24.09.2014</a:t>
            </a:fld>
            <a:endParaRPr lang="de-AT" dirty="0">
              <a:solidFill>
                <a:prstClr val="black"/>
              </a:solidFill>
            </a:endParaRPr>
          </a:p>
        </p:txBody>
      </p:sp>
      <p:sp>
        <p:nvSpPr>
          <p:cNvPr id="5" name="Footer Placeholder 4"/>
          <p:cNvSpPr>
            <a:spLocks noGrp="1"/>
          </p:cNvSpPr>
          <p:nvPr>
            <p:ph type="ftr" sz="quarter" idx="11"/>
          </p:nvPr>
        </p:nvSpPr>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4525E459-1804-49EB-B571-61EFEF841BF4}" type="slidenum">
              <a:rPr lang="de-AT" smtClean="0">
                <a:solidFill>
                  <a:prstClr val="black"/>
                </a:solidFill>
              </a:rPr>
              <a:pPr/>
              <a:t>‹#›</a:t>
            </a:fld>
            <a:endParaRPr lang="de-AT" dirty="0">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0276C8-69A9-4532-AB10-B4E8289DD57A}" type="datetimeFigureOut">
              <a:rPr lang="de-AT" smtClean="0">
                <a:solidFill>
                  <a:prstClr val="black"/>
                </a:solidFill>
              </a:rPr>
              <a:pPr/>
              <a:t>24.09.2014</a:t>
            </a:fld>
            <a:endParaRPr lang="de-AT" dirty="0">
              <a:solidFill>
                <a:prstClr val="black"/>
              </a:solidFill>
            </a:endParaRPr>
          </a:p>
        </p:txBody>
      </p:sp>
      <p:sp>
        <p:nvSpPr>
          <p:cNvPr id="5" name="Footer Placeholder 4"/>
          <p:cNvSpPr>
            <a:spLocks noGrp="1"/>
          </p:cNvSpPr>
          <p:nvPr>
            <p:ph type="ftr" sz="quarter" idx="11"/>
          </p:nvPr>
        </p:nvSpPr>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4525E459-1804-49EB-B571-61EFEF841BF4}" type="slidenum">
              <a:rPr lang="de-AT" smtClean="0">
                <a:solidFill>
                  <a:prstClr val="black"/>
                </a:solidFill>
              </a:rPr>
              <a:pPr/>
              <a:t>‹#›</a:t>
            </a:fld>
            <a:endParaRPr lang="de-AT" dirty="0">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1" y="609600"/>
            <a:ext cx="8119533" cy="1143000"/>
          </a:xfrm>
        </p:spPr>
        <p:txBody>
          <a:bodyPr/>
          <a:lstStyle/>
          <a:p>
            <a:r>
              <a:rPr lang="de-DE" smtClean="0"/>
              <a:t>Titelmasterformat durch Klicken bearbeiten</a:t>
            </a:r>
            <a:endParaRPr lang="de-AT"/>
          </a:p>
        </p:txBody>
      </p:sp>
      <p:sp>
        <p:nvSpPr>
          <p:cNvPr id="3" name="Textplatzhalter 2"/>
          <p:cNvSpPr>
            <a:spLocks noGrp="1"/>
          </p:cNvSpPr>
          <p:nvPr>
            <p:ph type="body" sz="half" idx="1"/>
          </p:nvPr>
        </p:nvSpPr>
        <p:spPr>
          <a:xfrm>
            <a:off x="685800" y="1981200"/>
            <a:ext cx="3818467"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39734" y="1981200"/>
            <a:ext cx="3818467"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a:xfrm>
            <a:off x="685800" y="6248400"/>
            <a:ext cx="1905000" cy="457200"/>
          </a:xfrm>
        </p:spPr>
        <p:txBody>
          <a:bodyPr/>
          <a:lstStyle>
            <a:lvl1pPr>
              <a:defRPr/>
            </a:lvl1pPr>
          </a:lstStyle>
          <a:p>
            <a:pPr>
              <a:defRPr/>
            </a:pPr>
            <a:endParaRPr lang="en-US" dirty="0">
              <a:solidFill>
                <a:prstClr val="black"/>
              </a:solidFill>
            </a:endParaRPr>
          </a:p>
        </p:txBody>
      </p:sp>
      <p:sp>
        <p:nvSpPr>
          <p:cNvPr id="6" name="Fußzeilenplatzhalter 5"/>
          <p:cNvSpPr>
            <a:spLocks noGrp="1"/>
          </p:cNvSpPr>
          <p:nvPr>
            <p:ph type="ftr" sz="quarter" idx="11"/>
          </p:nvPr>
        </p:nvSpPr>
        <p:spPr>
          <a:xfrm>
            <a:off x="3124200" y="6248400"/>
            <a:ext cx="2895600" cy="457200"/>
          </a:xfrm>
        </p:spPr>
        <p:txBody>
          <a:bodyPr/>
          <a:lstStyle>
            <a:lvl1pPr>
              <a:defRPr/>
            </a:lvl1pPr>
          </a:lstStyle>
          <a:p>
            <a:pPr>
              <a:defRPr/>
            </a:pPr>
            <a:endParaRPr lang="en-US" dirty="0">
              <a:solidFill>
                <a:prstClr val="black"/>
              </a:solidFill>
            </a:endParaRPr>
          </a:p>
        </p:txBody>
      </p:sp>
      <p:sp>
        <p:nvSpPr>
          <p:cNvPr id="7" name="Foliennummernplatzhalter 6"/>
          <p:cNvSpPr>
            <a:spLocks noGrp="1"/>
          </p:cNvSpPr>
          <p:nvPr>
            <p:ph type="sldNum" sz="quarter" idx="12"/>
          </p:nvPr>
        </p:nvSpPr>
        <p:spPr>
          <a:xfrm>
            <a:off x="6553200" y="6248400"/>
            <a:ext cx="1905000" cy="457200"/>
          </a:xfrm>
        </p:spPr>
        <p:txBody>
          <a:bodyPr/>
          <a:lstStyle>
            <a:lvl1pPr>
              <a:defRPr/>
            </a:lvl1pPr>
          </a:lstStyle>
          <a:p>
            <a:pPr>
              <a:defRPr/>
            </a:pPr>
            <a:fld id="{97299549-386B-4DE3-AA30-B3C8E517882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xmlns="" val="1153269573"/>
      </p:ext>
    </p:extLst>
  </p:cSld>
  <p:clrMapOvr>
    <a:masterClrMapping/>
  </p:clrMapOvr>
  <p:transition advClick="0" advTm="200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685801" y="609600"/>
            <a:ext cx="8119533" cy="1143000"/>
          </a:xfrm>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685800" y="1981200"/>
            <a:ext cx="3818467"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639734" y="1981200"/>
            <a:ext cx="3818467"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a:xfrm>
            <a:off x="685800" y="6248400"/>
            <a:ext cx="1905000" cy="457200"/>
          </a:xfrm>
        </p:spPr>
        <p:txBody>
          <a:bodyPr/>
          <a:lstStyle>
            <a:lvl1pPr>
              <a:defRPr/>
            </a:lvl1pPr>
          </a:lstStyle>
          <a:p>
            <a:pPr>
              <a:defRPr/>
            </a:pPr>
            <a:endParaRPr lang="en-US" dirty="0">
              <a:solidFill>
                <a:prstClr val="black"/>
              </a:solidFill>
            </a:endParaRPr>
          </a:p>
        </p:txBody>
      </p:sp>
      <p:sp>
        <p:nvSpPr>
          <p:cNvPr id="6" name="Fußzeilenplatzhalter 5"/>
          <p:cNvSpPr>
            <a:spLocks noGrp="1"/>
          </p:cNvSpPr>
          <p:nvPr>
            <p:ph type="ftr" sz="quarter" idx="11"/>
          </p:nvPr>
        </p:nvSpPr>
        <p:spPr>
          <a:xfrm>
            <a:off x="3124200" y="6248400"/>
            <a:ext cx="2895600" cy="457200"/>
          </a:xfrm>
        </p:spPr>
        <p:txBody>
          <a:bodyPr/>
          <a:lstStyle>
            <a:lvl1pPr>
              <a:defRPr/>
            </a:lvl1pPr>
          </a:lstStyle>
          <a:p>
            <a:pPr>
              <a:defRPr/>
            </a:pPr>
            <a:endParaRPr lang="en-US" dirty="0">
              <a:solidFill>
                <a:prstClr val="black"/>
              </a:solidFill>
            </a:endParaRPr>
          </a:p>
        </p:txBody>
      </p:sp>
      <p:sp>
        <p:nvSpPr>
          <p:cNvPr id="7" name="Foliennummernplatzhalter 6"/>
          <p:cNvSpPr>
            <a:spLocks noGrp="1"/>
          </p:cNvSpPr>
          <p:nvPr>
            <p:ph type="sldNum" sz="quarter" idx="12"/>
          </p:nvPr>
        </p:nvSpPr>
        <p:spPr>
          <a:xfrm>
            <a:off x="6553200" y="6248400"/>
            <a:ext cx="1905000" cy="457200"/>
          </a:xfrm>
        </p:spPr>
        <p:txBody>
          <a:bodyPr/>
          <a:lstStyle>
            <a:lvl1pPr>
              <a:defRPr/>
            </a:lvl1pPr>
          </a:lstStyle>
          <a:p>
            <a:pPr>
              <a:defRPr/>
            </a:pPr>
            <a:fld id="{A834AE7D-8299-4D49-A345-5546F4D136E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xmlns="" val="2635521783"/>
      </p:ext>
    </p:extLst>
  </p:cSld>
  <p:clrMapOvr>
    <a:masterClrMapping/>
  </p:clrMapOvr>
  <p:transition advClick="0" advTm="2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7512" y="4406900"/>
            <a:ext cx="7827201"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67512" y="2667000"/>
            <a:ext cx="7827201"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0276C8-69A9-4532-AB10-B4E8289DD57A}" type="datetimeFigureOut">
              <a:rPr lang="de-AT" smtClean="0">
                <a:solidFill>
                  <a:prstClr val="black"/>
                </a:solidFill>
              </a:rPr>
              <a:pPr/>
              <a:t>24.09.2014</a:t>
            </a:fld>
            <a:endParaRPr lang="de-AT" dirty="0">
              <a:solidFill>
                <a:prstClr val="black"/>
              </a:solidFill>
            </a:endParaRPr>
          </a:p>
        </p:txBody>
      </p:sp>
      <p:sp>
        <p:nvSpPr>
          <p:cNvPr id="5" name="Footer Placeholder 4"/>
          <p:cNvSpPr>
            <a:spLocks noGrp="1"/>
          </p:cNvSpPr>
          <p:nvPr>
            <p:ph type="ftr" sz="quarter" idx="11"/>
          </p:nvPr>
        </p:nvSpPr>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4525E459-1804-49EB-B571-61EFEF841BF4}" type="slidenum">
              <a:rPr lang="de-AT" smtClean="0">
                <a:solidFill>
                  <a:prstClr val="black"/>
                </a:solidFill>
              </a:rPr>
              <a:pPr/>
              <a:t>‹#›</a:t>
            </a:fld>
            <a:endParaRPr lang="de-AT" dirty="0">
              <a:solidFill>
                <a:prstClr val="black"/>
              </a:solidFill>
            </a:endParaRPr>
          </a:p>
        </p:txBody>
      </p:sp>
      <p:grpSp>
        <p:nvGrpSpPr>
          <p:cNvPr id="7" name="Group 12"/>
          <p:cNvGrpSpPr/>
          <p:nvPr/>
        </p:nvGrpSpPr>
        <p:grpSpPr>
          <a:xfrm flipH="1">
            <a:off x="0" y="4228465"/>
            <a:ext cx="9144000" cy="146304"/>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0276C8-69A9-4532-AB10-B4E8289DD57A}" type="datetimeFigureOut">
              <a:rPr lang="de-AT" smtClean="0">
                <a:solidFill>
                  <a:prstClr val="black"/>
                </a:solidFill>
              </a:rPr>
              <a:pPr/>
              <a:t>24.09.2014</a:t>
            </a:fld>
            <a:endParaRPr lang="de-AT" dirty="0">
              <a:solidFill>
                <a:prstClr val="black"/>
              </a:solidFill>
            </a:endParaRPr>
          </a:p>
        </p:txBody>
      </p:sp>
      <p:sp>
        <p:nvSpPr>
          <p:cNvPr id="6" name="Footer Placeholder 5"/>
          <p:cNvSpPr>
            <a:spLocks noGrp="1"/>
          </p:cNvSpPr>
          <p:nvPr>
            <p:ph type="ftr" sz="quarter" idx="11"/>
          </p:nvPr>
        </p:nvSpPr>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4525E459-1804-49EB-B571-61EFEF841BF4}" type="slidenum">
              <a:rPr lang="de-AT" smtClean="0">
                <a:solidFill>
                  <a:prstClr val="black"/>
                </a:solidFill>
              </a:rPr>
              <a:pPr/>
              <a:t>‹#›</a:t>
            </a:fld>
            <a:endParaRPr lang="de-AT" dirty="0">
              <a:solidFill>
                <a:prstClr val="black"/>
              </a:solidFill>
            </a:endParaRPr>
          </a:p>
        </p:txBody>
      </p:sp>
      <p:sp>
        <p:nvSpPr>
          <p:cNvPr id="14" name="Title 13"/>
          <p:cNvSpPr>
            <a:spLocks noGrp="1"/>
          </p:cNvSpPr>
          <p:nvPr>
            <p:ph type="title"/>
          </p:nvPr>
        </p:nvSpPr>
        <p:spPr/>
        <p:txBody>
          <a:bodyPr/>
          <a:lstStyle/>
          <a:p>
            <a:r>
              <a:rPr lang="en-US" smtClean="0"/>
              <a:t>Click to edit Master title style</a:t>
            </a:r>
            <a:endParaRPr lang="en-US"/>
          </a:p>
        </p:txBody>
      </p:sp>
      <p:grpSp>
        <p:nvGrpSpPr>
          <p:cNvPr id="2" name="Group 14"/>
          <p:cNvGrpSpPr/>
          <p:nvPr/>
        </p:nvGrpSpPr>
        <p:grpSpPr>
          <a:xfrm>
            <a:off x="0" y="1371600"/>
            <a:ext cx="9144000" cy="73152"/>
            <a:chOff x="0" y="3268345"/>
            <a:chExt cx="9144000" cy="146304"/>
          </a:xfrm>
        </p:grpSpPr>
        <p:sp>
          <p:nvSpPr>
            <p:cNvPr id="16" name="Rectangle 1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00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0276C8-69A9-4532-AB10-B4E8289DD57A}" type="datetimeFigureOut">
              <a:rPr lang="de-AT" smtClean="0">
                <a:solidFill>
                  <a:prstClr val="black"/>
                </a:solidFill>
              </a:rPr>
              <a:pPr/>
              <a:t>24.09.2014</a:t>
            </a:fld>
            <a:endParaRPr lang="de-AT" dirty="0">
              <a:solidFill>
                <a:prstClr val="black"/>
              </a:solidFill>
            </a:endParaRPr>
          </a:p>
        </p:txBody>
      </p:sp>
      <p:sp>
        <p:nvSpPr>
          <p:cNvPr id="8" name="Footer Placeholder 7"/>
          <p:cNvSpPr>
            <a:spLocks noGrp="1"/>
          </p:cNvSpPr>
          <p:nvPr>
            <p:ph type="ftr" sz="quarter" idx="11"/>
          </p:nvPr>
        </p:nvSpPr>
        <p:spPr/>
        <p:txBody>
          <a:bodyPr/>
          <a:lstStyle/>
          <a:p>
            <a:endParaRPr lang="de-AT" dirty="0">
              <a:solidFill>
                <a:prstClr val="black"/>
              </a:solidFill>
            </a:endParaRPr>
          </a:p>
        </p:txBody>
      </p:sp>
      <p:sp>
        <p:nvSpPr>
          <p:cNvPr id="9" name="Slide Number Placeholder 8"/>
          <p:cNvSpPr>
            <a:spLocks noGrp="1"/>
          </p:cNvSpPr>
          <p:nvPr>
            <p:ph type="sldNum" sz="quarter" idx="12"/>
          </p:nvPr>
        </p:nvSpPr>
        <p:spPr/>
        <p:txBody>
          <a:bodyPr/>
          <a:lstStyle/>
          <a:p>
            <a:fld id="{4525E459-1804-49EB-B571-61EFEF841BF4}" type="slidenum">
              <a:rPr lang="de-AT" smtClean="0">
                <a:solidFill>
                  <a:prstClr val="black"/>
                </a:solidFill>
              </a:rPr>
              <a:pPr/>
              <a:t>‹#›</a:t>
            </a:fld>
            <a:endParaRPr lang="de-AT" dirty="0">
              <a:solidFill>
                <a:prstClr val="black"/>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grpSp>
        <p:nvGrpSpPr>
          <p:cNvPr id="2" name="Group 16"/>
          <p:cNvGrpSpPr/>
          <p:nvPr/>
        </p:nvGrpSpPr>
        <p:grpSpPr>
          <a:xfrm>
            <a:off x="0" y="1371600"/>
            <a:ext cx="9144000" cy="73152"/>
            <a:chOff x="0" y="3268345"/>
            <a:chExt cx="9144000" cy="146304"/>
          </a:xfrm>
        </p:grpSpPr>
        <p:sp>
          <p:nvSpPr>
            <p:cNvPr id="18" name="Rectangle 1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B0276C8-69A9-4532-AB10-B4E8289DD57A}" type="datetimeFigureOut">
              <a:rPr lang="de-AT" smtClean="0">
                <a:solidFill>
                  <a:prstClr val="black"/>
                </a:solidFill>
              </a:rPr>
              <a:pPr/>
              <a:t>24.09.2014</a:t>
            </a:fld>
            <a:endParaRPr lang="de-AT" dirty="0">
              <a:solidFill>
                <a:prstClr val="black"/>
              </a:solidFill>
            </a:endParaRPr>
          </a:p>
        </p:txBody>
      </p:sp>
      <p:sp>
        <p:nvSpPr>
          <p:cNvPr id="4" name="Footer Placeholder 3"/>
          <p:cNvSpPr>
            <a:spLocks noGrp="1"/>
          </p:cNvSpPr>
          <p:nvPr>
            <p:ph type="ftr" sz="quarter" idx="11"/>
          </p:nvPr>
        </p:nvSpPr>
        <p:spPr/>
        <p:txBody>
          <a:bodyPr/>
          <a:lstStyle/>
          <a:p>
            <a:endParaRPr lang="de-AT" dirty="0">
              <a:solidFill>
                <a:prstClr val="black"/>
              </a:solidFill>
            </a:endParaRPr>
          </a:p>
        </p:txBody>
      </p:sp>
      <p:sp>
        <p:nvSpPr>
          <p:cNvPr id="5" name="Slide Number Placeholder 4"/>
          <p:cNvSpPr>
            <a:spLocks noGrp="1"/>
          </p:cNvSpPr>
          <p:nvPr>
            <p:ph type="sldNum" sz="quarter" idx="12"/>
          </p:nvPr>
        </p:nvSpPr>
        <p:spPr/>
        <p:txBody>
          <a:bodyPr/>
          <a:lstStyle/>
          <a:p>
            <a:fld id="{4525E459-1804-49EB-B571-61EFEF841BF4}" type="slidenum">
              <a:rPr lang="de-AT" smtClean="0">
                <a:solidFill>
                  <a:prstClr val="black"/>
                </a:solidFill>
              </a:rPr>
              <a:pPr/>
              <a:t>‹#›</a:t>
            </a:fld>
            <a:endParaRPr lang="de-AT" dirty="0">
              <a:solidFill>
                <a:prstClr val="black"/>
              </a:solidFill>
            </a:endParaRPr>
          </a:p>
        </p:txBody>
      </p:sp>
      <p:sp>
        <p:nvSpPr>
          <p:cNvPr id="12" name="Title 11"/>
          <p:cNvSpPr>
            <a:spLocks noGrp="1"/>
          </p:cNvSpPr>
          <p:nvPr>
            <p:ph type="title"/>
          </p:nvPr>
        </p:nvSpPr>
        <p:spPr/>
        <p:txBody>
          <a:bodyPr/>
          <a:lstStyle/>
          <a:p>
            <a:r>
              <a:rPr lang="en-US" smtClean="0"/>
              <a:t>Click to edit Master title style</a:t>
            </a:r>
            <a:endParaRPr lang="en-US"/>
          </a:p>
        </p:txBody>
      </p:sp>
      <p:grpSp>
        <p:nvGrpSpPr>
          <p:cNvPr id="2" name="Group 12"/>
          <p:cNvGrpSpPr/>
          <p:nvPr/>
        </p:nvGrpSpPr>
        <p:grpSpPr>
          <a:xfrm flipH="1">
            <a:off x="0" y="1371600"/>
            <a:ext cx="9144000" cy="73152"/>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0276C8-69A9-4532-AB10-B4E8289DD57A}" type="datetimeFigureOut">
              <a:rPr lang="de-AT" smtClean="0">
                <a:solidFill>
                  <a:prstClr val="black"/>
                </a:solidFill>
              </a:rPr>
              <a:pPr/>
              <a:t>24.09.2014</a:t>
            </a:fld>
            <a:endParaRPr lang="de-AT" dirty="0">
              <a:solidFill>
                <a:prstClr val="black"/>
              </a:solidFill>
            </a:endParaRPr>
          </a:p>
        </p:txBody>
      </p:sp>
      <p:sp>
        <p:nvSpPr>
          <p:cNvPr id="3" name="Footer Placeholder 2"/>
          <p:cNvSpPr>
            <a:spLocks noGrp="1"/>
          </p:cNvSpPr>
          <p:nvPr>
            <p:ph type="ftr" sz="quarter" idx="11"/>
          </p:nvPr>
        </p:nvSpPr>
        <p:spPr/>
        <p:txBody>
          <a:bodyPr/>
          <a:lstStyle/>
          <a:p>
            <a:endParaRPr lang="de-AT" dirty="0">
              <a:solidFill>
                <a:prstClr val="black"/>
              </a:solidFill>
            </a:endParaRPr>
          </a:p>
        </p:txBody>
      </p:sp>
      <p:sp>
        <p:nvSpPr>
          <p:cNvPr id="4" name="Slide Number Placeholder 3"/>
          <p:cNvSpPr>
            <a:spLocks noGrp="1"/>
          </p:cNvSpPr>
          <p:nvPr>
            <p:ph type="sldNum" sz="quarter" idx="12"/>
          </p:nvPr>
        </p:nvSpPr>
        <p:spPr/>
        <p:txBody>
          <a:bodyPr/>
          <a:lstStyle/>
          <a:p>
            <a:fld id="{4525E459-1804-49EB-B571-61EFEF841BF4}" type="slidenum">
              <a:rPr lang="de-AT" smtClean="0">
                <a:solidFill>
                  <a:prstClr val="black"/>
                </a:solidFill>
              </a:rPr>
              <a:pPr/>
              <a:t>‹#›</a:t>
            </a:fld>
            <a:endParaRPr lang="de-AT" dirty="0">
              <a:solidFill>
                <a:prstClr val="black"/>
              </a:solidFill>
            </a:endParaRPr>
          </a:p>
        </p:txBody>
      </p:sp>
      <p:grpSp>
        <p:nvGrpSpPr>
          <p:cNvPr id="5" name="Group 10"/>
          <p:cNvGrpSpPr/>
          <p:nvPr/>
        </p:nvGrpSpPr>
        <p:grpSpPr>
          <a:xfrm>
            <a:off x="-9144" y="-18288"/>
            <a:ext cx="9144000" cy="146304"/>
            <a:chOff x="0" y="3268345"/>
            <a:chExt cx="9144000" cy="146304"/>
          </a:xfrm>
        </p:grpSpPr>
        <p:sp>
          <p:nvSpPr>
            <p:cNvPr id="12" name="Rectangle 11"/>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793750"/>
          </a:xfrm>
          <a:prstGeom prst="rect">
            <a:avLst/>
          </a:prstGeom>
        </p:spPr>
        <p:txBody>
          <a:bodyPr anchor="b">
            <a:normAutofit/>
          </a:bodyPr>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0276C8-69A9-4532-AB10-B4E8289DD57A}" type="datetimeFigureOut">
              <a:rPr lang="de-AT" smtClean="0">
                <a:solidFill>
                  <a:prstClr val="black"/>
                </a:solidFill>
              </a:rPr>
              <a:pPr/>
              <a:t>24.09.2014</a:t>
            </a:fld>
            <a:endParaRPr lang="de-AT" dirty="0">
              <a:solidFill>
                <a:prstClr val="black"/>
              </a:solidFill>
            </a:endParaRPr>
          </a:p>
        </p:txBody>
      </p:sp>
      <p:sp>
        <p:nvSpPr>
          <p:cNvPr id="6" name="Footer Placeholder 5"/>
          <p:cNvSpPr>
            <a:spLocks noGrp="1"/>
          </p:cNvSpPr>
          <p:nvPr>
            <p:ph type="ftr" sz="quarter" idx="11"/>
          </p:nvPr>
        </p:nvSpPr>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4525E459-1804-49EB-B571-61EFEF841BF4}" type="slidenum">
              <a:rPr lang="de-AT" smtClean="0">
                <a:solidFill>
                  <a:prstClr val="black"/>
                </a:solidFill>
              </a:rPr>
              <a:pPr/>
              <a:t>‹#›</a:t>
            </a:fld>
            <a:endParaRPr lang="de-AT" dirty="0">
              <a:solidFill>
                <a:prstClr val="black"/>
              </a:solidFill>
            </a:endParaRPr>
          </a:p>
        </p:txBody>
      </p:sp>
      <p:grpSp>
        <p:nvGrpSpPr>
          <p:cNvPr id="8" name="Group 13"/>
          <p:cNvGrpSpPr/>
          <p:nvPr/>
        </p:nvGrpSpPr>
        <p:grpSpPr>
          <a:xfrm flipH="1">
            <a:off x="0" y="1143000"/>
            <a:ext cx="9144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1801368" y="685800"/>
            <a:ext cx="5495544" cy="3886200"/>
          </a:xfrm>
          <a:solidFill>
            <a:schemeClr val="accent1"/>
          </a:solidFill>
          <a:effectLst>
            <a:reflection blurRad="6350" stA="52000" endA="300" endPos="35000" dir="5400000" sy="-100000" algn="bl" rotWithShape="0"/>
          </a:effectLst>
          <a:scene3d>
            <a:camera prst="orthographicFront"/>
            <a:lightRig rig="contrasting" dir="t"/>
          </a:scene3d>
          <a:sp3d contourW="12700" prstMaterial="softEdge">
            <a:bevelT prst="cross"/>
            <a:contourClr>
              <a:srgbClr val="FFFFFF"/>
            </a:contourClr>
          </a:sp3d>
        </p:spPr>
        <p:txBody>
          <a:bodyPr/>
          <a:lstStyle/>
          <a:p>
            <a:r>
              <a:rPr lang="en-US" smtClean="0"/>
              <a:t>Click icon to add picture</a:t>
            </a:r>
            <a:endParaRPr lang="en-US"/>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0276C8-69A9-4532-AB10-B4E8289DD57A}" type="datetimeFigureOut">
              <a:rPr lang="de-AT" smtClean="0">
                <a:solidFill>
                  <a:prstClr val="black"/>
                </a:solidFill>
              </a:rPr>
              <a:pPr/>
              <a:t>24.09.2014</a:t>
            </a:fld>
            <a:endParaRPr lang="de-AT" dirty="0">
              <a:solidFill>
                <a:prstClr val="black"/>
              </a:solidFill>
            </a:endParaRPr>
          </a:p>
        </p:txBody>
      </p:sp>
      <p:sp>
        <p:nvSpPr>
          <p:cNvPr id="6" name="Footer Placeholder 5"/>
          <p:cNvSpPr>
            <a:spLocks noGrp="1"/>
          </p:cNvSpPr>
          <p:nvPr>
            <p:ph type="ftr" sz="quarter" idx="11"/>
          </p:nvPr>
        </p:nvSpPr>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4525E459-1804-49EB-B571-61EFEF841BF4}" type="slidenum">
              <a:rPr lang="de-AT" smtClean="0">
                <a:solidFill>
                  <a:prstClr val="black"/>
                </a:solidFill>
              </a:rPr>
              <a:pPr/>
              <a:t>‹#›</a:t>
            </a:fld>
            <a:endParaRPr lang="de-AT" dirty="0">
              <a:solidFill>
                <a:prstClr val="black"/>
              </a:solidFill>
            </a:endParaRPr>
          </a:p>
        </p:txBody>
      </p:sp>
      <p:grpSp>
        <p:nvGrpSpPr>
          <p:cNvPr id="3" name="Group 15"/>
          <p:cNvGrpSpPr/>
          <p:nvPr/>
        </p:nvGrpSpPr>
        <p:grpSpPr>
          <a:xfrm>
            <a:off x="-9144" y="-18288"/>
            <a:ext cx="9144000" cy="146304"/>
            <a:chOff x="0" y="3268345"/>
            <a:chExt cx="9144000" cy="146304"/>
          </a:xfrm>
        </p:grpSpPr>
        <p:sp>
          <p:nvSpPr>
            <p:cNvPr id="17" name="Rectangle 16"/>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6826" y="0"/>
            <a:ext cx="9144000" cy="6286520"/>
          </a:xfrm>
          <a:prstGeom prst="rect">
            <a:avLst/>
          </a:prstGeom>
          <a:gradFill flip="none" rotWithShape="1">
            <a:gsLst>
              <a:gs pos="1000">
                <a:schemeClr val="bg2">
                  <a:alpha val="0"/>
                </a:schemeClr>
              </a:gs>
              <a:gs pos="100000">
                <a:schemeClr val="bg1">
                  <a:alpha val="92000"/>
                </a:schemeClr>
              </a:gs>
            </a:gsLst>
            <a:lin ang="16200000" scaled="1"/>
            <a:tileRect/>
          </a:gra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74536" y="6356350"/>
            <a:ext cx="2133600" cy="365125"/>
          </a:xfrm>
          <a:prstGeom prst="rect">
            <a:avLst/>
          </a:prstGeom>
        </p:spPr>
        <p:txBody>
          <a:bodyPr vert="horz" lIns="91440" tIns="45720" rIns="91440" bIns="45720" rtlCol="0" anchor="ctr"/>
          <a:lstStyle>
            <a:lvl1pPr algn="r">
              <a:defRPr sz="1200">
                <a:solidFill>
                  <a:sysClr val="windowText" lastClr="000000"/>
                </a:solidFill>
              </a:defRPr>
            </a:lvl1pPr>
          </a:lstStyle>
          <a:p>
            <a:fld id="{5B0276C8-69A9-4532-AB10-B4E8289DD57A}" type="datetimeFigureOut">
              <a:rPr lang="de-AT" smtClean="0">
                <a:solidFill>
                  <a:prstClr val="black"/>
                </a:solidFill>
              </a:rPr>
              <a:pPr/>
              <a:t>24.09.2014</a:t>
            </a:fld>
            <a:endParaRPr lang="de-AT" dirty="0">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ysClr val="windowText" lastClr="000000"/>
                </a:solidFill>
              </a:defRPr>
            </a:lvl1pPr>
          </a:lstStyle>
          <a:p>
            <a:endParaRPr lang="de-AT" dirty="0">
              <a:solidFill>
                <a:prstClr val="black"/>
              </a:solidFill>
            </a:endParaRPr>
          </a:p>
        </p:txBody>
      </p:sp>
      <p:sp>
        <p:nvSpPr>
          <p:cNvPr id="6" name="Slide Number Placeholder 5"/>
          <p:cNvSpPr>
            <a:spLocks noGrp="1"/>
          </p:cNvSpPr>
          <p:nvPr>
            <p:ph type="sldNum" sz="quarter" idx="4"/>
          </p:nvPr>
        </p:nvSpPr>
        <p:spPr>
          <a:xfrm>
            <a:off x="460248" y="6356350"/>
            <a:ext cx="2133600" cy="365125"/>
          </a:xfrm>
          <a:prstGeom prst="rect">
            <a:avLst/>
          </a:prstGeom>
        </p:spPr>
        <p:txBody>
          <a:bodyPr vert="horz" lIns="91440" tIns="45720" rIns="91440" bIns="45720" rtlCol="0" anchor="ctr"/>
          <a:lstStyle>
            <a:lvl1pPr algn="l">
              <a:defRPr sz="1200">
                <a:solidFill>
                  <a:sysClr val="windowText" lastClr="000000"/>
                </a:solidFill>
              </a:defRPr>
            </a:lvl1pPr>
          </a:lstStyle>
          <a:p>
            <a:fld id="{4525E459-1804-49EB-B571-61EFEF841BF4}" type="slidenum">
              <a:rPr lang="de-AT" smtClean="0">
                <a:solidFill>
                  <a:prstClr val="black"/>
                </a:solidFill>
              </a:rPr>
              <a:pPr/>
              <a:t>‹#›</a:t>
            </a:fld>
            <a:endParaRPr lang="de-AT" dirty="0">
              <a:solidFill>
                <a:prstClr val="black"/>
              </a:solidFill>
            </a:endParaRPr>
          </a:p>
        </p:txBody>
      </p:sp>
      <p:sp>
        <p:nvSpPr>
          <p:cNvPr id="8" name="Title Placeholder 7"/>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spcBef>
          <a:spcPct val="0"/>
        </a:spcBef>
        <a:buNone/>
        <a:defRPr sz="4400" kern="1200">
          <a:ln>
            <a:noFill/>
          </a:ln>
          <a:solidFill>
            <a:srgbClr val="FFFFFF"/>
          </a:solidFill>
          <a:effectLst>
            <a:glow rad="101600">
              <a:schemeClr val="tx2"/>
            </a:glo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Clr>
          <a:schemeClr val="tx2"/>
        </a:buClr>
        <a:buSzPct val="70000"/>
        <a:buFont typeface="Wingdings 2"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4"/>
        </a:buClr>
        <a:buSzPct val="60000"/>
        <a:buFont typeface="Wingdings 2" pitchFamily="18"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SzPct val="57000"/>
        <a:buFont typeface="Wingdings 2" pitchFamily="18"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6"/>
        </a:buClr>
        <a:buSzPct val="55000"/>
        <a:buFont typeface="Wingdings 2" pitchFamily="18"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SzPct val="50000"/>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0276C8-69A9-4532-AB10-B4E8289DD57A}" type="datetimeFigureOut">
              <a:rPr lang="de-AT" smtClean="0">
                <a:solidFill>
                  <a:prstClr val="black"/>
                </a:solidFill>
              </a:rPr>
              <a:pPr/>
              <a:t>24.09.2014</a:t>
            </a:fld>
            <a:endParaRPr lang="de-AT" dirty="0">
              <a:solidFill>
                <a:prstClr val="black"/>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de-AT" dirty="0">
              <a:solidFill>
                <a:prstClr val="black"/>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525E459-1804-49EB-B571-61EFEF841BF4}" type="slidenum">
              <a:rPr lang="de-AT" smtClean="0">
                <a:solidFill>
                  <a:prstClr val="black"/>
                </a:solidFill>
              </a:rPr>
              <a:pPr/>
              <a:t>‹#›</a:t>
            </a:fld>
            <a:endParaRPr lang="de-AT"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dijg.de/"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2.png"/><Relationship Id="rId3" Type="http://schemas.openxmlformats.org/officeDocument/2006/relationships/image" Target="../media/image20.png"/><Relationship Id="rId7" Type="http://schemas.openxmlformats.org/officeDocument/2006/relationships/image" Target="../media/image29.png"/><Relationship Id="rId12"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23.png"/><Relationship Id="rId11" Type="http://schemas.openxmlformats.org/officeDocument/2006/relationships/image" Target="../media/image19.png"/><Relationship Id="rId5" Type="http://schemas.openxmlformats.org/officeDocument/2006/relationships/image" Target="../media/image22.png"/><Relationship Id="rId10" Type="http://schemas.openxmlformats.org/officeDocument/2006/relationships/image" Target="../media/image18.png"/><Relationship Id="rId4" Type="http://schemas.openxmlformats.org/officeDocument/2006/relationships/image" Target="../media/image21.png"/><Relationship Id="rId9" Type="http://schemas.openxmlformats.org/officeDocument/2006/relationships/image" Target="../media/image17.png"/><Relationship Id="rId14"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20.png"/><Relationship Id="rId7" Type="http://schemas.openxmlformats.org/officeDocument/2006/relationships/image" Target="../media/image29.png"/><Relationship Id="rId12"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3.png"/><Relationship Id="rId11" Type="http://schemas.openxmlformats.org/officeDocument/2006/relationships/image" Target="../media/image33.png"/><Relationship Id="rId5" Type="http://schemas.openxmlformats.org/officeDocument/2006/relationships/image" Target="../media/image22.png"/><Relationship Id="rId10" Type="http://schemas.openxmlformats.org/officeDocument/2006/relationships/image" Target="../media/image32.png"/><Relationship Id="rId4" Type="http://schemas.openxmlformats.org/officeDocument/2006/relationships/image" Target="../media/image21.png"/><Relationship Id="rId9" Type="http://schemas.openxmlformats.org/officeDocument/2006/relationships/image" Target="../media/image31.png"/><Relationship Id="rId1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17.png"/><Relationship Id="rId12"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8.png"/><Relationship Id="rId11" Type="http://schemas.openxmlformats.org/officeDocument/2006/relationships/image" Target="../media/image25.png"/><Relationship Id="rId5" Type="http://schemas.openxmlformats.org/officeDocument/2006/relationships/image" Target="../media/image20.png"/><Relationship Id="rId15" Type="http://schemas.openxmlformats.org/officeDocument/2006/relationships/image" Target="../media/image41.png"/><Relationship Id="rId10" Type="http://schemas.openxmlformats.org/officeDocument/2006/relationships/image" Target="../media/image24.png"/><Relationship Id="rId4" Type="http://schemas.openxmlformats.org/officeDocument/2006/relationships/image" Target="../media/image37.png"/><Relationship Id="rId9" Type="http://schemas.openxmlformats.org/officeDocument/2006/relationships/image" Target="../media/image19.png"/><Relationship Id="rId1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40.png"/><Relationship Id="rId7" Type="http://schemas.openxmlformats.org/officeDocument/2006/relationships/image" Target="../media/image35.png"/><Relationship Id="rId12"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4.png"/><Relationship Id="rId11" Type="http://schemas.openxmlformats.org/officeDocument/2006/relationships/image" Target="../media/image23.png"/><Relationship Id="rId5" Type="http://schemas.openxmlformats.org/officeDocument/2006/relationships/image" Target="../media/image45.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41.png"/><Relationship Id="rId9" Type="http://schemas.openxmlformats.org/officeDocument/2006/relationships/image" Target="../media/image21.png"/><Relationship Id="rId1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71600" y="764704"/>
            <a:ext cx="7772400" cy="1829761"/>
          </a:xfrm>
        </p:spPr>
        <p:txBody>
          <a:bodyPr>
            <a:normAutofit fontScale="90000"/>
          </a:bodyPr>
          <a:lstStyle/>
          <a:p>
            <a:pPr algn="ctr"/>
            <a:r>
              <a:rPr lang="en-GB" b="1" i="1" noProof="0" dirty="0" smtClean="0">
                <a:latin typeface="Calibri" pitchFamily="34" charset="0"/>
              </a:rPr>
              <a:t>Gender</a:t>
            </a:r>
            <a:r>
              <a:rPr lang="en-GB" i="1" noProof="0" dirty="0" smtClean="0">
                <a:latin typeface="Calibri" pitchFamily="34" charset="0"/>
              </a:rPr>
              <a:t> Mainstreaming </a:t>
            </a:r>
            <a:br>
              <a:rPr lang="en-GB" i="1" noProof="0" dirty="0" smtClean="0">
                <a:latin typeface="Calibri" pitchFamily="34" charset="0"/>
              </a:rPr>
            </a:br>
            <a:r>
              <a:rPr lang="en-GB" i="1" noProof="0" dirty="0" smtClean="0">
                <a:latin typeface="Calibri" pitchFamily="34" charset="0"/>
              </a:rPr>
              <a:t>versus</a:t>
            </a:r>
            <a:br>
              <a:rPr lang="en-GB" i="1" noProof="0" dirty="0" smtClean="0">
                <a:latin typeface="Calibri" pitchFamily="34" charset="0"/>
              </a:rPr>
            </a:br>
            <a:r>
              <a:rPr lang="en-GB" i="1" noProof="0" dirty="0" smtClean="0">
                <a:latin typeface="Calibri" pitchFamily="34" charset="0"/>
              </a:rPr>
              <a:t>Family Values</a:t>
            </a:r>
            <a:endParaRPr lang="en-GB" i="1" noProof="0" dirty="0">
              <a:latin typeface="Calibri"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11760" y="2843095"/>
            <a:ext cx="4824000" cy="3103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70148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pPr algn="ctr"/>
            <a:r>
              <a:rPr lang="en-GB" sz="4000" i="1" noProof="0" dirty="0" smtClean="0">
                <a:effectLst/>
                <a:latin typeface="Calibri" pitchFamily="34" charset="0"/>
              </a:rPr>
              <a:t/>
            </a:r>
            <a:br>
              <a:rPr lang="en-GB" sz="4000" i="1" noProof="0" dirty="0" smtClean="0">
                <a:effectLst/>
                <a:latin typeface="Calibri" pitchFamily="34" charset="0"/>
              </a:rPr>
            </a:br>
            <a:r>
              <a:rPr lang="en-GB" sz="4000" i="1" noProof="0" dirty="0" smtClean="0">
                <a:effectLst/>
                <a:latin typeface="Calibri" pitchFamily="34" charset="0"/>
              </a:rPr>
              <a:t/>
            </a:r>
            <a:br>
              <a:rPr lang="en-GB" sz="4000" i="1" noProof="0" dirty="0" smtClean="0">
                <a:effectLst/>
                <a:latin typeface="Calibri" pitchFamily="34" charset="0"/>
              </a:rPr>
            </a:br>
            <a:r>
              <a:rPr lang="en-GB" sz="4000" b="1" i="1" noProof="0" dirty="0" smtClean="0">
                <a:effectLst/>
                <a:latin typeface="Calibri" pitchFamily="34" charset="0"/>
              </a:rPr>
              <a:t>German Institute for Youth and Society</a:t>
            </a:r>
            <a:br>
              <a:rPr lang="en-GB" sz="4000" b="1" i="1" noProof="0" dirty="0" smtClean="0">
                <a:effectLst/>
                <a:latin typeface="Calibri" pitchFamily="34" charset="0"/>
              </a:rPr>
            </a:br>
            <a:r>
              <a:rPr lang="en-GB" sz="4000" b="1" i="1" u="sng" noProof="0" dirty="0" smtClean="0">
                <a:effectLst/>
                <a:latin typeface="Calibri" pitchFamily="34" charset="0"/>
                <a:hlinkClick r:id="rId2"/>
              </a:rPr>
              <a:t>http://www.dijg.de</a:t>
            </a:r>
            <a:r>
              <a:rPr lang="en-GB" sz="4000" b="1" i="1" noProof="0" dirty="0" smtClean="0">
                <a:effectLst/>
                <a:latin typeface="Calibri" pitchFamily="34" charset="0"/>
              </a:rPr>
              <a:t> </a:t>
            </a:r>
            <a:endParaRPr lang="en-GB" b="1" noProof="0" dirty="0">
              <a:latin typeface="Calibri" pitchFamily="34" charset="0"/>
            </a:endParaRPr>
          </a:p>
        </p:txBody>
      </p:sp>
      <p:sp>
        <p:nvSpPr>
          <p:cNvPr id="8" name="Rechteck 7"/>
          <p:cNvSpPr/>
          <p:nvPr/>
        </p:nvSpPr>
        <p:spPr>
          <a:xfrm>
            <a:off x="323528" y="1700808"/>
            <a:ext cx="8568952" cy="3744416"/>
          </a:xfrm>
          <a:prstGeom prst="rect">
            <a:avLst/>
          </a:prstGeom>
        </p:spPr>
        <p:txBody>
          <a:bodyPr wrap="square">
            <a:spAutoFit/>
          </a:bodyPr>
          <a:lstStyle/>
          <a:p>
            <a:r>
              <a:rPr lang="de-AT" sz="3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The GIYS researches and informs about topics as:</a:t>
            </a:r>
            <a:endParaRPr lang="de-AT"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endParaRPr>
          </a:p>
          <a:p>
            <a:endParaRPr lang="de-AT" sz="24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lvl="0"/>
            <a:r>
              <a:rPr lang="de-AT"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Identity </a:t>
            </a:r>
            <a:endParaRPr lang="de-AT" sz="24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lvl="0"/>
            <a:r>
              <a:rPr lang="de-AT"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Marriage and Family </a:t>
            </a:r>
            <a:endParaRPr lang="de-AT" sz="24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lvl="0"/>
            <a:r>
              <a:rPr lang="en-GB"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Bonding</a:t>
            </a:r>
            <a:r>
              <a:rPr lang="de-AT"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and Identity Development </a:t>
            </a:r>
            <a:endParaRPr lang="de-AT" sz="24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lvl="0"/>
            <a:r>
              <a:rPr lang="de-AT"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Identity and Sexualiy </a:t>
            </a:r>
            <a:endParaRPr lang="de-AT" sz="24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lvl="0"/>
            <a:r>
              <a:rPr lang="de-AT"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Male and fimale Identity and Cultur</a:t>
            </a:r>
            <a:r>
              <a:rPr lang="de-AT" sz="2400" b="1" dirty="0">
                <a:solidFill>
                  <a:srgbClr val="002060"/>
                </a:solidFill>
                <a:effectLst>
                  <a:outerShdw blurRad="38100" dist="38100" dir="2700000" algn="tl">
                    <a:srgbClr val="000000">
                      <a:alpha val="43137"/>
                    </a:srgbClr>
                  </a:outerShdw>
                </a:effectLst>
                <a:latin typeface="Arial" pitchFamily="34" charset="0"/>
                <a:cs typeface="Arial" pitchFamily="34" charset="0"/>
              </a:rPr>
              <a:t>e</a:t>
            </a:r>
          </a:p>
          <a:p>
            <a:pPr lvl="0"/>
            <a:r>
              <a:rPr lang="de-AT"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Violation of Identity </a:t>
            </a:r>
            <a:endParaRPr lang="de-AT" sz="24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4220816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274638"/>
            <a:ext cx="8229600" cy="1143000"/>
          </a:xfrm>
        </p:spPr>
        <p:txBody>
          <a:bodyPr/>
          <a:lstStyle/>
          <a:p>
            <a:pPr algn="ctr"/>
            <a:r>
              <a:rPr lang="en-GB" i="1" noProof="0" smtClean="0">
                <a:latin typeface="Calibri" pitchFamily="34" charset="0"/>
              </a:rPr>
              <a:t> The Universe</a:t>
            </a:r>
            <a:endParaRPr lang="en-GB" i="1" noProof="0">
              <a:latin typeface="Calibri"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1340768"/>
            <a:ext cx="7543800" cy="4727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27869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79388" y="366713"/>
            <a:ext cx="8964612" cy="692150"/>
          </a:xfrm>
        </p:spPr>
        <p:txBody>
          <a:bodyPr>
            <a:normAutofit fontScale="90000"/>
          </a:bodyPr>
          <a:lstStyle/>
          <a:p>
            <a:pPr algn="ctr"/>
            <a:r>
              <a:rPr lang="en-GB" sz="4000" i="1" noProof="0" dirty="0" smtClean="0">
                <a:latin typeface="Calibri" pitchFamily="34" charset="0"/>
              </a:rPr>
              <a:t>Natural Order of the Universe</a:t>
            </a:r>
            <a:endParaRPr lang="en-GB" sz="4000" i="1" noProof="0" dirty="0">
              <a:latin typeface="Calibri" pitchFamily="34" charset="0"/>
            </a:endParaRPr>
          </a:p>
        </p:txBody>
      </p:sp>
      <p:sp>
        <p:nvSpPr>
          <p:cNvPr id="16388" name="Arc 4"/>
          <p:cNvSpPr>
            <a:spLocks/>
          </p:cNvSpPr>
          <p:nvPr/>
        </p:nvSpPr>
        <p:spPr bwMode="auto">
          <a:xfrm>
            <a:off x="3317875" y="3398838"/>
            <a:ext cx="1712913" cy="1657350"/>
          </a:xfrm>
          <a:custGeom>
            <a:avLst/>
            <a:gdLst>
              <a:gd name="G0" fmla="+- 21600 0 0"/>
              <a:gd name="G1" fmla="+- 21600 0 0"/>
              <a:gd name="G2" fmla="+- 21600 0 0"/>
              <a:gd name="T0" fmla="*/ 25532 w 43200"/>
              <a:gd name="T1" fmla="*/ 42839 h 43200"/>
              <a:gd name="T2" fmla="*/ 29636 w 43200"/>
              <a:gd name="T3" fmla="*/ 41649 h 43200"/>
              <a:gd name="T4" fmla="*/ 21600 w 43200"/>
              <a:gd name="T5" fmla="*/ 21600 h 43200"/>
            </a:gdLst>
            <a:ahLst/>
            <a:cxnLst>
              <a:cxn ang="0">
                <a:pos x="T0" y="T1"/>
              </a:cxn>
              <a:cxn ang="0">
                <a:pos x="T2" y="T3"/>
              </a:cxn>
              <a:cxn ang="0">
                <a:pos x="T4" y="T5"/>
              </a:cxn>
            </a:cxnLst>
            <a:rect l="0" t="0" r="r" b="b"/>
            <a:pathLst>
              <a:path w="43200" h="43200" fill="none" extrusionOk="0">
                <a:moveTo>
                  <a:pt x="25532" y="42839"/>
                </a:moveTo>
                <a:cubicBezTo>
                  <a:pt x="24235" y="43079"/>
                  <a:pt x="22918" y="43199"/>
                  <a:pt x="21600" y="43199"/>
                </a:cubicBezTo>
                <a:cubicBezTo>
                  <a:pt x="9670" y="43200"/>
                  <a:pt x="0" y="33529"/>
                  <a:pt x="0" y="21600"/>
                </a:cubicBezTo>
                <a:cubicBezTo>
                  <a:pt x="0" y="9670"/>
                  <a:pt x="9670" y="0"/>
                  <a:pt x="21600" y="0"/>
                </a:cubicBezTo>
                <a:cubicBezTo>
                  <a:pt x="33529" y="0"/>
                  <a:pt x="43200" y="9670"/>
                  <a:pt x="43200" y="21600"/>
                </a:cubicBezTo>
                <a:cubicBezTo>
                  <a:pt x="43199" y="30426"/>
                  <a:pt x="37829" y="38365"/>
                  <a:pt x="29636" y="41649"/>
                </a:cubicBezTo>
              </a:path>
              <a:path w="43200" h="43200" stroke="0" extrusionOk="0">
                <a:moveTo>
                  <a:pt x="25532" y="42839"/>
                </a:moveTo>
                <a:cubicBezTo>
                  <a:pt x="24235" y="43079"/>
                  <a:pt x="22918" y="43199"/>
                  <a:pt x="21600" y="43199"/>
                </a:cubicBezTo>
                <a:cubicBezTo>
                  <a:pt x="9670" y="43200"/>
                  <a:pt x="0" y="33529"/>
                  <a:pt x="0" y="21600"/>
                </a:cubicBezTo>
                <a:cubicBezTo>
                  <a:pt x="0" y="9670"/>
                  <a:pt x="9670" y="0"/>
                  <a:pt x="21600" y="0"/>
                </a:cubicBezTo>
                <a:cubicBezTo>
                  <a:pt x="33529" y="0"/>
                  <a:pt x="43200" y="9670"/>
                  <a:pt x="43200" y="21600"/>
                </a:cubicBezTo>
                <a:cubicBezTo>
                  <a:pt x="43199" y="30426"/>
                  <a:pt x="37829" y="38365"/>
                  <a:pt x="29636" y="41649"/>
                </a:cubicBezTo>
                <a:lnTo>
                  <a:pt x="21600" y="21600"/>
                </a:lnTo>
                <a:close/>
              </a:path>
            </a:pathLst>
          </a:custGeom>
          <a:noFill/>
          <a:ln w="38100">
            <a:solidFill>
              <a:srgbClr val="FF99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de-AT" dirty="0"/>
          </a:p>
        </p:txBody>
      </p:sp>
      <p:sp>
        <p:nvSpPr>
          <p:cNvPr id="16389" name="Arc 5"/>
          <p:cNvSpPr>
            <a:spLocks/>
          </p:cNvSpPr>
          <p:nvPr/>
        </p:nvSpPr>
        <p:spPr bwMode="auto">
          <a:xfrm>
            <a:off x="3163888" y="1778000"/>
            <a:ext cx="2128837" cy="2058988"/>
          </a:xfrm>
          <a:custGeom>
            <a:avLst/>
            <a:gdLst>
              <a:gd name="G0" fmla="+- 21600 0 0"/>
              <a:gd name="G1" fmla="+- 21600 0 0"/>
              <a:gd name="G2" fmla="+- 21600 0 0"/>
              <a:gd name="T0" fmla="*/ 25532 w 43200"/>
              <a:gd name="T1" fmla="*/ 42839 h 43200"/>
              <a:gd name="T2" fmla="*/ 27136 w 43200"/>
              <a:gd name="T3" fmla="*/ 42479 h 43200"/>
              <a:gd name="T4" fmla="*/ 21600 w 43200"/>
              <a:gd name="T5" fmla="*/ 21600 h 43200"/>
            </a:gdLst>
            <a:ahLst/>
            <a:cxnLst>
              <a:cxn ang="0">
                <a:pos x="T0" y="T1"/>
              </a:cxn>
              <a:cxn ang="0">
                <a:pos x="T2" y="T3"/>
              </a:cxn>
              <a:cxn ang="0">
                <a:pos x="T4" y="T5"/>
              </a:cxn>
            </a:cxnLst>
            <a:rect l="0" t="0" r="r" b="b"/>
            <a:pathLst>
              <a:path w="43200" h="43200" fill="none" extrusionOk="0">
                <a:moveTo>
                  <a:pt x="25532" y="42839"/>
                </a:moveTo>
                <a:cubicBezTo>
                  <a:pt x="24235" y="43079"/>
                  <a:pt x="22918" y="43199"/>
                  <a:pt x="21600" y="43199"/>
                </a:cubicBezTo>
                <a:cubicBezTo>
                  <a:pt x="9670" y="43200"/>
                  <a:pt x="0" y="33529"/>
                  <a:pt x="0" y="21600"/>
                </a:cubicBezTo>
                <a:cubicBezTo>
                  <a:pt x="0" y="9670"/>
                  <a:pt x="9670" y="0"/>
                  <a:pt x="21600" y="0"/>
                </a:cubicBezTo>
                <a:cubicBezTo>
                  <a:pt x="33529" y="0"/>
                  <a:pt x="43200" y="9670"/>
                  <a:pt x="43200" y="21600"/>
                </a:cubicBezTo>
                <a:cubicBezTo>
                  <a:pt x="43200" y="31397"/>
                  <a:pt x="36605" y="39967"/>
                  <a:pt x="27135" y="42478"/>
                </a:cubicBezTo>
              </a:path>
              <a:path w="43200" h="43200" stroke="0" extrusionOk="0">
                <a:moveTo>
                  <a:pt x="25532" y="42839"/>
                </a:moveTo>
                <a:cubicBezTo>
                  <a:pt x="24235" y="43079"/>
                  <a:pt x="22918" y="43199"/>
                  <a:pt x="21600" y="43199"/>
                </a:cubicBezTo>
                <a:cubicBezTo>
                  <a:pt x="9670" y="43200"/>
                  <a:pt x="0" y="33529"/>
                  <a:pt x="0" y="21600"/>
                </a:cubicBezTo>
                <a:cubicBezTo>
                  <a:pt x="0" y="9670"/>
                  <a:pt x="9670" y="0"/>
                  <a:pt x="21600" y="0"/>
                </a:cubicBezTo>
                <a:cubicBezTo>
                  <a:pt x="33529" y="0"/>
                  <a:pt x="43200" y="9670"/>
                  <a:pt x="43200" y="21600"/>
                </a:cubicBezTo>
                <a:cubicBezTo>
                  <a:pt x="43200" y="31397"/>
                  <a:pt x="36605" y="39967"/>
                  <a:pt x="27135" y="42478"/>
                </a:cubicBezTo>
                <a:lnTo>
                  <a:pt x="21600" y="21600"/>
                </a:lnTo>
                <a:close/>
              </a:path>
            </a:pathLst>
          </a:custGeom>
          <a:noFill/>
          <a:ln w="38100">
            <a:solidFill>
              <a:srgbClr val="FF99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de-AT" dirty="0"/>
          </a:p>
        </p:txBody>
      </p:sp>
      <p:sp>
        <p:nvSpPr>
          <p:cNvPr id="16390" name="Line 6"/>
          <p:cNvSpPr>
            <a:spLocks noChangeShapeType="1"/>
          </p:cNvSpPr>
          <p:nvPr/>
        </p:nvSpPr>
        <p:spPr bwMode="auto">
          <a:xfrm flipV="1">
            <a:off x="785090" y="5249864"/>
            <a:ext cx="7215584" cy="15082"/>
          </a:xfrm>
          <a:prstGeom prst="line">
            <a:avLst/>
          </a:prstGeom>
          <a:noFill/>
          <a:ln w="114300">
            <a:solidFill>
              <a:schemeClr val="tx2"/>
            </a:solidFill>
            <a:round/>
            <a:headEnd type="triangle" w="med" len="med"/>
            <a:tailEnd type="triangle" w="med" len="med"/>
          </a:ln>
          <a:effectLst>
            <a:outerShdw dist="107763"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endParaRPr lang="de-AT" dirty="0"/>
          </a:p>
        </p:txBody>
      </p:sp>
      <p:sp>
        <p:nvSpPr>
          <p:cNvPr id="16391" name="Line 7"/>
          <p:cNvSpPr>
            <a:spLocks noChangeShapeType="1"/>
          </p:cNvSpPr>
          <p:nvPr/>
        </p:nvSpPr>
        <p:spPr bwMode="auto">
          <a:xfrm rot="5400000" flipV="1">
            <a:off x="1709738" y="3924300"/>
            <a:ext cx="5016500" cy="12700"/>
          </a:xfrm>
          <a:prstGeom prst="line">
            <a:avLst/>
          </a:prstGeom>
          <a:noFill/>
          <a:ln w="114300">
            <a:solidFill>
              <a:schemeClr val="tx2"/>
            </a:solidFill>
            <a:round/>
            <a:headEnd type="triangle" w="med" len="med"/>
            <a:tailEnd type="triangle" w="med" len="med"/>
          </a:ln>
          <a:effectLst>
            <a:outerShdw dist="107763"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endParaRPr lang="de-AT" dirty="0"/>
          </a:p>
        </p:txBody>
      </p:sp>
      <p:pic>
        <p:nvPicPr>
          <p:cNvPr id="16392" name="Picture 8" descr="blue green b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0150" y="4810125"/>
            <a:ext cx="909638" cy="849313"/>
          </a:xfrm>
          <a:prstGeom prst="rect">
            <a:avLst/>
          </a:prstGeom>
          <a:noFill/>
          <a:extLst>
            <a:ext uri="{909E8E84-426E-40DD-AFC4-6F175D3DCCD1}">
              <a14:hiddenFill xmlns:a14="http://schemas.microsoft.com/office/drawing/2010/main" xmlns="">
                <a:solidFill>
                  <a:srgbClr val="FFFFFF"/>
                </a:solidFill>
              </a14:hiddenFill>
            </a:ext>
          </a:extLst>
        </p:spPr>
      </p:pic>
      <p:pic>
        <p:nvPicPr>
          <p:cNvPr id="16393" name="Picture 9" descr="blue green b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89350" y="4821238"/>
            <a:ext cx="909638" cy="849312"/>
          </a:xfrm>
          <a:prstGeom prst="rect">
            <a:avLst/>
          </a:prstGeom>
          <a:noFill/>
          <a:extLst>
            <a:ext uri="{909E8E84-426E-40DD-AFC4-6F175D3DCCD1}">
              <a14:hiddenFill xmlns:a14="http://schemas.microsoft.com/office/drawing/2010/main" xmlns="">
                <a:solidFill>
                  <a:srgbClr val="FFFFFF"/>
                </a:solidFill>
              </a14:hiddenFill>
            </a:ext>
          </a:extLst>
        </p:spPr>
      </p:pic>
      <p:pic>
        <p:nvPicPr>
          <p:cNvPr id="16394" name="Picture 10" descr="blue green bal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08550" y="4810125"/>
            <a:ext cx="906463" cy="849313"/>
          </a:xfrm>
          <a:prstGeom prst="rect">
            <a:avLst/>
          </a:prstGeom>
          <a:noFill/>
          <a:extLst>
            <a:ext uri="{909E8E84-426E-40DD-AFC4-6F175D3DCCD1}">
              <a14:hiddenFill xmlns:a14="http://schemas.microsoft.com/office/drawing/2010/main" xmlns="">
                <a:solidFill>
                  <a:srgbClr val="FFFFFF"/>
                </a:solidFill>
              </a14:hiddenFill>
            </a:ext>
          </a:extLst>
        </p:spPr>
      </p:pic>
      <p:pic>
        <p:nvPicPr>
          <p:cNvPr id="16395" name="Picture 11" descr="blue green b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10300" y="4810125"/>
            <a:ext cx="909638" cy="849313"/>
          </a:xfrm>
          <a:prstGeom prst="rect">
            <a:avLst/>
          </a:prstGeom>
          <a:noFill/>
          <a:extLst>
            <a:ext uri="{909E8E84-426E-40DD-AFC4-6F175D3DCCD1}">
              <a14:hiddenFill xmlns:a14="http://schemas.microsoft.com/office/drawing/2010/main" xmlns="">
                <a:solidFill>
                  <a:srgbClr val="FFFFFF"/>
                </a:solidFill>
              </a14:hiddenFill>
            </a:ext>
          </a:extLst>
        </p:spPr>
      </p:pic>
      <p:pic>
        <p:nvPicPr>
          <p:cNvPr id="16396" name="Picture 12" descr="red bal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35375" y="3716338"/>
            <a:ext cx="1035050" cy="1009650"/>
          </a:xfrm>
          <a:prstGeom prst="rect">
            <a:avLst/>
          </a:prstGeom>
          <a:noFill/>
          <a:extLst>
            <a:ext uri="{909E8E84-426E-40DD-AFC4-6F175D3DCCD1}">
              <a14:hiddenFill xmlns:a14="http://schemas.microsoft.com/office/drawing/2010/main" xmlns="">
                <a:solidFill>
                  <a:srgbClr val="FFFFFF"/>
                </a:solidFill>
              </a14:hiddenFill>
            </a:ext>
          </a:extLst>
        </p:spPr>
      </p:pic>
      <p:pic>
        <p:nvPicPr>
          <p:cNvPr id="16397" name="Picture 13" descr="red bal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35375" y="2205038"/>
            <a:ext cx="1214438" cy="1184275"/>
          </a:xfrm>
          <a:prstGeom prst="rect">
            <a:avLst/>
          </a:prstGeom>
          <a:noFill/>
          <a:extLst>
            <a:ext uri="{909E8E84-426E-40DD-AFC4-6F175D3DCCD1}">
              <a14:hiddenFill xmlns:a14="http://schemas.microsoft.com/office/drawing/2010/main" xmlns="">
                <a:solidFill>
                  <a:srgbClr val="FFFFFF"/>
                </a:solidFill>
              </a14:hiddenFill>
            </a:ext>
          </a:extLst>
        </p:spPr>
      </p:pic>
      <p:sp>
        <p:nvSpPr>
          <p:cNvPr id="16398" name="Text Box 14"/>
          <p:cNvSpPr txBox="1">
            <a:spLocks noChangeArrowheads="1"/>
          </p:cNvSpPr>
          <p:nvPr/>
        </p:nvSpPr>
        <p:spPr bwMode="auto">
          <a:xfrm>
            <a:off x="913080" y="2130425"/>
            <a:ext cx="2045753" cy="97872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eaLnBrk="0" hangingPunct="0">
              <a:lnSpc>
                <a:spcPct val="80000"/>
              </a:lnSpc>
            </a:pPr>
            <a:r>
              <a:rPr lang="en-US" sz="3600" b="1" i="1" dirty="0" smtClean="0">
                <a:solidFill>
                  <a:schemeClr val="tx2"/>
                </a:solidFill>
                <a:effectLst>
                  <a:outerShdw blurRad="38100" dist="38100" dir="2700000" algn="tl">
                    <a:srgbClr val="000000"/>
                  </a:outerShdw>
                </a:effectLst>
              </a:rPr>
              <a:t>Vertical </a:t>
            </a:r>
            <a:r>
              <a:rPr lang="en-US" sz="3600" b="1" i="1" dirty="0">
                <a:solidFill>
                  <a:schemeClr val="tx2"/>
                </a:solidFill>
                <a:effectLst>
                  <a:outerShdw blurRad="38100" dist="38100" dir="2700000" algn="tl">
                    <a:srgbClr val="000000"/>
                  </a:outerShdw>
                </a:effectLst>
              </a:rPr>
              <a:t/>
            </a:r>
            <a:br>
              <a:rPr lang="en-US" sz="3600" b="1" i="1" dirty="0">
                <a:solidFill>
                  <a:schemeClr val="tx2"/>
                </a:solidFill>
                <a:effectLst>
                  <a:outerShdw blurRad="38100" dist="38100" dir="2700000" algn="tl">
                    <a:srgbClr val="000000"/>
                  </a:outerShdw>
                </a:effectLst>
              </a:rPr>
            </a:br>
            <a:r>
              <a:rPr lang="en-US" sz="3600" b="1" i="1" dirty="0" smtClean="0">
                <a:solidFill>
                  <a:schemeClr val="tx2"/>
                </a:solidFill>
                <a:effectLst>
                  <a:outerShdw blurRad="38100" dist="38100" dir="2700000" algn="tl">
                    <a:srgbClr val="000000"/>
                  </a:outerShdw>
                </a:effectLst>
              </a:rPr>
              <a:t>Order</a:t>
            </a:r>
            <a:endParaRPr lang="en-US" sz="3600" b="1" i="1" dirty="0">
              <a:solidFill>
                <a:schemeClr val="tx2"/>
              </a:solidFill>
              <a:effectLst>
                <a:outerShdw blurRad="38100" dist="38100" dir="2700000" algn="tl">
                  <a:srgbClr val="000000"/>
                </a:outerShdw>
              </a:effectLst>
            </a:endParaRPr>
          </a:p>
        </p:txBody>
      </p:sp>
      <p:sp>
        <p:nvSpPr>
          <p:cNvPr id="16399" name="Text Box 15"/>
          <p:cNvSpPr txBox="1">
            <a:spLocks noChangeArrowheads="1"/>
          </p:cNvSpPr>
          <p:nvPr/>
        </p:nvSpPr>
        <p:spPr bwMode="auto">
          <a:xfrm>
            <a:off x="6227368" y="3090863"/>
            <a:ext cx="2510623" cy="97872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eaLnBrk="0" hangingPunct="0">
              <a:lnSpc>
                <a:spcPct val="80000"/>
              </a:lnSpc>
            </a:pPr>
            <a:r>
              <a:rPr lang="en-US" sz="3600" b="1" i="1" dirty="0" smtClean="0">
                <a:solidFill>
                  <a:schemeClr val="tx2"/>
                </a:solidFill>
                <a:effectLst>
                  <a:outerShdw blurRad="38100" dist="38100" dir="2700000" algn="tl">
                    <a:srgbClr val="000000"/>
                  </a:outerShdw>
                </a:effectLst>
              </a:rPr>
              <a:t>Individual </a:t>
            </a:r>
            <a:r>
              <a:rPr lang="en-US" sz="3600" b="1" i="1" dirty="0">
                <a:solidFill>
                  <a:schemeClr val="tx2"/>
                </a:solidFill>
                <a:effectLst>
                  <a:outerShdw blurRad="38100" dist="38100" dir="2700000" algn="tl">
                    <a:srgbClr val="000000"/>
                  </a:outerShdw>
                </a:effectLst>
              </a:rPr>
              <a:t/>
            </a:r>
            <a:br>
              <a:rPr lang="en-US" sz="3600" b="1" i="1" dirty="0">
                <a:solidFill>
                  <a:schemeClr val="tx2"/>
                </a:solidFill>
                <a:effectLst>
                  <a:outerShdw blurRad="38100" dist="38100" dir="2700000" algn="tl">
                    <a:srgbClr val="000000"/>
                  </a:outerShdw>
                </a:effectLst>
              </a:rPr>
            </a:br>
            <a:r>
              <a:rPr lang="en-US" sz="3600" b="1" i="1" dirty="0" smtClean="0">
                <a:solidFill>
                  <a:schemeClr val="tx2"/>
                </a:solidFill>
                <a:effectLst>
                  <a:outerShdw blurRad="38100" dist="38100" dir="2700000" algn="tl">
                    <a:srgbClr val="000000"/>
                  </a:outerShdw>
                </a:effectLst>
              </a:rPr>
              <a:t>Order</a:t>
            </a:r>
            <a:endParaRPr lang="en-US" sz="3600" b="1" i="1" dirty="0">
              <a:solidFill>
                <a:schemeClr val="tx2"/>
              </a:solidFill>
              <a:effectLst>
                <a:outerShdw blurRad="38100" dist="38100" dir="2700000" algn="tl">
                  <a:srgbClr val="000000"/>
                </a:outerShdw>
              </a:effectLst>
            </a:endParaRPr>
          </a:p>
        </p:txBody>
      </p:sp>
      <p:sp>
        <p:nvSpPr>
          <p:cNvPr id="16400" name="Text Box 16"/>
          <p:cNvSpPr txBox="1">
            <a:spLocks noChangeArrowheads="1"/>
          </p:cNvSpPr>
          <p:nvPr/>
        </p:nvSpPr>
        <p:spPr bwMode="auto">
          <a:xfrm>
            <a:off x="3475794" y="2201863"/>
            <a:ext cx="1452642" cy="11264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eaLnBrk="0" hangingPunct="0">
              <a:lnSpc>
                <a:spcPct val="80000"/>
              </a:lnSpc>
            </a:pPr>
            <a:r>
              <a:rPr lang="en-US" sz="2800" b="1" i="1" dirty="0">
                <a:solidFill>
                  <a:schemeClr val="tx2"/>
                </a:solidFill>
                <a:effectLst>
                  <a:outerShdw blurRad="38100" dist="38100" dir="2700000" algn="tl">
                    <a:srgbClr val="000000"/>
                  </a:outerShdw>
                </a:effectLst>
              </a:rPr>
              <a:t>C</a:t>
            </a:r>
            <a:r>
              <a:rPr lang="en-US" sz="2800" b="1" i="1" dirty="0" smtClean="0">
                <a:solidFill>
                  <a:schemeClr val="tx2"/>
                </a:solidFill>
                <a:effectLst>
                  <a:outerShdw blurRad="38100" dist="38100" dir="2700000" algn="tl">
                    <a:srgbClr val="000000"/>
                  </a:outerShdw>
                </a:effectLst>
              </a:rPr>
              <a:t>enter </a:t>
            </a:r>
            <a:r>
              <a:rPr lang="en-US" sz="2800" b="1" i="1" dirty="0">
                <a:solidFill>
                  <a:schemeClr val="tx2"/>
                </a:solidFill>
                <a:effectLst>
                  <a:outerShdw blurRad="38100" dist="38100" dir="2700000" algn="tl">
                    <a:srgbClr val="000000"/>
                  </a:outerShdw>
                </a:effectLst>
              </a:rPr>
              <a:t/>
            </a:r>
            <a:br>
              <a:rPr lang="en-US" sz="2800" b="1" i="1" dirty="0">
                <a:solidFill>
                  <a:schemeClr val="tx2"/>
                </a:solidFill>
                <a:effectLst>
                  <a:outerShdw blurRad="38100" dist="38100" dir="2700000" algn="tl">
                    <a:srgbClr val="000000"/>
                  </a:outerShdw>
                </a:effectLst>
              </a:rPr>
            </a:br>
            <a:r>
              <a:rPr lang="en-US" sz="2800" b="1" i="1" dirty="0" smtClean="0">
                <a:solidFill>
                  <a:schemeClr val="tx2"/>
                </a:solidFill>
                <a:effectLst>
                  <a:outerShdw blurRad="38100" dist="38100" dir="2700000" algn="tl">
                    <a:srgbClr val="000000"/>
                  </a:outerShdw>
                </a:effectLst>
              </a:rPr>
              <a:t>of the </a:t>
            </a:r>
            <a:r>
              <a:rPr lang="en-US" sz="2800" b="1" i="1" dirty="0">
                <a:solidFill>
                  <a:schemeClr val="tx2"/>
                </a:solidFill>
                <a:effectLst>
                  <a:outerShdw blurRad="38100" dist="38100" dir="2700000" algn="tl">
                    <a:srgbClr val="000000"/>
                  </a:outerShdw>
                </a:effectLst>
              </a:rPr>
              <a:t/>
            </a:r>
            <a:br>
              <a:rPr lang="en-US" sz="2800" b="1" i="1" dirty="0">
                <a:solidFill>
                  <a:schemeClr val="tx2"/>
                </a:solidFill>
                <a:effectLst>
                  <a:outerShdw blurRad="38100" dist="38100" dir="2700000" algn="tl">
                    <a:srgbClr val="000000"/>
                  </a:outerShdw>
                </a:effectLst>
              </a:rPr>
            </a:br>
            <a:r>
              <a:rPr lang="en-US" sz="2800" b="1" i="1" dirty="0" smtClean="0">
                <a:solidFill>
                  <a:schemeClr val="tx2"/>
                </a:solidFill>
                <a:effectLst>
                  <a:outerShdw blurRad="38100" dist="38100" dir="2700000" algn="tl">
                    <a:srgbClr val="000000"/>
                  </a:outerShdw>
                </a:effectLst>
              </a:rPr>
              <a:t>Galaxy</a:t>
            </a:r>
            <a:endParaRPr lang="en-US" sz="2800" b="1" i="1" dirty="0">
              <a:solidFill>
                <a:schemeClr val="tx2"/>
              </a:solidFill>
              <a:effectLst>
                <a:outerShdw blurRad="38100" dist="38100" dir="2700000" algn="tl">
                  <a:srgbClr val="000000"/>
                </a:outerShdw>
              </a:effectLst>
            </a:endParaRPr>
          </a:p>
        </p:txBody>
      </p:sp>
      <p:sp>
        <p:nvSpPr>
          <p:cNvPr id="16401" name="Text Box 17"/>
          <p:cNvSpPr txBox="1">
            <a:spLocks noChangeArrowheads="1"/>
          </p:cNvSpPr>
          <p:nvPr/>
        </p:nvSpPr>
        <p:spPr bwMode="auto">
          <a:xfrm>
            <a:off x="3732036" y="3930650"/>
            <a:ext cx="824265" cy="5232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eaLnBrk="0" hangingPunct="0"/>
            <a:r>
              <a:rPr lang="en-US" sz="2800" b="1" i="1" dirty="0" smtClean="0">
                <a:solidFill>
                  <a:schemeClr val="tx2"/>
                </a:solidFill>
                <a:effectLst>
                  <a:outerShdw blurRad="38100" dist="38100" dir="2700000" algn="tl">
                    <a:srgbClr val="000000"/>
                  </a:outerShdw>
                </a:effectLst>
              </a:rPr>
              <a:t>Sun</a:t>
            </a:r>
            <a:endParaRPr lang="en-US" sz="2800" b="1" i="1" dirty="0">
              <a:solidFill>
                <a:schemeClr val="tx2"/>
              </a:solidFill>
              <a:effectLst>
                <a:outerShdw blurRad="38100" dist="38100" dir="2700000" algn="tl">
                  <a:srgbClr val="000000"/>
                </a:outerShdw>
              </a:effectLst>
            </a:endParaRPr>
          </a:p>
        </p:txBody>
      </p:sp>
      <p:sp>
        <p:nvSpPr>
          <p:cNvPr id="16402" name="Text Box 18"/>
          <p:cNvSpPr txBox="1">
            <a:spLocks noChangeArrowheads="1"/>
          </p:cNvSpPr>
          <p:nvPr/>
        </p:nvSpPr>
        <p:spPr bwMode="auto">
          <a:xfrm>
            <a:off x="3683000" y="5016573"/>
            <a:ext cx="1083951" cy="5232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eaLnBrk="0" hangingPunct="0"/>
            <a:r>
              <a:rPr lang="en-US" sz="2800" b="1" i="1" dirty="0" smtClean="0">
                <a:solidFill>
                  <a:schemeClr val="tx2"/>
                </a:solidFill>
                <a:effectLst>
                  <a:outerShdw blurRad="38100" dist="38100" dir="2700000" algn="tl">
                    <a:srgbClr val="000000"/>
                  </a:outerShdw>
                </a:effectLst>
              </a:rPr>
              <a:t>Earth</a:t>
            </a:r>
            <a:endParaRPr lang="en-US" sz="2800" b="1" i="1" dirty="0">
              <a:solidFill>
                <a:schemeClr val="tx2"/>
              </a:solidFill>
              <a:effectLst>
                <a:outerShdw blurRad="38100" dist="38100" dir="2700000" algn="tl">
                  <a:srgbClr val="000000"/>
                </a:outerShdw>
              </a:effectLst>
            </a:endParaRPr>
          </a:p>
        </p:txBody>
      </p:sp>
      <p:sp>
        <p:nvSpPr>
          <p:cNvPr id="16403" name="Text Box 19"/>
          <p:cNvSpPr txBox="1">
            <a:spLocks noChangeArrowheads="1"/>
          </p:cNvSpPr>
          <p:nvPr/>
        </p:nvSpPr>
        <p:spPr bwMode="auto">
          <a:xfrm>
            <a:off x="4914900" y="4978400"/>
            <a:ext cx="1021433" cy="5232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eaLnBrk="0" hangingPunct="0"/>
            <a:r>
              <a:rPr lang="en-US" sz="2800" b="1" i="1" dirty="0">
                <a:solidFill>
                  <a:schemeClr val="tx2"/>
                </a:solidFill>
                <a:effectLst>
                  <a:outerShdw blurRad="38100" dist="38100" dir="2700000" algn="tl">
                    <a:srgbClr val="000000"/>
                  </a:outerShdw>
                </a:effectLst>
              </a:rPr>
              <a:t>Mars</a:t>
            </a:r>
          </a:p>
        </p:txBody>
      </p:sp>
      <p:sp>
        <p:nvSpPr>
          <p:cNvPr id="16404" name="Text Box 20"/>
          <p:cNvSpPr txBox="1">
            <a:spLocks noChangeArrowheads="1"/>
          </p:cNvSpPr>
          <p:nvPr/>
        </p:nvSpPr>
        <p:spPr bwMode="auto">
          <a:xfrm>
            <a:off x="6103938" y="4991100"/>
            <a:ext cx="1322798" cy="5232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eaLnBrk="0" hangingPunct="0"/>
            <a:r>
              <a:rPr lang="en-US" sz="2800" b="1" i="1" dirty="0">
                <a:solidFill>
                  <a:schemeClr val="tx2"/>
                </a:solidFill>
                <a:effectLst>
                  <a:outerShdw blurRad="38100" dist="38100" dir="2700000" algn="tl">
                    <a:srgbClr val="000000"/>
                  </a:outerShdw>
                </a:effectLst>
              </a:rPr>
              <a:t>Jupiter</a:t>
            </a:r>
          </a:p>
        </p:txBody>
      </p:sp>
      <p:sp>
        <p:nvSpPr>
          <p:cNvPr id="16405" name="Text Box 21"/>
          <p:cNvSpPr txBox="1">
            <a:spLocks noChangeArrowheads="1"/>
          </p:cNvSpPr>
          <p:nvPr/>
        </p:nvSpPr>
        <p:spPr bwMode="auto">
          <a:xfrm>
            <a:off x="4572000" y="5661025"/>
            <a:ext cx="3703638" cy="99726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eaLnBrk="0" hangingPunct="0">
              <a:lnSpc>
                <a:spcPct val="80000"/>
              </a:lnSpc>
            </a:pPr>
            <a:r>
              <a:rPr lang="en-US" sz="3600" b="1" i="1" dirty="0" smtClean="0">
                <a:solidFill>
                  <a:schemeClr val="tx2"/>
                </a:solidFill>
                <a:effectLst>
                  <a:outerShdw blurRad="38100" dist="38100" dir="2700000" algn="tl">
                    <a:srgbClr val="000000"/>
                  </a:outerShdw>
                </a:effectLst>
              </a:rPr>
              <a:t>Horizontal</a:t>
            </a:r>
            <a:r>
              <a:rPr lang="en-US" sz="3600" b="1" i="1" dirty="0">
                <a:solidFill>
                  <a:schemeClr val="tx2"/>
                </a:solidFill>
                <a:effectLst>
                  <a:outerShdw blurRad="38100" dist="38100" dir="2700000" algn="tl">
                    <a:srgbClr val="000000"/>
                  </a:outerShdw>
                </a:effectLst>
              </a:rPr>
              <a:t/>
            </a:r>
            <a:br>
              <a:rPr lang="en-US" sz="3600" b="1" i="1" dirty="0">
                <a:solidFill>
                  <a:schemeClr val="tx2"/>
                </a:solidFill>
                <a:effectLst>
                  <a:outerShdw blurRad="38100" dist="38100" dir="2700000" algn="tl">
                    <a:srgbClr val="000000"/>
                  </a:outerShdw>
                </a:effectLst>
              </a:rPr>
            </a:br>
            <a:r>
              <a:rPr lang="en-US" sz="3600" b="1" i="1" dirty="0" smtClean="0">
                <a:solidFill>
                  <a:schemeClr val="tx2"/>
                </a:solidFill>
                <a:effectLst>
                  <a:outerShdw blurRad="38100" dist="38100" dir="2700000" algn="tl">
                    <a:srgbClr val="000000"/>
                  </a:outerShdw>
                </a:effectLst>
              </a:rPr>
              <a:t>Order</a:t>
            </a:r>
            <a:endParaRPr lang="en-US" sz="3600" b="1" i="1" dirty="0">
              <a:solidFill>
                <a:schemeClr val="tx2"/>
              </a:solidFill>
              <a:effectLst>
                <a:outerShdw blurRad="38100" dist="38100" dir="2700000" algn="tl">
                  <a:srgbClr val="000000"/>
                </a:outerShdw>
              </a:effectLst>
            </a:endParaRPr>
          </a:p>
        </p:txBody>
      </p:sp>
      <p:pic>
        <p:nvPicPr>
          <p:cNvPr id="16406" name="Picture 22" descr="blue green bal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87463" y="4821238"/>
            <a:ext cx="906462" cy="849312"/>
          </a:xfrm>
          <a:prstGeom prst="rect">
            <a:avLst/>
          </a:prstGeom>
          <a:noFill/>
          <a:extLst>
            <a:ext uri="{909E8E84-426E-40DD-AFC4-6F175D3DCCD1}">
              <a14:hiddenFill xmlns:a14="http://schemas.microsoft.com/office/drawing/2010/main" xmlns="">
                <a:solidFill>
                  <a:srgbClr val="FFFFFF"/>
                </a:solidFill>
              </a14:hiddenFill>
            </a:ext>
          </a:extLst>
        </p:spPr>
      </p:pic>
      <p:sp>
        <p:nvSpPr>
          <p:cNvPr id="16407" name="Text Box 23"/>
          <p:cNvSpPr txBox="1">
            <a:spLocks noChangeArrowheads="1"/>
          </p:cNvSpPr>
          <p:nvPr/>
        </p:nvSpPr>
        <p:spPr bwMode="auto">
          <a:xfrm>
            <a:off x="1042988" y="5010150"/>
            <a:ext cx="1396536" cy="5232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eaLnBrk="0" hangingPunct="0"/>
            <a:r>
              <a:rPr lang="en-US" sz="2800" b="1" i="1" dirty="0" smtClean="0">
                <a:solidFill>
                  <a:schemeClr val="tx2"/>
                </a:solidFill>
                <a:effectLst>
                  <a:outerShdw blurRad="38100" dist="38100" dir="2700000" algn="tl">
                    <a:srgbClr val="000000"/>
                  </a:outerShdw>
                </a:effectLst>
              </a:rPr>
              <a:t>Mercur</a:t>
            </a:r>
            <a:endParaRPr lang="en-US" sz="2800" b="1" i="1" dirty="0">
              <a:solidFill>
                <a:schemeClr val="tx2"/>
              </a:solidFill>
              <a:effectLst>
                <a:outerShdw blurRad="38100" dist="38100" dir="2700000" algn="tl">
                  <a:srgbClr val="000000"/>
                </a:outerShdw>
              </a:effectLst>
            </a:endParaRPr>
          </a:p>
        </p:txBody>
      </p:sp>
      <p:sp>
        <p:nvSpPr>
          <p:cNvPr id="16408" name="Text Box 24"/>
          <p:cNvSpPr txBox="1">
            <a:spLocks noChangeArrowheads="1"/>
          </p:cNvSpPr>
          <p:nvPr/>
        </p:nvSpPr>
        <p:spPr bwMode="auto">
          <a:xfrm>
            <a:off x="2438400" y="4978400"/>
            <a:ext cx="1249060" cy="5232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eaLnBrk="0" hangingPunct="0"/>
            <a:r>
              <a:rPr lang="en-US" sz="2800" b="1" i="1" dirty="0">
                <a:solidFill>
                  <a:schemeClr val="tx2"/>
                </a:solidFill>
                <a:effectLst>
                  <a:outerShdw blurRad="38100" dist="38100" dir="2700000" algn="tl">
                    <a:srgbClr val="000000"/>
                  </a:outerShdw>
                </a:effectLst>
              </a:rPr>
              <a:t>Venus</a:t>
            </a:r>
          </a:p>
        </p:txBody>
      </p:sp>
      <p:sp>
        <p:nvSpPr>
          <p:cNvPr id="16409" name="Line 25"/>
          <p:cNvSpPr>
            <a:spLocks noChangeShapeType="1"/>
          </p:cNvSpPr>
          <p:nvPr/>
        </p:nvSpPr>
        <p:spPr bwMode="auto">
          <a:xfrm rot="677195">
            <a:off x="7380288" y="2708275"/>
            <a:ext cx="242887" cy="347663"/>
          </a:xfrm>
          <a:prstGeom prst="line">
            <a:avLst/>
          </a:prstGeom>
          <a:noFill/>
          <a:ln w="76200">
            <a:solidFill>
              <a:schemeClr val="tx2"/>
            </a:solidFill>
            <a:round/>
            <a:headEnd/>
            <a:tailEnd/>
          </a:ln>
          <a:effectLst>
            <a:outerShdw dist="68392" dir="1308085" algn="ctr" rotWithShape="0">
              <a:schemeClr val="bg2"/>
            </a:outerShdw>
          </a:effectLst>
          <a:extLst>
            <a:ext uri="{909E8E84-426E-40DD-AFC4-6F175D3DCCD1}">
              <a14:hiddenFill xmlns:a14="http://schemas.microsoft.com/office/drawing/2010/main" xmlns="">
                <a:noFill/>
              </a14:hiddenFill>
            </a:ext>
          </a:extLst>
        </p:spPr>
        <p:txBody>
          <a:bodyPr wrap="none" anchor="ctr"/>
          <a:lstStyle/>
          <a:p>
            <a:endParaRPr lang="de-AT" dirty="0"/>
          </a:p>
        </p:txBody>
      </p:sp>
      <p:pic>
        <p:nvPicPr>
          <p:cNvPr id="16410" name="Picture 26" descr="blue green ball"/>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732588" y="1844675"/>
            <a:ext cx="1084262" cy="1017588"/>
          </a:xfrm>
          <a:prstGeom prst="rect">
            <a:avLst/>
          </a:prstGeom>
          <a:noFill/>
          <a:extLst>
            <a:ext uri="{909E8E84-426E-40DD-AFC4-6F175D3DCCD1}">
              <a14:hiddenFill xmlns:a14="http://schemas.microsoft.com/office/drawing/2010/main" xmlns="">
                <a:solidFill>
                  <a:srgbClr val="FFFFFF"/>
                </a:solidFill>
              </a14:hiddenFill>
            </a:ext>
          </a:extLst>
        </p:spPr>
      </p:pic>
      <p:sp>
        <p:nvSpPr>
          <p:cNvPr id="16411" name="Line 27"/>
          <p:cNvSpPr>
            <a:spLocks noChangeShapeType="1"/>
          </p:cNvSpPr>
          <p:nvPr/>
        </p:nvSpPr>
        <p:spPr bwMode="auto">
          <a:xfrm rot="737783">
            <a:off x="6948488" y="1700213"/>
            <a:ext cx="222250" cy="339725"/>
          </a:xfrm>
          <a:prstGeom prst="line">
            <a:avLst/>
          </a:prstGeom>
          <a:noFill/>
          <a:ln w="76200">
            <a:solidFill>
              <a:schemeClr val="tx2"/>
            </a:solidFill>
            <a:round/>
            <a:headEnd/>
            <a:tailEnd/>
          </a:ln>
          <a:effectLst>
            <a:outerShdw dist="40161" dir="20493903" algn="ctr" rotWithShape="0">
              <a:schemeClr val="bg2"/>
            </a:outerShdw>
          </a:effectLst>
          <a:extLst>
            <a:ext uri="{909E8E84-426E-40DD-AFC4-6F175D3DCCD1}">
              <a14:hiddenFill xmlns:a14="http://schemas.microsoft.com/office/drawing/2010/main" xmlns="">
                <a:noFill/>
              </a14:hiddenFill>
            </a:ext>
          </a:extLst>
        </p:spPr>
        <p:txBody>
          <a:bodyPr wrap="none" anchor="ctr"/>
          <a:lstStyle/>
          <a:p>
            <a:endParaRPr lang="de-AT" dirty="0"/>
          </a:p>
        </p:txBody>
      </p:sp>
      <p:sp>
        <p:nvSpPr>
          <p:cNvPr id="16412" name="Arc 28"/>
          <p:cNvSpPr>
            <a:spLocks/>
          </p:cNvSpPr>
          <p:nvPr/>
        </p:nvSpPr>
        <p:spPr bwMode="auto">
          <a:xfrm rot="-844046">
            <a:off x="6629400" y="1571625"/>
            <a:ext cx="609600" cy="247650"/>
          </a:xfrm>
          <a:custGeom>
            <a:avLst/>
            <a:gdLst>
              <a:gd name="G0" fmla="+- 21600 0 0"/>
              <a:gd name="G1" fmla="+- 21600 0 0"/>
              <a:gd name="G2" fmla="+- 21600 0 0"/>
              <a:gd name="T0" fmla="*/ 43043 w 43200"/>
              <a:gd name="T1" fmla="*/ 24198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043" y="24198"/>
                </a:moveTo>
                <a:cubicBezTo>
                  <a:pt x="41729" y="35043"/>
                  <a:pt x="32524" y="43199"/>
                  <a:pt x="21600" y="43199"/>
                </a:cubicBezTo>
                <a:cubicBezTo>
                  <a:pt x="9670" y="43200"/>
                  <a:pt x="0" y="33529"/>
                  <a:pt x="0" y="21600"/>
                </a:cubicBezTo>
                <a:cubicBezTo>
                  <a:pt x="0" y="9670"/>
                  <a:pt x="9670" y="0"/>
                  <a:pt x="21600" y="0"/>
                </a:cubicBezTo>
                <a:cubicBezTo>
                  <a:pt x="33529" y="0"/>
                  <a:pt x="43199" y="9670"/>
                  <a:pt x="43199" y="21599"/>
                </a:cubicBezTo>
              </a:path>
              <a:path w="43200" h="43200" stroke="0" extrusionOk="0">
                <a:moveTo>
                  <a:pt x="43043" y="24198"/>
                </a:moveTo>
                <a:cubicBezTo>
                  <a:pt x="41729" y="35043"/>
                  <a:pt x="32524" y="43199"/>
                  <a:pt x="21600" y="43199"/>
                </a:cubicBezTo>
                <a:cubicBezTo>
                  <a:pt x="9670" y="43200"/>
                  <a:pt x="0" y="33529"/>
                  <a:pt x="0" y="21600"/>
                </a:cubicBezTo>
                <a:cubicBezTo>
                  <a:pt x="0" y="9670"/>
                  <a:pt x="9670" y="0"/>
                  <a:pt x="21600" y="0"/>
                </a:cubicBezTo>
                <a:cubicBezTo>
                  <a:pt x="33529" y="0"/>
                  <a:pt x="43199" y="9670"/>
                  <a:pt x="43199" y="21599"/>
                </a:cubicBezTo>
                <a:lnTo>
                  <a:pt x="21600" y="21600"/>
                </a:lnTo>
                <a:close/>
              </a:path>
            </a:pathLst>
          </a:custGeom>
          <a:noFill/>
          <a:ln w="38100">
            <a:solidFill>
              <a:schemeClr val="tx2"/>
            </a:solidFill>
            <a:round/>
            <a:headEnd type="triangle" w="med" len="med"/>
            <a:tailEnd/>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de-AT" dirty="0"/>
          </a:p>
        </p:txBody>
      </p:sp>
      <p:sp>
        <p:nvSpPr>
          <p:cNvPr id="16413" name="Line 29"/>
          <p:cNvSpPr>
            <a:spLocks noChangeShapeType="1"/>
          </p:cNvSpPr>
          <p:nvPr/>
        </p:nvSpPr>
        <p:spPr bwMode="auto">
          <a:xfrm rot="737783">
            <a:off x="6804025" y="1412875"/>
            <a:ext cx="236538" cy="334963"/>
          </a:xfrm>
          <a:prstGeom prst="line">
            <a:avLst/>
          </a:prstGeom>
          <a:noFill/>
          <a:ln w="76200">
            <a:solidFill>
              <a:schemeClr val="tx2"/>
            </a:solidFill>
            <a:round/>
            <a:headEnd/>
            <a:tailEnd/>
          </a:ln>
          <a:effectLst>
            <a:outerShdw dist="63500" dir="18412194" algn="ctr" rotWithShape="0">
              <a:schemeClr val="bg2"/>
            </a:outerShdw>
          </a:effectLst>
          <a:extLst>
            <a:ext uri="{909E8E84-426E-40DD-AFC4-6F175D3DCCD1}">
              <a14:hiddenFill xmlns:a14="http://schemas.microsoft.com/office/drawing/2010/main" xmlns="">
                <a:noFill/>
              </a14:hiddenFill>
            </a:ext>
          </a:extLst>
        </p:spPr>
        <p:txBody>
          <a:bodyPr wrap="none" anchor="ctr"/>
          <a:lstStyle/>
          <a:p>
            <a:endParaRPr lang="de-AT" dirty="0"/>
          </a:p>
        </p:txBody>
      </p:sp>
    </p:spTree>
    <p:extLst>
      <p:ext uri="{BB962C8B-B14F-4D97-AF65-F5344CB8AC3E}">
        <p14:creationId xmlns:p14="http://schemas.microsoft.com/office/powerpoint/2010/main" xmlns="" val="3317618714"/>
      </p:ext>
    </p:extLst>
  </p:cSld>
  <p:clrMapOvr>
    <a:masterClrMapping/>
  </p:clrMapOvr>
  <p:transition advClick="0" advTm="2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2"/>
          <p:cNvSpPr>
            <a:spLocks noChangeShapeType="1"/>
          </p:cNvSpPr>
          <p:nvPr/>
        </p:nvSpPr>
        <p:spPr bwMode="auto">
          <a:xfrm rot="677195">
            <a:off x="7019925" y="2636838"/>
            <a:ext cx="214313" cy="347662"/>
          </a:xfrm>
          <a:prstGeom prst="line">
            <a:avLst/>
          </a:prstGeom>
          <a:noFill/>
          <a:ln w="76200">
            <a:solidFill>
              <a:schemeClr val="tx2"/>
            </a:solidFill>
            <a:round/>
            <a:headEnd/>
            <a:tailEnd/>
          </a:ln>
          <a:effectLst>
            <a:outerShdw dist="68392" dir="1308085" algn="ctr" rotWithShape="0">
              <a:schemeClr val="bg2"/>
            </a:outerShdw>
          </a:effectLst>
          <a:extLst>
            <a:ext uri="{909E8E84-426E-40DD-AFC4-6F175D3DCCD1}">
              <a14:hiddenFill xmlns:a14="http://schemas.microsoft.com/office/drawing/2010/main" xmlns="">
                <a:noFill/>
              </a14:hiddenFill>
            </a:ext>
          </a:extLst>
        </p:spPr>
        <p:txBody>
          <a:bodyPr wrap="none" anchor="ctr"/>
          <a:lstStyle/>
          <a:p>
            <a:endParaRPr lang="de-AT" dirty="0"/>
          </a:p>
        </p:txBody>
      </p:sp>
      <p:pic>
        <p:nvPicPr>
          <p:cNvPr id="12291" name="Picture 3" descr="blue green b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43663" y="1844675"/>
            <a:ext cx="1084262" cy="1017588"/>
          </a:xfrm>
          <a:prstGeom prst="rect">
            <a:avLst/>
          </a:prstGeom>
          <a:noFill/>
          <a:extLst>
            <a:ext uri="{909E8E84-426E-40DD-AFC4-6F175D3DCCD1}">
              <a14:hiddenFill xmlns:a14="http://schemas.microsoft.com/office/drawing/2010/main" xmlns="">
                <a:solidFill>
                  <a:srgbClr val="FFFFFF"/>
                </a:solidFill>
              </a14:hiddenFill>
            </a:ext>
          </a:extLst>
        </p:spPr>
      </p:pic>
      <p:sp>
        <p:nvSpPr>
          <p:cNvPr id="12292" name="Line 4"/>
          <p:cNvSpPr>
            <a:spLocks noChangeShapeType="1"/>
          </p:cNvSpPr>
          <p:nvPr/>
        </p:nvSpPr>
        <p:spPr bwMode="auto">
          <a:xfrm rot="737783">
            <a:off x="6659563" y="1773238"/>
            <a:ext cx="225425" cy="339725"/>
          </a:xfrm>
          <a:prstGeom prst="line">
            <a:avLst/>
          </a:prstGeom>
          <a:noFill/>
          <a:ln w="76200">
            <a:solidFill>
              <a:schemeClr val="tx2"/>
            </a:solidFill>
            <a:round/>
            <a:headEnd/>
            <a:tailEnd/>
          </a:ln>
          <a:effectLst>
            <a:outerShdw dist="40161" dir="20493903" algn="ctr" rotWithShape="0">
              <a:schemeClr val="bg2"/>
            </a:outerShdw>
          </a:effectLst>
          <a:extLst>
            <a:ext uri="{909E8E84-426E-40DD-AFC4-6F175D3DCCD1}">
              <a14:hiddenFill xmlns:a14="http://schemas.microsoft.com/office/drawing/2010/main" xmlns="">
                <a:noFill/>
              </a14:hiddenFill>
            </a:ext>
          </a:extLst>
        </p:spPr>
        <p:txBody>
          <a:bodyPr wrap="none" anchor="ctr"/>
          <a:lstStyle/>
          <a:p>
            <a:endParaRPr lang="de-AT" dirty="0"/>
          </a:p>
        </p:txBody>
      </p:sp>
      <p:sp>
        <p:nvSpPr>
          <p:cNvPr id="12293" name="Arc 5"/>
          <p:cNvSpPr>
            <a:spLocks/>
          </p:cNvSpPr>
          <p:nvPr/>
        </p:nvSpPr>
        <p:spPr bwMode="auto">
          <a:xfrm>
            <a:off x="2640013" y="3398838"/>
            <a:ext cx="1736725" cy="1657350"/>
          </a:xfrm>
          <a:custGeom>
            <a:avLst/>
            <a:gdLst>
              <a:gd name="G0" fmla="+- 21600 0 0"/>
              <a:gd name="G1" fmla="+- 21600 0 0"/>
              <a:gd name="G2" fmla="+- 21600 0 0"/>
              <a:gd name="T0" fmla="*/ 25532 w 43200"/>
              <a:gd name="T1" fmla="*/ 42839 h 43200"/>
              <a:gd name="T2" fmla="*/ 29636 w 43200"/>
              <a:gd name="T3" fmla="*/ 41649 h 43200"/>
              <a:gd name="T4" fmla="*/ 21600 w 43200"/>
              <a:gd name="T5" fmla="*/ 21600 h 43200"/>
            </a:gdLst>
            <a:ahLst/>
            <a:cxnLst>
              <a:cxn ang="0">
                <a:pos x="T0" y="T1"/>
              </a:cxn>
              <a:cxn ang="0">
                <a:pos x="T2" y="T3"/>
              </a:cxn>
              <a:cxn ang="0">
                <a:pos x="T4" y="T5"/>
              </a:cxn>
            </a:cxnLst>
            <a:rect l="0" t="0" r="r" b="b"/>
            <a:pathLst>
              <a:path w="43200" h="43200" fill="none" extrusionOk="0">
                <a:moveTo>
                  <a:pt x="25532" y="42839"/>
                </a:moveTo>
                <a:cubicBezTo>
                  <a:pt x="24235" y="43079"/>
                  <a:pt x="22918" y="43199"/>
                  <a:pt x="21600" y="43199"/>
                </a:cubicBezTo>
                <a:cubicBezTo>
                  <a:pt x="9670" y="43200"/>
                  <a:pt x="0" y="33529"/>
                  <a:pt x="0" y="21600"/>
                </a:cubicBezTo>
                <a:cubicBezTo>
                  <a:pt x="0" y="9670"/>
                  <a:pt x="9670" y="0"/>
                  <a:pt x="21600" y="0"/>
                </a:cubicBezTo>
                <a:cubicBezTo>
                  <a:pt x="33529" y="0"/>
                  <a:pt x="43200" y="9670"/>
                  <a:pt x="43200" y="21600"/>
                </a:cubicBezTo>
                <a:cubicBezTo>
                  <a:pt x="43199" y="30426"/>
                  <a:pt x="37829" y="38365"/>
                  <a:pt x="29636" y="41649"/>
                </a:cubicBezTo>
              </a:path>
              <a:path w="43200" h="43200" stroke="0" extrusionOk="0">
                <a:moveTo>
                  <a:pt x="25532" y="42839"/>
                </a:moveTo>
                <a:cubicBezTo>
                  <a:pt x="24235" y="43079"/>
                  <a:pt x="22918" y="43199"/>
                  <a:pt x="21600" y="43199"/>
                </a:cubicBezTo>
                <a:cubicBezTo>
                  <a:pt x="9670" y="43200"/>
                  <a:pt x="0" y="33529"/>
                  <a:pt x="0" y="21600"/>
                </a:cubicBezTo>
                <a:cubicBezTo>
                  <a:pt x="0" y="9670"/>
                  <a:pt x="9670" y="0"/>
                  <a:pt x="21600" y="0"/>
                </a:cubicBezTo>
                <a:cubicBezTo>
                  <a:pt x="33529" y="0"/>
                  <a:pt x="43200" y="9670"/>
                  <a:pt x="43200" y="21600"/>
                </a:cubicBezTo>
                <a:cubicBezTo>
                  <a:pt x="43199" y="30426"/>
                  <a:pt x="37829" y="38365"/>
                  <a:pt x="29636" y="41649"/>
                </a:cubicBezTo>
                <a:lnTo>
                  <a:pt x="21600" y="21600"/>
                </a:lnTo>
                <a:close/>
              </a:path>
            </a:pathLst>
          </a:custGeom>
          <a:noFill/>
          <a:ln w="38100">
            <a:solidFill>
              <a:srgbClr val="FF99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de-AT" dirty="0"/>
          </a:p>
        </p:txBody>
      </p:sp>
      <p:sp>
        <p:nvSpPr>
          <p:cNvPr id="12294" name="Arc 6"/>
          <p:cNvSpPr>
            <a:spLocks/>
          </p:cNvSpPr>
          <p:nvPr/>
        </p:nvSpPr>
        <p:spPr bwMode="auto">
          <a:xfrm>
            <a:off x="2484438" y="1773238"/>
            <a:ext cx="2157412" cy="2058987"/>
          </a:xfrm>
          <a:custGeom>
            <a:avLst/>
            <a:gdLst>
              <a:gd name="G0" fmla="+- 21600 0 0"/>
              <a:gd name="G1" fmla="+- 21600 0 0"/>
              <a:gd name="G2" fmla="+- 21600 0 0"/>
              <a:gd name="T0" fmla="*/ 25532 w 43200"/>
              <a:gd name="T1" fmla="*/ 42839 h 43200"/>
              <a:gd name="T2" fmla="*/ 27136 w 43200"/>
              <a:gd name="T3" fmla="*/ 42479 h 43200"/>
              <a:gd name="T4" fmla="*/ 21600 w 43200"/>
              <a:gd name="T5" fmla="*/ 21600 h 43200"/>
            </a:gdLst>
            <a:ahLst/>
            <a:cxnLst>
              <a:cxn ang="0">
                <a:pos x="T0" y="T1"/>
              </a:cxn>
              <a:cxn ang="0">
                <a:pos x="T2" y="T3"/>
              </a:cxn>
              <a:cxn ang="0">
                <a:pos x="T4" y="T5"/>
              </a:cxn>
            </a:cxnLst>
            <a:rect l="0" t="0" r="r" b="b"/>
            <a:pathLst>
              <a:path w="43200" h="43200" fill="none" extrusionOk="0">
                <a:moveTo>
                  <a:pt x="25532" y="42839"/>
                </a:moveTo>
                <a:cubicBezTo>
                  <a:pt x="24235" y="43079"/>
                  <a:pt x="22918" y="43199"/>
                  <a:pt x="21600" y="43199"/>
                </a:cubicBezTo>
                <a:cubicBezTo>
                  <a:pt x="9670" y="43200"/>
                  <a:pt x="0" y="33529"/>
                  <a:pt x="0" y="21600"/>
                </a:cubicBezTo>
                <a:cubicBezTo>
                  <a:pt x="0" y="9670"/>
                  <a:pt x="9670" y="0"/>
                  <a:pt x="21600" y="0"/>
                </a:cubicBezTo>
                <a:cubicBezTo>
                  <a:pt x="33529" y="0"/>
                  <a:pt x="43200" y="9670"/>
                  <a:pt x="43200" y="21600"/>
                </a:cubicBezTo>
                <a:cubicBezTo>
                  <a:pt x="43200" y="31397"/>
                  <a:pt x="36605" y="39967"/>
                  <a:pt x="27135" y="42478"/>
                </a:cubicBezTo>
              </a:path>
              <a:path w="43200" h="43200" stroke="0" extrusionOk="0">
                <a:moveTo>
                  <a:pt x="25532" y="42839"/>
                </a:moveTo>
                <a:cubicBezTo>
                  <a:pt x="24235" y="43079"/>
                  <a:pt x="22918" y="43199"/>
                  <a:pt x="21600" y="43199"/>
                </a:cubicBezTo>
                <a:cubicBezTo>
                  <a:pt x="9670" y="43200"/>
                  <a:pt x="0" y="33529"/>
                  <a:pt x="0" y="21600"/>
                </a:cubicBezTo>
                <a:cubicBezTo>
                  <a:pt x="0" y="9670"/>
                  <a:pt x="9670" y="0"/>
                  <a:pt x="21600" y="0"/>
                </a:cubicBezTo>
                <a:cubicBezTo>
                  <a:pt x="33529" y="0"/>
                  <a:pt x="43200" y="9670"/>
                  <a:pt x="43200" y="21600"/>
                </a:cubicBezTo>
                <a:cubicBezTo>
                  <a:pt x="43200" y="31397"/>
                  <a:pt x="36605" y="39967"/>
                  <a:pt x="27135" y="42478"/>
                </a:cubicBezTo>
                <a:lnTo>
                  <a:pt x="21600" y="21600"/>
                </a:lnTo>
                <a:close/>
              </a:path>
            </a:pathLst>
          </a:custGeom>
          <a:noFill/>
          <a:ln w="38100">
            <a:solidFill>
              <a:srgbClr val="FF99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de-AT" dirty="0"/>
          </a:p>
        </p:txBody>
      </p:sp>
      <p:sp>
        <p:nvSpPr>
          <p:cNvPr id="12296" name="Rectangle 8"/>
          <p:cNvSpPr>
            <a:spLocks noGrp="1" noChangeArrowheads="1"/>
          </p:cNvSpPr>
          <p:nvPr>
            <p:ph type="title" idx="4294967295"/>
          </p:nvPr>
        </p:nvSpPr>
        <p:spPr>
          <a:xfrm>
            <a:off x="0" y="188913"/>
            <a:ext cx="7789863" cy="762000"/>
          </a:xfrm>
        </p:spPr>
        <p:txBody>
          <a:bodyPr>
            <a:normAutofit/>
          </a:bodyPr>
          <a:lstStyle/>
          <a:p>
            <a:pPr algn="ctr"/>
            <a:r>
              <a:rPr lang="en-GB" sz="4000" i="1" noProof="0" dirty="0" smtClean="0">
                <a:latin typeface="Calibri" pitchFamily="34" charset="0"/>
              </a:rPr>
              <a:t>The Natural Order within the Family</a:t>
            </a:r>
            <a:endParaRPr lang="en-GB" sz="4000" i="1" noProof="0" dirty="0">
              <a:latin typeface="Calibri" pitchFamily="34" charset="0"/>
            </a:endParaRPr>
          </a:p>
        </p:txBody>
      </p:sp>
      <p:sp>
        <p:nvSpPr>
          <p:cNvPr id="12297" name="Line 9"/>
          <p:cNvSpPr>
            <a:spLocks noChangeShapeType="1"/>
          </p:cNvSpPr>
          <p:nvPr/>
        </p:nvSpPr>
        <p:spPr bwMode="auto">
          <a:xfrm>
            <a:off x="1338263" y="5249863"/>
            <a:ext cx="5573712" cy="0"/>
          </a:xfrm>
          <a:prstGeom prst="line">
            <a:avLst/>
          </a:prstGeom>
          <a:noFill/>
          <a:ln w="114300">
            <a:solidFill>
              <a:schemeClr val="tx1"/>
            </a:solidFill>
            <a:round/>
            <a:headEnd type="triangle" w="med" len="med"/>
            <a:tailEnd type="triangle" w="med" len="med"/>
          </a:ln>
          <a:effectLst>
            <a:outerShdw dist="107763"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endParaRPr lang="de-AT" dirty="0"/>
          </a:p>
        </p:txBody>
      </p:sp>
      <p:sp>
        <p:nvSpPr>
          <p:cNvPr id="12298" name="Line 10"/>
          <p:cNvSpPr>
            <a:spLocks noChangeShapeType="1"/>
          </p:cNvSpPr>
          <p:nvPr/>
        </p:nvSpPr>
        <p:spPr bwMode="auto">
          <a:xfrm rot="5400000" flipV="1">
            <a:off x="1061244" y="3699669"/>
            <a:ext cx="5016500" cy="11112"/>
          </a:xfrm>
          <a:prstGeom prst="line">
            <a:avLst/>
          </a:prstGeom>
          <a:noFill/>
          <a:ln w="114300">
            <a:solidFill>
              <a:schemeClr val="tx1"/>
            </a:solidFill>
            <a:round/>
            <a:headEnd type="triangle" w="med" len="med"/>
            <a:tailEnd type="triangle" w="med" len="med"/>
          </a:ln>
          <a:effectLst>
            <a:outerShdw dist="107763"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endParaRPr lang="de-AT" dirty="0"/>
          </a:p>
        </p:txBody>
      </p:sp>
      <p:pic>
        <p:nvPicPr>
          <p:cNvPr id="12299" name="Picture 11" descr="blue green bal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65313" y="4810125"/>
            <a:ext cx="917575" cy="849313"/>
          </a:xfrm>
          <a:prstGeom prst="rect">
            <a:avLst/>
          </a:prstGeom>
          <a:noFill/>
          <a:extLst>
            <a:ext uri="{909E8E84-426E-40DD-AFC4-6F175D3DCCD1}">
              <a14:hiddenFill xmlns:a14="http://schemas.microsoft.com/office/drawing/2010/main" xmlns="">
                <a:solidFill>
                  <a:srgbClr val="FFFFFF"/>
                </a:solidFill>
              </a14:hiddenFill>
            </a:ext>
          </a:extLst>
        </p:spPr>
      </p:pic>
      <p:pic>
        <p:nvPicPr>
          <p:cNvPr id="12300" name="Picture 12" descr="blue green bal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84513" y="4821238"/>
            <a:ext cx="917575" cy="849312"/>
          </a:xfrm>
          <a:prstGeom prst="rect">
            <a:avLst/>
          </a:prstGeom>
          <a:noFill/>
          <a:extLst>
            <a:ext uri="{909E8E84-426E-40DD-AFC4-6F175D3DCCD1}">
              <a14:hiddenFill xmlns:a14="http://schemas.microsoft.com/office/drawing/2010/main" xmlns="">
                <a:solidFill>
                  <a:srgbClr val="FFFFFF"/>
                </a:solidFill>
              </a14:hiddenFill>
            </a:ext>
          </a:extLst>
        </p:spPr>
      </p:pic>
      <p:pic>
        <p:nvPicPr>
          <p:cNvPr id="12301" name="Picture 13" descr="blue green bal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02125" y="4810125"/>
            <a:ext cx="917575" cy="849313"/>
          </a:xfrm>
          <a:prstGeom prst="rect">
            <a:avLst/>
          </a:prstGeom>
          <a:noFill/>
          <a:extLst>
            <a:ext uri="{909E8E84-426E-40DD-AFC4-6F175D3DCCD1}">
              <a14:hiddenFill xmlns:a14="http://schemas.microsoft.com/office/drawing/2010/main" xmlns="">
                <a:solidFill>
                  <a:srgbClr val="FFFFFF"/>
                </a:solidFill>
              </a14:hiddenFill>
            </a:ext>
          </a:extLst>
        </p:spPr>
      </p:pic>
      <p:pic>
        <p:nvPicPr>
          <p:cNvPr id="12302" name="Picture 14" descr="blue green bal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03875" y="4810125"/>
            <a:ext cx="919163" cy="849313"/>
          </a:xfrm>
          <a:prstGeom prst="rect">
            <a:avLst/>
          </a:prstGeom>
          <a:noFill/>
          <a:extLst>
            <a:ext uri="{909E8E84-426E-40DD-AFC4-6F175D3DCCD1}">
              <a14:hiddenFill xmlns:a14="http://schemas.microsoft.com/office/drawing/2010/main" xmlns="">
                <a:solidFill>
                  <a:srgbClr val="FFFFFF"/>
                </a:solidFill>
              </a14:hiddenFill>
            </a:ext>
          </a:extLst>
        </p:spPr>
      </p:pic>
      <p:pic>
        <p:nvPicPr>
          <p:cNvPr id="12303" name="Picture 15" descr="red bal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59113" y="3716338"/>
            <a:ext cx="1049337" cy="1009650"/>
          </a:xfrm>
          <a:prstGeom prst="rect">
            <a:avLst/>
          </a:prstGeom>
          <a:noFill/>
          <a:extLst>
            <a:ext uri="{909E8E84-426E-40DD-AFC4-6F175D3DCCD1}">
              <a14:hiddenFill xmlns:a14="http://schemas.microsoft.com/office/drawing/2010/main" xmlns="">
                <a:solidFill>
                  <a:srgbClr val="FFFFFF"/>
                </a:solidFill>
              </a14:hiddenFill>
            </a:ext>
          </a:extLst>
        </p:spPr>
      </p:pic>
      <p:pic>
        <p:nvPicPr>
          <p:cNvPr id="12304" name="Picture 16" descr="red bal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986088" y="2200275"/>
            <a:ext cx="1230312" cy="1184275"/>
          </a:xfrm>
          <a:prstGeom prst="rect">
            <a:avLst/>
          </a:prstGeom>
          <a:noFill/>
          <a:extLst>
            <a:ext uri="{909E8E84-426E-40DD-AFC4-6F175D3DCCD1}">
              <a14:hiddenFill xmlns:a14="http://schemas.microsoft.com/office/drawing/2010/main" xmlns="">
                <a:solidFill>
                  <a:srgbClr val="FFFFFF"/>
                </a:solidFill>
              </a14:hiddenFill>
            </a:ext>
          </a:extLst>
        </p:spPr>
      </p:pic>
      <p:sp>
        <p:nvSpPr>
          <p:cNvPr id="12305" name="Arc 17"/>
          <p:cNvSpPr>
            <a:spLocks/>
          </p:cNvSpPr>
          <p:nvPr/>
        </p:nvSpPr>
        <p:spPr bwMode="auto">
          <a:xfrm rot="-844046">
            <a:off x="6443663" y="1700213"/>
            <a:ext cx="617537" cy="247650"/>
          </a:xfrm>
          <a:custGeom>
            <a:avLst/>
            <a:gdLst>
              <a:gd name="G0" fmla="+- 21600 0 0"/>
              <a:gd name="G1" fmla="+- 21600 0 0"/>
              <a:gd name="G2" fmla="+- 21600 0 0"/>
              <a:gd name="T0" fmla="*/ 43043 w 43200"/>
              <a:gd name="T1" fmla="*/ 24198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043" y="24198"/>
                </a:moveTo>
                <a:cubicBezTo>
                  <a:pt x="41729" y="35043"/>
                  <a:pt x="32524" y="43199"/>
                  <a:pt x="21600" y="43199"/>
                </a:cubicBezTo>
                <a:cubicBezTo>
                  <a:pt x="9670" y="43200"/>
                  <a:pt x="0" y="33529"/>
                  <a:pt x="0" y="21600"/>
                </a:cubicBezTo>
                <a:cubicBezTo>
                  <a:pt x="0" y="9670"/>
                  <a:pt x="9670" y="0"/>
                  <a:pt x="21600" y="0"/>
                </a:cubicBezTo>
                <a:cubicBezTo>
                  <a:pt x="33529" y="0"/>
                  <a:pt x="43199" y="9670"/>
                  <a:pt x="43199" y="21599"/>
                </a:cubicBezTo>
              </a:path>
              <a:path w="43200" h="43200" stroke="0" extrusionOk="0">
                <a:moveTo>
                  <a:pt x="43043" y="24198"/>
                </a:moveTo>
                <a:cubicBezTo>
                  <a:pt x="41729" y="35043"/>
                  <a:pt x="32524" y="43199"/>
                  <a:pt x="21600" y="43199"/>
                </a:cubicBezTo>
                <a:cubicBezTo>
                  <a:pt x="9670" y="43200"/>
                  <a:pt x="0" y="33529"/>
                  <a:pt x="0" y="21600"/>
                </a:cubicBezTo>
                <a:cubicBezTo>
                  <a:pt x="0" y="9670"/>
                  <a:pt x="9670" y="0"/>
                  <a:pt x="21600" y="0"/>
                </a:cubicBezTo>
                <a:cubicBezTo>
                  <a:pt x="33529" y="0"/>
                  <a:pt x="43199" y="9670"/>
                  <a:pt x="43199" y="21599"/>
                </a:cubicBezTo>
                <a:lnTo>
                  <a:pt x="21600" y="21600"/>
                </a:lnTo>
                <a:close/>
              </a:path>
            </a:pathLst>
          </a:custGeom>
          <a:noFill/>
          <a:ln w="38100">
            <a:solidFill>
              <a:schemeClr val="tx2"/>
            </a:solidFill>
            <a:round/>
            <a:headEnd type="triangle" w="med" len="med"/>
            <a:tailEnd/>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de-AT" dirty="0"/>
          </a:p>
        </p:txBody>
      </p:sp>
      <p:sp>
        <p:nvSpPr>
          <p:cNvPr id="12306" name="Text Box 18"/>
          <p:cNvSpPr txBox="1">
            <a:spLocks noChangeArrowheads="1"/>
          </p:cNvSpPr>
          <p:nvPr/>
        </p:nvSpPr>
        <p:spPr bwMode="auto">
          <a:xfrm>
            <a:off x="613238" y="2098675"/>
            <a:ext cx="1677062" cy="88024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eaLnBrk="0" hangingPunct="0">
              <a:lnSpc>
                <a:spcPct val="80000"/>
              </a:lnSpc>
            </a:pPr>
            <a:r>
              <a:rPr lang="en-US" sz="3200" i="1" dirty="0" smtClean="0">
                <a:solidFill>
                  <a:schemeClr val="tx2"/>
                </a:solidFill>
                <a:effectLst>
                  <a:outerShdw blurRad="38100" dist="38100" dir="2700000" algn="tl">
                    <a:srgbClr val="000000"/>
                  </a:outerShdw>
                </a:effectLst>
              </a:rPr>
              <a:t>Vertical</a:t>
            </a:r>
            <a:r>
              <a:rPr lang="en-US" sz="3200" i="1" dirty="0">
                <a:solidFill>
                  <a:schemeClr val="tx2"/>
                </a:solidFill>
                <a:effectLst>
                  <a:outerShdw blurRad="38100" dist="38100" dir="2700000" algn="tl">
                    <a:srgbClr val="000000"/>
                  </a:outerShdw>
                </a:effectLst>
              </a:rPr>
              <a:t/>
            </a:r>
            <a:br>
              <a:rPr lang="en-US" sz="3200" i="1" dirty="0">
                <a:solidFill>
                  <a:schemeClr val="tx2"/>
                </a:solidFill>
                <a:effectLst>
                  <a:outerShdw blurRad="38100" dist="38100" dir="2700000" algn="tl">
                    <a:srgbClr val="000000"/>
                  </a:outerShdw>
                </a:effectLst>
              </a:rPr>
            </a:br>
            <a:r>
              <a:rPr lang="en-US" sz="3200" i="1" dirty="0" smtClean="0">
                <a:solidFill>
                  <a:schemeClr val="tx2"/>
                </a:solidFill>
                <a:effectLst>
                  <a:outerShdw blurRad="38100" dist="38100" dir="2700000" algn="tl">
                    <a:srgbClr val="000000"/>
                  </a:outerShdw>
                </a:effectLst>
              </a:rPr>
              <a:t>Order</a:t>
            </a:r>
            <a:endParaRPr lang="en-US" sz="3200" i="1" dirty="0">
              <a:solidFill>
                <a:schemeClr val="tx2"/>
              </a:solidFill>
              <a:effectLst>
                <a:outerShdw blurRad="38100" dist="38100" dir="2700000" algn="tl">
                  <a:srgbClr val="000000"/>
                </a:outerShdw>
              </a:effectLst>
            </a:endParaRPr>
          </a:p>
        </p:txBody>
      </p:sp>
      <p:sp>
        <p:nvSpPr>
          <p:cNvPr id="12307" name="Text Box 19"/>
          <p:cNvSpPr txBox="1">
            <a:spLocks noChangeArrowheads="1"/>
          </p:cNvSpPr>
          <p:nvPr/>
        </p:nvSpPr>
        <p:spPr bwMode="auto">
          <a:xfrm>
            <a:off x="6081758" y="3128963"/>
            <a:ext cx="2255746" cy="9048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eaLnBrk="0" hangingPunct="0">
              <a:lnSpc>
                <a:spcPct val="80000"/>
              </a:lnSpc>
            </a:pPr>
            <a:r>
              <a:rPr lang="en-US" sz="3200" b="1" i="1" dirty="0" smtClean="0">
                <a:solidFill>
                  <a:schemeClr val="tx2"/>
                </a:solidFill>
                <a:effectLst>
                  <a:outerShdw blurRad="38100" dist="38100" dir="2700000" algn="tl">
                    <a:srgbClr val="000000"/>
                  </a:outerShdw>
                </a:effectLst>
              </a:rPr>
              <a:t>Individual </a:t>
            </a:r>
            <a:r>
              <a:rPr lang="en-US" sz="3200" b="1" i="1" dirty="0">
                <a:solidFill>
                  <a:schemeClr val="tx2"/>
                </a:solidFill>
                <a:effectLst>
                  <a:outerShdw blurRad="38100" dist="38100" dir="2700000" algn="tl">
                    <a:srgbClr val="000000"/>
                  </a:outerShdw>
                </a:effectLst>
              </a:rPr>
              <a:t/>
            </a:r>
            <a:br>
              <a:rPr lang="en-US" sz="3200" b="1" i="1" dirty="0">
                <a:solidFill>
                  <a:schemeClr val="tx2"/>
                </a:solidFill>
                <a:effectLst>
                  <a:outerShdw blurRad="38100" dist="38100" dir="2700000" algn="tl">
                    <a:srgbClr val="000000"/>
                  </a:outerShdw>
                </a:effectLst>
              </a:rPr>
            </a:br>
            <a:r>
              <a:rPr lang="en-US" sz="3200" b="1" i="1" dirty="0" smtClean="0">
                <a:solidFill>
                  <a:schemeClr val="tx2"/>
                </a:solidFill>
                <a:effectLst>
                  <a:outerShdw blurRad="38100" dist="38100" dir="2700000" algn="tl">
                    <a:srgbClr val="000000"/>
                  </a:outerShdw>
                </a:effectLst>
              </a:rPr>
              <a:t>Order</a:t>
            </a:r>
            <a:endParaRPr lang="en-US" sz="3200" b="1" i="1" dirty="0">
              <a:solidFill>
                <a:schemeClr val="tx2"/>
              </a:solidFill>
              <a:effectLst>
                <a:outerShdw blurRad="38100" dist="38100" dir="2700000" algn="tl">
                  <a:srgbClr val="000000"/>
                </a:outerShdw>
              </a:effectLst>
            </a:endParaRPr>
          </a:p>
        </p:txBody>
      </p:sp>
      <p:sp>
        <p:nvSpPr>
          <p:cNvPr id="12308" name="Text Box 20"/>
          <p:cNvSpPr txBox="1">
            <a:spLocks noChangeArrowheads="1"/>
          </p:cNvSpPr>
          <p:nvPr/>
        </p:nvSpPr>
        <p:spPr bwMode="auto">
          <a:xfrm>
            <a:off x="2456904" y="2561579"/>
            <a:ext cx="2214068" cy="46166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eaLnBrk="0" hangingPunct="0"/>
            <a:r>
              <a:rPr lang="en-US" sz="2400" b="1" i="1" dirty="0" smtClean="0">
                <a:solidFill>
                  <a:schemeClr val="tx2"/>
                </a:solidFill>
                <a:effectLst>
                  <a:outerShdw blurRad="38100" dist="38100" dir="2700000" algn="tl">
                    <a:srgbClr val="000000"/>
                  </a:outerShdw>
                </a:effectLst>
              </a:rPr>
              <a:t>Grandparents</a:t>
            </a:r>
            <a:endParaRPr lang="en-US" sz="2400" b="1" i="1" dirty="0">
              <a:solidFill>
                <a:schemeClr val="tx2"/>
              </a:solidFill>
              <a:effectLst>
                <a:outerShdw blurRad="38100" dist="38100" dir="2700000" algn="tl">
                  <a:srgbClr val="000000"/>
                </a:outerShdw>
              </a:effectLst>
            </a:endParaRPr>
          </a:p>
        </p:txBody>
      </p:sp>
      <p:sp>
        <p:nvSpPr>
          <p:cNvPr id="12309" name="Text Box 21"/>
          <p:cNvSpPr txBox="1">
            <a:spLocks noChangeArrowheads="1"/>
          </p:cNvSpPr>
          <p:nvPr/>
        </p:nvSpPr>
        <p:spPr bwMode="auto">
          <a:xfrm>
            <a:off x="2958279" y="3930650"/>
            <a:ext cx="1285929" cy="46166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eaLnBrk="0" hangingPunct="0"/>
            <a:r>
              <a:rPr lang="en-US" sz="2400" b="1" i="1" dirty="0" smtClean="0">
                <a:solidFill>
                  <a:schemeClr val="tx2"/>
                </a:solidFill>
                <a:effectLst>
                  <a:outerShdw blurRad="38100" dist="38100" dir="2700000" algn="tl">
                    <a:srgbClr val="000000"/>
                  </a:outerShdw>
                </a:effectLst>
              </a:rPr>
              <a:t>Parents</a:t>
            </a:r>
            <a:endParaRPr lang="en-US" sz="2400" b="1" i="1" dirty="0">
              <a:solidFill>
                <a:schemeClr val="tx2"/>
              </a:solidFill>
              <a:effectLst>
                <a:outerShdw blurRad="38100" dist="38100" dir="2700000" algn="tl">
                  <a:srgbClr val="000000"/>
                </a:outerShdw>
              </a:effectLst>
            </a:endParaRPr>
          </a:p>
        </p:txBody>
      </p:sp>
      <p:sp>
        <p:nvSpPr>
          <p:cNvPr id="12310" name="Text Box 22"/>
          <p:cNvSpPr txBox="1">
            <a:spLocks noChangeArrowheads="1"/>
          </p:cNvSpPr>
          <p:nvPr/>
        </p:nvSpPr>
        <p:spPr bwMode="auto">
          <a:xfrm>
            <a:off x="1741111" y="5034726"/>
            <a:ext cx="1098378" cy="40011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eaLnBrk="0" hangingPunct="0"/>
            <a:r>
              <a:rPr lang="en-US" sz="2000" b="1" i="1" dirty="0" smtClean="0">
                <a:solidFill>
                  <a:schemeClr val="tx2"/>
                </a:solidFill>
                <a:effectLst>
                  <a:outerShdw blurRad="38100" dist="38100" dir="2700000" algn="tl">
                    <a:srgbClr val="000000"/>
                  </a:outerShdw>
                </a:effectLst>
              </a:rPr>
              <a:t>Brother</a:t>
            </a:r>
            <a:endParaRPr lang="en-US" sz="2000" b="1" i="1" dirty="0">
              <a:solidFill>
                <a:schemeClr val="tx2"/>
              </a:solidFill>
              <a:effectLst>
                <a:outerShdw blurRad="38100" dist="38100" dir="2700000" algn="tl">
                  <a:srgbClr val="000000"/>
                </a:outerShdw>
              </a:effectLst>
            </a:endParaRPr>
          </a:p>
        </p:txBody>
      </p:sp>
      <p:sp>
        <p:nvSpPr>
          <p:cNvPr id="12311" name="Text Box 23"/>
          <p:cNvSpPr txBox="1">
            <a:spLocks noChangeArrowheads="1"/>
          </p:cNvSpPr>
          <p:nvPr/>
        </p:nvSpPr>
        <p:spPr bwMode="auto">
          <a:xfrm>
            <a:off x="3084513" y="5056188"/>
            <a:ext cx="872355" cy="40011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eaLnBrk="0" hangingPunct="0"/>
            <a:r>
              <a:rPr lang="en-US" sz="2000" b="1" i="1" dirty="0" smtClean="0">
                <a:solidFill>
                  <a:schemeClr val="tx2"/>
                </a:solidFill>
                <a:effectLst>
                  <a:outerShdw blurRad="38100" dist="38100" dir="2700000" algn="tl">
                    <a:srgbClr val="000000"/>
                  </a:outerShdw>
                </a:effectLst>
              </a:rPr>
              <a:t>Sister</a:t>
            </a:r>
            <a:endParaRPr lang="en-US" sz="2000" b="1" i="1" dirty="0">
              <a:solidFill>
                <a:schemeClr val="tx2"/>
              </a:solidFill>
              <a:effectLst>
                <a:outerShdw blurRad="38100" dist="38100" dir="2700000" algn="tl">
                  <a:srgbClr val="000000"/>
                </a:outerShdw>
              </a:effectLst>
            </a:endParaRPr>
          </a:p>
        </p:txBody>
      </p:sp>
      <p:sp>
        <p:nvSpPr>
          <p:cNvPr id="12312" name="Text Box 24"/>
          <p:cNvSpPr txBox="1">
            <a:spLocks noChangeArrowheads="1"/>
          </p:cNvSpPr>
          <p:nvPr/>
        </p:nvSpPr>
        <p:spPr bwMode="auto">
          <a:xfrm>
            <a:off x="4153405" y="5043745"/>
            <a:ext cx="1098378" cy="40011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eaLnBrk="0" hangingPunct="0"/>
            <a:r>
              <a:rPr lang="en-US" sz="2000" b="1" i="1" dirty="0" smtClean="0">
                <a:solidFill>
                  <a:schemeClr val="tx2"/>
                </a:solidFill>
                <a:effectLst>
                  <a:outerShdw blurRad="38100" dist="38100" dir="2700000" algn="tl">
                    <a:srgbClr val="000000"/>
                  </a:outerShdw>
                </a:effectLst>
              </a:rPr>
              <a:t>Brother</a:t>
            </a:r>
            <a:endParaRPr lang="en-US" sz="2000" b="1" i="1" dirty="0">
              <a:solidFill>
                <a:schemeClr val="tx2"/>
              </a:solidFill>
              <a:effectLst>
                <a:outerShdw blurRad="38100" dist="38100" dir="2700000" algn="tl">
                  <a:srgbClr val="000000"/>
                </a:outerShdw>
              </a:effectLst>
            </a:endParaRPr>
          </a:p>
        </p:txBody>
      </p:sp>
      <p:sp>
        <p:nvSpPr>
          <p:cNvPr id="12313" name="Text Box 25"/>
          <p:cNvSpPr txBox="1">
            <a:spLocks noChangeArrowheads="1"/>
          </p:cNvSpPr>
          <p:nvPr/>
        </p:nvSpPr>
        <p:spPr bwMode="auto">
          <a:xfrm>
            <a:off x="5645580" y="5043745"/>
            <a:ext cx="872355" cy="40011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eaLnBrk="0" hangingPunct="0"/>
            <a:r>
              <a:rPr lang="en-US" sz="2000" b="1" i="1" dirty="0" smtClean="0">
                <a:solidFill>
                  <a:schemeClr val="tx2"/>
                </a:solidFill>
                <a:effectLst>
                  <a:outerShdw blurRad="38100" dist="38100" dir="2700000" algn="tl">
                    <a:srgbClr val="000000"/>
                  </a:outerShdw>
                </a:effectLst>
              </a:rPr>
              <a:t>Sister</a:t>
            </a:r>
            <a:endParaRPr lang="en-US" sz="2000" b="1" i="1" dirty="0">
              <a:solidFill>
                <a:schemeClr val="tx2"/>
              </a:solidFill>
              <a:effectLst>
                <a:outerShdw blurRad="38100" dist="38100" dir="2700000" algn="tl">
                  <a:srgbClr val="000000"/>
                </a:outerShdw>
              </a:effectLst>
            </a:endParaRPr>
          </a:p>
        </p:txBody>
      </p:sp>
      <p:sp>
        <p:nvSpPr>
          <p:cNvPr id="12314" name="Text Box 26"/>
          <p:cNvSpPr txBox="1">
            <a:spLocks noChangeArrowheads="1"/>
          </p:cNvSpPr>
          <p:nvPr/>
        </p:nvSpPr>
        <p:spPr bwMode="auto">
          <a:xfrm>
            <a:off x="6894513" y="4951413"/>
            <a:ext cx="1871025" cy="5847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eaLnBrk="0" hangingPunct="0"/>
            <a:r>
              <a:rPr lang="en-US" sz="3200" b="1" i="1" dirty="0" smtClean="0">
                <a:solidFill>
                  <a:schemeClr val="tx2"/>
                </a:solidFill>
                <a:effectLst>
                  <a:outerShdw blurRad="38100" dist="38100" dir="2700000" algn="tl">
                    <a:srgbClr val="000000"/>
                  </a:outerShdw>
                </a:effectLst>
              </a:rPr>
              <a:t>Children</a:t>
            </a:r>
            <a:endParaRPr lang="en-US" sz="3200" b="1" i="1" dirty="0">
              <a:solidFill>
                <a:schemeClr val="tx2"/>
              </a:solidFill>
              <a:effectLst>
                <a:outerShdw blurRad="38100" dist="38100" dir="2700000" algn="tl">
                  <a:srgbClr val="000000"/>
                </a:outerShdw>
              </a:effectLst>
            </a:endParaRPr>
          </a:p>
        </p:txBody>
      </p:sp>
      <p:sp>
        <p:nvSpPr>
          <p:cNvPr id="12315" name="Text Box 27"/>
          <p:cNvSpPr txBox="1">
            <a:spLocks noChangeArrowheads="1"/>
          </p:cNvSpPr>
          <p:nvPr/>
        </p:nvSpPr>
        <p:spPr bwMode="auto">
          <a:xfrm>
            <a:off x="3925888" y="5943599"/>
            <a:ext cx="3184525" cy="8967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eaLnBrk="0" hangingPunct="0">
              <a:lnSpc>
                <a:spcPct val="80000"/>
              </a:lnSpc>
            </a:pPr>
            <a:r>
              <a:rPr lang="en-US" sz="3200" b="1" i="1" dirty="0" smtClean="0">
                <a:solidFill>
                  <a:schemeClr val="tx2"/>
                </a:solidFill>
                <a:effectLst>
                  <a:outerShdw blurRad="38100" dist="38100" dir="2700000" algn="tl">
                    <a:srgbClr val="000000"/>
                  </a:outerShdw>
                </a:effectLst>
              </a:rPr>
              <a:t>Horizontal Order</a:t>
            </a:r>
            <a:endParaRPr lang="en-US" sz="3200" b="1" i="1" dirty="0">
              <a:solidFill>
                <a:schemeClr val="tx2"/>
              </a:solidFill>
              <a:effectLst>
                <a:outerShdw blurRad="38100" dist="38100" dir="2700000" algn="tl">
                  <a:srgbClr val="000000"/>
                </a:outerShdw>
              </a:effectLst>
            </a:endParaRPr>
          </a:p>
        </p:txBody>
      </p:sp>
    </p:spTree>
    <p:extLst>
      <p:ext uri="{BB962C8B-B14F-4D97-AF65-F5344CB8AC3E}">
        <p14:creationId xmlns:p14="http://schemas.microsoft.com/office/powerpoint/2010/main" xmlns="" val="2371521163"/>
      </p:ext>
    </p:extLst>
  </p:cSld>
  <p:clrMapOvr>
    <a:masterClrMapping/>
  </p:clrMapOvr>
  <p:transition advClick="0" advTm="2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108" descr="\\IEFSERVER\slides\Graphics\globe1299.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79412" y="1014413"/>
            <a:ext cx="5588000" cy="5843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9619" name="Rectangle 4099"/>
          <p:cNvSpPr>
            <a:spLocks noGrp="1" noChangeArrowheads="1"/>
          </p:cNvSpPr>
          <p:nvPr>
            <p:ph type="title" idx="4294967295"/>
          </p:nvPr>
        </p:nvSpPr>
        <p:spPr>
          <a:xfrm>
            <a:off x="1212850" y="152400"/>
            <a:ext cx="7931150" cy="762000"/>
          </a:xfrm>
        </p:spPr>
        <p:txBody>
          <a:bodyPr>
            <a:normAutofit/>
          </a:bodyPr>
          <a:lstStyle/>
          <a:p>
            <a:pPr algn="ctr" eaLnBrk="1" fontAlgn="auto" hangingPunct="1">
              <a:spcAft>
                <a:spcPts val="0"/>
              </a:spcAft>
              <a:defRPr/>
            </a:pPr>
            <a:r>
              <a:rPr lang="en-GB" sz="4400" i="1" noProof="0" dirty="0" smtClean="0">
                <a:latin typeface="Calibri" pitchFamily="34" charset="0"/>
              </a:rPr>
              <a:t>Positions in the Family</a:t>
            </a:r>
            <a:endParaRPr lang="en-GB" sz="4400" i="1" noProof="0" dirty="0">
              <a:latin typeface="Calibri" pitchFamily="34" charset="0"/>
            </a:endParaRPr>
          </a:p>
        </p:txBody>
      </p:sp>
      <p:sp>
        <p:nvSpPr>
          <p:cNvPr id="20484" name="Text Box 4101"/>
          <p:cNvSpPr txBox="1">
            <a:spLocks noChangeArrowheads="1"/>
          </p:cNvSpPr>
          <p:nvPr/>
        </p:nvSpPr>
        <p:spPr bwMode="auto">
          <a:xfrm>
            <a:off x="5865779" y="3445994"/>
            <a:ext cx="1860169" cy="646331"/>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FranklinGothicCond" pitchFamily="2" charset="0"/>
              </a:defRPr>
            </a:lvl1pPr>
            <a:lvl2pPr marL="742950" indent="-285750">
              <a:defRPr sz="2400">
                <a:solidFill>
                  <a:schemeClr val="tx1"/>
                </a:solidFill>
                <a:latin typeface="FranklinGothicCond" pitchFamily="2" charset="0"/>
              </a:defRPr>
            </a:lvl2pPr>
            <a:lvl3pPr marL="1143000" indent="-228600">
              <a:defRPr sz="2400">
                <a:solidFill>
                  <a:schemeClr val="tx1"/>
                </a:solidFill>
                <a:latin typeface="FranklinGothicCond" pitchFamily="2" charset="0"/>
              </a:defRPr>
            </a:lvl3pPr>
            <a:lvl4pPr marL="1600200" indent="-228600">
              <a:defRPr sz="2400">
                <a:solidFill>
                  <a:schemeClr val="tx1"/>
                </a:solidFill>
                <a:latin typeface="FranklinGothicCond" pitchFamily="2" charset="0"/>
              </a:defRPr>
            </a:lvl4pPr>
            <a:lvl5pPr marL="2057400" indent="-228600">
              <a:defRPr sz="2400">
                <a:solidFill>
                  <a:schemeClr val="tx1"/>
                </a:solidFill>
                <a:latin typeface="FranklinGothicCond" pitchFamily="2" charset="0"/>
              </a:defRPr>
            </a:lvl5pPr>
            <a:lvl6pPr marL="2514600" indent="-228600" eaLnBrk="0" fontAlgn="base" hangingPunct="0">
              <a:spcBef>
                <a:spcPct val="0"/>
              </a:spcBef>
              <a:spcAft>
                <a:spcPct val="0"/>
              </a:spcAft>
              <a:defRPr sz="2400">
                <a:solidFill>
                  <a:schemeClr val="tx1"/>
                </a:solidFill>
                <a:latin typeface="FranklinGothicCond" pitchFamily="2" charset="0"/>
              </a:defRPr>
            </a:lvl6pPr>
            <a:lvl7pPr marL="2971800" indent="-228600" eaLnBrk="0" fontAlgn="base" hangingPunct="0">
              <a:spcBef>
                <a:spcPct val="0"/>
              </a:spcBef>
              <a:spcAft>
                <a:spcPct val="0"/>
              </a:spcAft>
              <a:defRPr sz="2400">
                <a:solidFill>
                  <a:schemeClr val="tx1"/>
                </a:solidFill>
                <a:latin typeface="FranklinGothicCond" pitchFamily="2" charset="0"/>
              </a:defRPr>
            </a:lvl7pPr>
            <a:lvl8pPr marL="3429000" indent="-228600" eaLnBrk="0" fontAlgn="base" hangingPunct="0">
              <a:spcBef>
                <a:spcPct val="0"/>
              </a:spcBef>
              <a:spcAft>
                <a:spcPct val="0"/>
              </a:spcAft>
              <a:defRPr sz="2400">
                <a:solidFill>
                  <a:schemeClr val="tx1"/>
                </a:solidFill>
                <a:latin typeface="FranklinGothicCond" pitchFamily="2" charset="0"/>
              </a:defRPr>
            </a:lvl8pPr>
            <a:lvl9pPr marL="3886200" indent="-228600" eaLnBrk="0" fontAlgn="base" hangingPunct="0">
              <a:spcBef>
                <a:spcPct val="0"/>
              </a:spcBef>
              <a:spcAft>
                <a:spcPct val="0"/>
              </a:spcAft>
              <a:defRPr sz="2400">
                <a:solidFill>
                  <a:schemeClr val="tx1"/>
                </a:solidFill>
                <a:latin typeface="FranklinGothicCond" pitchFamily="2" charset="0"/>
              </a:defRPr>
            </a:lvl9pPr>
          </a:lstStyle>
          <a:p>
            <a:pPr algn="ctr">
              <a:defRPr/>
            </a:pPr>
            <a:r>
              <a:rPr lang="en-US" altLang="zh-CN" sz="3600" b="1" i="1" dirty="0" smtClean="0">
                <a:solidFill>
                  <a:schemeClr val="bg2">
                    <a:lumMod val="25000"/>
                  </a:schemeClr>
                </a:solidFill>
                <a:latin typeface="Calibri" pitchFamily="34" charset="0"/>
              </a:rPr>
              <a:t>Wife</a:t>
            </a:r>
          </a:p>
        </p:txBody>
      </p:sp>
      <p:sp>
        <p:nvSpPr>
          <p:cNvPr id="20486" name="Text Box 4103"/>
          <p:cNvSpPr txBox="1">
            <a:spLocks noChangeArrowheads="1"/>
          </p:cNvSpPr>
          <p:nvPr/>
        </p:nvSpPr>
        <p:spPr bwMode="auto">
          <a:xfrm>
            <a:off x="1051280" y="4502148"/>
            <a:ext cx="2728632" cy="997261"/>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FranklinGothicCond" pitchFamily="2" charset="0"/>
              </a:defRPr>
            </a:lvl1pPr>
            <a:lvl2pPr marL="742950" indent="-285750">
              <a:defRPr sz="2400">
                <a:solidFill>
                  <a:schemeClr val="tx1"/>
                </a:solidFill>
                <a:latin typeface="FranklinGothicCond" pitchFamily="2" charset="0"/>
              </a:defRPr>
            </a:lvl2pPr>
            <a:lvl3pPr marL="1143000" indent="-228600">
              <a:defRPr sz="2400">
                <a:solidFill>
                  <a:schemeClr val="tx1"/>
                </a:solidFill>
                <a:latin typeface="FranklinGothicCond" pitchFamily="2" charset="0"/>
              </a:defRPr>
            </a:lvl3pPr>
            <a:lvl4pPr marL="1600200" indent="-228600">
              <a:defRPr sz="2400">
                <a:solidFill>
                  <a:schemeClr val="tx1"/>
                </a:solidFill>
                <a:latin typeface="FranklinGothicCond" pitchFamily="2" charset="0"/>
              </a:defRPr>
            </a:lvl4pPr>
            <a:lvl5pPr marL="2057400" indent="-228600">
              <a:defRPr sz="2400">
                <a:solidFill>
                  <a:schemeClr val="tx1"/>
                </a:solidFill>
                <a:latin typeface="FranklinGothicCond" pitchFamily="2" charset="0"/>
              </a:defRPr>
            </a:lvl5pPr>
            <a:lvl6pPr marL="2514600" indent="-228600" eaLnBrk="0" fontAlgn="base" hangingPunct="0">
              <a:spcBef>
                <a:spcPct val="0"/>
              </a:spcBef>
              <a:spcAft>
                <a:spcPct val="0"/>
              </a:spcAft>
              <a:defRPr sz="2400">
                <a:solidFill>
                  <a:schemeClr val="tx1"/>
                </a:solidFill>
                <a:latin typeface="FranklinGothicCond" pitchFamily="2" charset="0"/>
              </a:defRPr>
            </a:lvl6pPr>
            <a:lvl7pPr marL="2971800" indent="-228600" eaLnBrk="0" fontAlgn="base" hangingPunct="0">
              <a:spcBef>
                <a:spcPct val="0"/>
              </a:spcBef>
              <a:spcAft>
                <a:spcPct val="0"/>
              </a:spcAft>
              <a:defRPr sz="2400">
                <a:solidFill>
                  <a:schemeClr val="tx1"/>
                </a:solidFill>
                <a:latin typeface="FranklinGothicCond" pitchFamily="2" charset="0"/>
              </a:defRPr>
            </a:lvl7pPr>
            <a:lvl8pPr marL="3429000" indent="-228600" eaLnBrk="0" fontAlgn="base" hangingPunct="0">
              <a:spcBef>
                <a:spcPct val="0"/>
              </a:spcBef>
              <a:spcAft>
                <a:spcPct val="0"/>
              </a:spcAft>
              <a:defRPr sz="2400">
                <a:solidFill>
                  <a:schemeClr val="tx1"/>
                </a:solidFill>
                <a:latin typeface="FranklinGothicCond" pitchFamily="2" charset="0"/>
              </a:defRPr>
            </a:lvl8pPr>
            <a:lvl9pPr marL="3886200" indent="-228600" eaLnBrk="0" fontAlgn="base" hangingPunct="0">
              <a:spcBef>
                <a:spcPct val="0"/>
              </a:spcBef>
              <a:spcAft>
                <a:spcPct val="0"/>
              </a:spcAft>
              <a:defRPr sz="2400">
                <a:solidFill>
                  <a:schemeClr val="tx1"/>
                </a:solidFill>
                <a:latin typeface="FranklinGothicCond" pitchFamily="2" charset="0"/>
              </a:defRPr>
            </a:lvl9pPr>
          </a:lstStyle>
          <a:p>
            <a:pPr algn="ctr">
              <a:lnSpc>
                <a:spcPct val="80000"/>
              </a:lnSpc>
              <a:defRPr/>
            </a:pPr>
            <a:r>
              <a:rPr lang="en-US" altLang="zh-CN" sz="3600" b="1" i="1" dirty="0" smtClean="0">
                <a:solidFill>
                  <a:schemeClr val="bg2">
                    <a:lumMod val="25000"/>
                  </a:schemeClr>
                </a:solidFill>
                <a:latin typeface="Calibri" pitchFamily="34" charset="0"/>
              </a:rPr>
              <a:t>Elder</a:t>
            </a:r>
          </a:p>
          <a:p>
            <a:pPr algn="ctr">
              <a:lnSpc>
                <a:spcPct val="80000"/>
              </a:lnSpc>
              <a:defRPr/>
            </a:pPr>
            <a:r>
              <a:rPr lang="en-US" altLang="zh-CN" sz="3600" b="1" i="1" dirty="0" smtClean="0">
                <a:solidFill>
                  <a:schemeClr val="bg2">
                    <a:lumMod val="25000"/>
                  </a:schemeClr>
                </a:solidFill>
                <a:latin typeface="Calibri" pitchFamily="34" charset="0"/>
              </a:rPr>
              <a:t>Siblings</a:t>
            </a:r>
          </a:p>
        </p:txBody>
      </p:sp>
      <p:sp>
        <p:nvSpPr>
          <p:cNvPr id="20487" name="Text Box 4104"/>
          <p:cNvSpPr txBox="1">
            <a:spLocks noChangeArrowheads="1"/>
          </p:cNvSpPr>
          <p:nvPr/>
        </p:nvSpPr>
        <p:spPr bwMode="auto">
          <a:xfrm>
            <a:off x="4499992" y="5949280"/>
            <a:ext cx="3482782" cy="81253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FranklinGothicCond" pitchFamily="2" charset="0"/>
              </a:defRPr>
            </a:lvl1pPr>
            <a:lvl2pPr marL="742950" indent="-285750">
              <a:defRPr sz="2400">
                <a:solidFill>
                  <a:schemeClr val="tx1"/>
                </a:solidFill>
                <a:latin typeface="FranklinGothicCond" pitchFamily="2" charset="0"/>
              </a:defRPr>
            </a:lvl2pPr>
            <a:lvl3pPr marL="1143000" indent="-228600">
              <a:defRPr sz="2400">
                <a:solidFill>
                  <a:schemeClr val="tx1"/>
                </a:solidFill>
                <a:latin typeface="FranklinGothicCond" pitchFamily="2" charset="0"/>
              </a:defRPr>
            </a:lvl3pPr>
            <a:lvl4pPr marL="1600200" indent="-228600">
              <a:defRPr sz="2400">
                <a:solidFill>
                  <a:schemeClr val="tx1"/>
                </a:solidFill>
                <a:latin typeface="FranklinGothicCond" pitchFamily="2" charset="0"/>
              </a:defRPr>
            </a:lvl4pPr>
            <a:lvl5pPr marL="2057400" indent="-228600">
              <a:defRPr sz="2400">
                <a:solidFill>
                  <a:schemeClr val="tx1"/>
                </a:solidFill>
                <a:latin typeface="FranklinGothicCond" pitchFamily="2" charset="0"/>
              </a:defRPr>
            </a:lvl5pPr>
            <a:lvl6pPr marL="2514600" indent="-228600" eaLnBrk="0" fontAlgn="base" hangingPunct="0">
              <a:spcBef>
                <a:spcPct val="0"/>
              </a:spcBef>
              <a:spcAft>
                <a:spcPct val="0"/>
              </a:spcAft>
              <a:defRPr sz="2400">
                <a:solidFill>
                  <a:schemeClr val="tx1"/>
                </a:solidFill>
                <a:latin typeface="FranklinGothicCond" pitchFamily="2" charset="0"/>
              </a:defRPr>
            </a:lvl6pPr>
            <a:lvl7pPr marL="2971800" indent="-228600" eaLnBrk="0" fontAlgn="base" hangingPunct="0">
              <a:spcBef>
                <a:spcPct val="0"/>
              </a:spcBef>
              <a:spcAft>
                <a:spcPct val="0"/>
              </a:spcAft>
              <a:defRPr sz="2400">
                <a:solidFill>
                  <a:schemeClr val="tx1"/>
                </a:solidFill>
                <a:latin typeface="FranklinGothicCond" pitchFamily="2" charset="0"/>
              </a:defRPr>
            </a:lvl7pPr>
            <a:lvl8pPr marL="3429000" indent="-228600" eaLnBrk="0" fontAlgn="base" hangingPunct="0">
              <a:spcBef>
                <a:spcPct val="0"/>
              </a:spcBef>
              <a:spcAft>
                <a:spcPct val="0"/>
              </a:spcAft>
              <a:defRPr sz="2400">
                <a:solidFill>
                  <a:schemeClr val="tx1"/>
                </a:solidFill>
                <a:latin typeface="FranklinGothicCond" pitchFamily="2" charset="0"/>
              </a:defRPr>
            </a:lvl8pPr>
            <a:lvl9pPr marL="3886200" indent="-228600" eaLnBrk="0" fontAlgn="base" hangingPunct="0">
              <a:spcBef>
                <a:spcPct val="0"/>
              </a:spcBef>
              <a:spcAft>
                <a:spcPct val="0"/>
              </a:spcAft>
              <a:defRPr sz="2400">
                <a:solidFill>
                  <a:schemeClr val="tx1"/>
                </a:solidFill>
                <a:latin typeface="FranklinGothicCond" pitchFamily="2" charset="0"/>
              </a:defRPr>
            </a:lvl9pPr>
          </a:lstStyle>
          <a:p>
            <a:pPr algn="ctr">
              <a:lnSpc>
                <a:spcPct val="65000"/>
              </a:lnSpc>
              <a:defRPr/>
            </a:pPr>
            <a:r>
              <a:rPr lang="en-US" altLang="zh-CN" sz="3600" b="1" i="1" dirty="0" smtClean="0">
                <a:solidFill>
                  <a:schemeClr val="bg2">
                    <a:lumMod val="25000"/>
                  </a:schemeClr>
                </a:solidFill>
                <a:latin typeface="Calibri" pitchFamily="34" charset="0"/>
              </a:rPr>
              <a:t>Children &amp; Grandchildren</a:t>
            </a:r>
          </a:p>
        </p:txBody>
      </p:sp>
      <p:sp>
        <p:nvSpPr>
          <p:cNvPr id="20488" name="Text Box 4105"/>
          <p:cNvSpPr txBox="1">
            <a:spLocks noChangeArrowheads="1"/>
          </p:cNvSpPr>
          <p:nvPr/>
        </p:nvSpPr>
        <p:spPr bwMode="auto">
          <a:xfrm>
            <a:off x="5292080" y="2152235"/>
            <a:ext cx="3007568" cy="997261"/>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FranklinGothicCond" pitchFamily="2" charset="0"/>
              </a:defRPr>
            </a:lvl1pPr>
            <a:lvl2pPr marL="742950" indent="-285750">
              <a:defRPr sz="2400">
                <a:solidFill>
                  <a:schemeClr val="tx1"/>
                </a:solidFill>
                <a:latin typeface="FranklinGothicCond" pitchFamily="2" charset="0"/>
              </a:defRPr>
            </a:lvl2pPr>
            <a:lvl3pPr marL="1143000" indent="-228600">
              <a:defRPr sz="2400">
                <a:solidFill>
                  <a:schemeClr val="tx1"/>
                </a:solidFill>
                <a:latin typeface="FranklinGothicCond" pitchFamily="2" charset="0"/>
              </a:defRPr>
            </a:lvl3pPr>
            <a:lvl4pPr marL="1600200" indent="-228600">
              <a:defRPr sz="2400">
                <a:solidFill>
                  <a:schemeClr val="tx1"/>
                </a:solidFill>
                <a:latin typeface="FranklinGothicCond" pitchFamily="2" charset="0"/>
              </a:defRPr>
            </a:lvl4pPr>
            <a:lvl5pPr marL="2057400" indent="-228600">
              <a:defRPr sz="2400">
                <a:solidFill>
                  <a:schemeClr val="tx1"/>
                </a:solidFill>
                <a:latin typeface="FranklinGothicCond" pitchFamily="2" charset="0"/>
              </a:defRPr>
            </a:lvl5pPr>
            <a:lvl6pPr marL="2514600" indent="-228600" eaLnBrk="0" fontAlgn="base" hangingPunct="0">
              <a:spcBef>
                <a:spcPct val="0"/>
              </a:spcBef>
              <a:spcAft>
                <a:spcPct val="0"/>
              </a:spcAft>
              <a:defRPr sz="2400">
                <a:solidFill>
                  <a:schemeClr val="tx1"/>
                </a:solidFill>
                <a:latin typeface="FranklinGothicCond" pitchFamily="2" charset="0"/>
              </a:defRPr>
            </a:lvl6pPr>
            <a:lvl7pPr marL="2971800" indent="-228600" eaLnBrk="0" fontAlgn="base" hangingPunct="0">
              <a:spcBef>
                <a:spcPct val="0"/>
              </a:spcBef>
              <a:spcAft>
                <a:spcPct val="0"/>
              </a:spcAft>
              <a:defRPr sz="2400">
                <a:solidFill>
                  <a:schemeClr val="tx1"/>
                </a:solidFill>
                <a:latin typeface="FranklinGothicCond" pitchFamily="2" charset="0"/>
              </a:defRPr>
            </a:lvl7pPr>
            <a:lvl8pPr marL="3429000" indent="-228600" eaLnBrk="0" fontAlgn="base" hangingPunct="0">
              <a:spcBef>
                <a:spcPct val="0"/>
              </a:spcBef>
              <a:spcAft>
                <a:spcPct val="0"/>
              </a:spcAft>
              <a:defRPr sz="2400">
                <a:solidFill>
                  <a:schemeClr val="tx1"/>
                </a:solidFill>
                <a:latin typeface="FranklinGothicCond" pitchFamily="2" charset="0"/>
              </a:defRPr>
            </a:lvl8pPr>
            <a:lvl9pPr marL="3886200" indent="-228600" eaLnBrk="0" fontAlgn="base" hangingPunct="0">
              <a:spcBef>
                <a:spcPct val="0"/>
              </a:spcBef>
              <a:spcAft>
                <a:spcPct val="0"/>
              </a:spcAft>
              <a:defRPr sz="2400">
                <a:solidFill>
                  <a:schemeClr val="tx1"/>
                </a:solidFill>
                <a:latin typeface="FranklinGothicCond" pitchFamily="2" charset="0"/>
              </a:defRPr>
            </a:lvl9pPr>
          </a:lstStyle>
          <a:p>
            <a:pPr algn="ctr">
              <a:lnSpc>
                <a:spcPct val="80000"/>
              </a:lnSpc>
              <a:defRPr/>
            </a:pPr>
            <a:r>
              <a:rPr lang="en-US" altLang="zh-CN" sz="3600" b="1" i="1" dirty="0" smtClean="0">
                <a:solidFill>
                  <a:schemeClr val="bg2">
                    <a:lumMod val="25000"/>
                  </a:schemeClr>
                </a:solidFill>
                <a:latin typeface="Calibri" pitchFamily="34" charset="0"/>
              </a:rPr>
              <a:t>Younger</a:t>
            </a:r>
          </a:p>
          <a:p>
            <a:pPr algn="ctr">
              <a:lnSpc>
                <a:spcPct val="80000"/>
              </a:lnSpc>
              <a:defRPr/>
            </a:pPr>
            <a:r>
              <a:rPr lang="en-US" altLang="zh-CN" sz="3600" b="1" i="1" dirty="0" smtClean="0">
                <a:solidFill>
                  <a:schemeClr val="bg2">
                    <a:lumMod val="25000"/>
                  </a:schemeClr>
                </a:solidFill>
                <a:latin typeface="Calibri" pitchFamily="34" charset="0"/>
              </a:rPr>
              <a:t>Siblings</a:t>
            </a:r>
          </a:p>
        </p:txBody>
      </p:sp>
      <p:sp>
        <p:nvSpPr>
          <p:cNvPr id="20489" name="Text Box 4106"/>
          <p:cNvSpPr txBox="1">
            <a:spLocks noChangeArrowheads="1"/>
          </p:cNvSpPr>
          <p:nvPr/>
        </p:nvSpPr>
        <p:spPr bwMode="auto">
          <a:xfrm>
            <a:off x="2832021" y="1066800"/>
            <a:ext cx="3180139" cy="81253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FranklinGothicCond" pitchFamily="2" charset="0"/>
              </a:defRPr>
            </a:lvl1pPr>
            <a:lvl2pPr marL="742950" indent="-285750">
              <a:defRPr sz="2400">
                <a:solidFill>
                  <a:schemeClr val="tx1"/>
                </a:solidFill>
                <a:latin typeface="FranklinGothicCond" pitchFamily="2" charset="0"/>
              </a:defRPr>
            </a:lvl2pPr>
            <a:lvl3pPr marL="1143000" indent="-228600">
              <a:defRPr sz="2400">
                <a:solidFill>
                  <a:schemeClr val="tx1"/>
                </a:solidFill>
                <a:latin typeface="FranklinGothicCond" pitchFamily="2" charset="0"/>
              </a:defRPr>
            </a:lvl3pPr>
            <a:lvl4pPr marL="1600200" indent="-228600">
              <a:defRPr sz="2400">
                <a:solidFill>
                  <a:schemeClr val="tx1"/>
                </a:solidFill>
                <a:latin typeface="FranklinGothicCond" pitchFamily="2" charset="0"/>
              </a:defRPr>
            </a:lvl4pPr>
            <a:lvl5pPr marL="2057400" indent="-228600">
              <a:defRPr sz="2400">
                <a:solidFill>
                  <a:schemeClr val="tx1"/>
                </a:solidFill>
                <a:latin typeface="FranklinGothicCond" pitchFamily="2" charset="0"/>
              </a:defRPr>
            </a:lvl5pPr>
            <a:lvl6pPr marL="2514600" indent="-228600" eaLnBrk="0" fontAlgn="base" hangingPunct="0">
              <a:spcBef>
                <a:spcPct val="0"/>
              </a:spcBef>
              <a:spcAft>
                <a:spcPct val="0"/>
              </a:spcAft>
              <a:defRPr sz="2400">
                <a:solidFill>
                  <a:schemeClr val="tx1"/>
                </a:solidFill>
                <a:latin typeface="FranklinGothicCond" pitchFamily="2" charset="0"/>
              </a:defRPr>
            </a:lvl6pPr>
            <a:lvl7pPr marL="2971800" indent="-228600" eaLnBrk="0" fontAlgn="base" hangingPunct="0">
              <a:spcBef>
                <a:spcPct val="0"/>
              </a:spcBef>
              <a:spcAft>
                <a:spcPct val="0"/>
              </a:spcAft>
              <a:defRPr sz="2400">
                <a:solidFill>
                  <a:schemeClr val="tx1"/>
                </a:solidFill>
                <a:latin typeface="FranklinGothicCond" pitchFamily="2" charset="0"/>
              </a:defRPr>
            </a:lvl7pPr>
            <a:lvl8pPr marL="3429000" indent="-228600" eaLnBrk="0" fontAlgn="base" hangingPunct="0">
              <a:spcBef>
                <a:spcPct val="0"/>
              </a:spcBef>
              <a:spcAft>
                <a:spcPct val="0"/>
              </a:spcAft>
              <a:defRPr sz="2400">
                <a:solidFill>
                  <a:schemeClr val="tx1"/>
                </a:solidFill>
                <a:latin typeface="FranklinGothicCond" pitchFamily="2" charset="0"/>
              </a:defRPr>
            </a:lvl8pPr>
            <a:lvl9pPr marL="3886200" indent="-228600" eaLnBrk="0" fontAlgn="base" hangingPunct="0">
              <a:spcBef>
                <a:spcPct val="0"/>
              </a:spcBef>
              <a:spcAft>
                <a:spcPct val="0"/>
              </a:spcAft>
              <a:defRPr sz="2400">
                <a:solidFill>
                  <a:schemeClr val="tx1"/>
                </a:solidFill>
                <a:latin typeface="FranklinGothicCond" pitchFamily="2" charset="0"/>
              </a:defRPr>
            </a:lvl9pPr>
          </a:lstStyle>
          <a:p>
            <a:pPr algn="ctr">
              <a:lnSpc>
                <a:spcPct val="65000"/>
              </a:lnSpc>
              <a:defRPr/>
            </a:pPr>
            <a:r>
              <a:rPr lang="en-US" altLang="zh-CN" sz="3600" b="1" i="1" dirty="0" smtClean="0">
                <a:solidFill>
                  <a:schemeClr val="bg2">
                    <a:lumMod val="25000"/>
                  </a:schemeClr>
                </a:solidFill>
                <a:latin typeface="Calibri" pitchFamily="34" charset="0"/>
              </a:rPr>
              <a:t>Grandparents  &amp; Parents</a:t>
            </a:r>
          </a:p>
        </p:txBody>
      </p:sp>
      <p:sp>
        <p:nvSpPr>
          <p:cNvPr id="20490" name="Text Box 4107"/>
          <p:cNvSpPr txBox="1">
            <a:spLocks noChangeArrowheads="1"/>
          </p:cNvSpPr>
          <p:nvPr/>
        </p:nvSpPr>
        <p:spPr bwMode="auto">
          <a:xfrm>
            <a:off x="755576" y="3429001"/>
            <a:ext cx="2178125" cy="646331"/>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FranklinGothicCond" pitchFamily="2" charset="0"/>
              </a:defRPr>
            </a:lvl1pPr>
            <a:lvl2pPr marL="742950" indent="-285750">
              <a:defRPr sz="2400">
                <a:solidFill>
                  <a:schemeClr val="tx1"/>
                </a:solidFill>
                <a:latin typeface="FranklinGothicCond" pitchFamily="2" charset="0"/>
              </a:defRPr>
            </a:lvl2pPr>
            <a:lvl3pPr marL="1143000" indent="-228600">
              <a:defRPr sz="2400">
                <a:solidFill>
                  <a:schemeClr val="tx1"/>
                </a:solidFill>
                <a:latin typeface="FranklinGothicCond" pitchFamily="2" charset="0"/>
              </a:defRPr>
            </a:lvl3pPr>
            <a:lvl4pPr marL="1600200" indent="-228600">
              <a:defRPr sz="2400">
                <a:solidFill>
                  <a:schemeClr val="tx1"/>
                </a:solidFill>
                <a:latin typeface="FranklinGothicCond" pitchFamily="2" charset="0"/>
              </a:defRPr>
            </a:lvl4pPr>
            <a:lvl5pPr marL="2057400" indent="-228600">
              <a:defRPr sz="2400">
                <a:solidFill>
                  <a:schemeClr val="tx1"/>
                </a:solidFill>
                <a:latin typeface="FranklinGothicCond" pitchFamily="2" charset="0"/>
              </a:defRPr>
            </a:lvl5pPr>
            <a:lvl6pPr marL="2514600" indent="-228600" eaLnBrk="0" fontAlgn="base" hangingPunct="0">
              <a:spcBef>
                <a:spcPct val="0"/>
              </a:spcBef>
              <a:spcAft>
                <a:spcPct val="0"/>
              </a:spcAft>
              <a:defRPr sz="2400">
                <a:solidFill>
                  <a:schemeClr val="tx1"/>
                </a:solidFill>
                <a:latin typeface="FranklinGothicCond" pitchFamily="2" charset="0"/>
              </a:defRPr>
            </a:lvl6pPr>
            <a:lvl7pPr marL="2971800" indent="-228600" eaLnBrk="0" fontAlgn="base" hangingPunct="0">
              <a:spcBef>
                <a:spcPct val="0"/>
              </a:spcBef>
              <a:spcAft>
                <a:spcPct val="0"/>
              </a:spcAft>
              <a:defRPr sz="2400">
                <a:solidFill>
                  <a:schemeClr val="tx1"/>
                </a:solidFill>
                <a:latin typeface="FranklinGothicCond" pitchFamily="2" charset="0"/>
              </a:defRPr>
            </a:lvl7pPr>
            <a:lvl8pPr marL="3429000" indent="-228600" eaLnBrk="0" fontAlgn="base" hangingPunct="0">
              <a:spcBef>
                <a:spcPct val="0"/>
              </a:spcBef>
              <a:spcAft>
                <a:spcPct val="0"/>
              </a:spcAft>
              <a:defRPr sz="2400">
                <a:solidFill>
                  <a:schemeClr val="tx1"/>
                </a:solidFill>
                <a:latin typeface="FranklinGothicCond" pitchFamily="2" charset="0"/>
              </a:defRPr>
            </a:lvl8pPr>
            <a:lvl9pPr marL="3886200" indent="-228600" eaLnBrk="0" fontAlgn="base" hangingPunct="0">
              <a:spcBef>
                <a:spcPct val="0"/>
              </a:spcBef>
              <a:spcAft>
                <a:spcPct val="0"/>
              </a:spcAft>
              <a:defRPr sz="2400">
                <a:solidFill>
                  <a:schemeClr val="tx1"/>
                </a:solidFill>
                <a:latin typeface="FranklinGothicCond" pitchFamily="2" charset="0"/>
              </a:defRPr>
            </a:lvl9pPr>
          </a:lstStyle>
          <a:p>
            <a:pPr algn="ctr">
              <a:defRPr/>
            </a:pPr>
            <a:r>
              <a:rPr lang="en-US" altLang="zh-CN" sz="3600" b="1" i="1" dirty="0" smtClean="0">
                <a:solidFill>
                  <a:schemeClr val="bg2">
                    <a:lumMod val="25000"/>
                  </a:schemeClr>
                </a:solidFill>
                <a:latin typeface="Calibri" pitchFamily="34" charset="0"/>
              </a:rPr>
              <a:t>Husband</a:t>
            </a:r>
          </a:p>
        </p:txBody>
      </p:sp>
      <p:sp>
        <p:nvSpPr>
          <p:cNvPr id="13" name="Ellipse 12"/>
          <p:cNvSpPr/>
          <p:nvPr/>
        </p:nvSpPr>
        <p:spPr>
          <a:xfrm>
            <a:off x="3637308" y="3089851"/>
            <a:ext cx="1872208" cy="125253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AT" sz="2800" b="1" i="1" dirty="0" smtClean="0">
                <a:solidFill>
                  <a:srgbClr val="C00000"/>
                </a:solidFill>
                <a:effectLst>
                  <a:outerShdw blurRad="38100" dist="38100" dir="2700000" algn="tl">
                    <a:srgbClr val="000000">
                      <a:alpha val="43137"/>
                    </a:srgbClr>
                  </a:outerShdw>
                </a:effectLst>
                <a:latin typeface="Calibri" pitchFamily="34" charset="0"/>
              </a:rPr>
              <a:t>True</a:t>
            </a:r>
          </a:p>
          <a:p>
            <a:pPr algn="ctr">
              <a:defRPr/>
            </a:pPr>
            <a:r>
              <a:rPr lang="de-AT" sz="2800" b="1" i="1" dirty="0" smtClean="0">
                <a:solidFill>
                  <a:srgbClr val="C00000"/>
                </a:solidFill>
                <a:effectLst>
                  <a:outerShdw blurRad="38100" dist="38100" dir="2700000" algn="tl">
                    <a:srgbClr val="000000">
                      <a:alpha val="43137"/>
                    </a:srgbClr>
                  </a:outerShdw>
                </a:effectLst>
                <a:latin typeface="Calibri" pitchFamily="34" charset="0"/>
              </a:rPr>
              <a:t>Love</a:t>
            </a:r>
            <a:endParaRPr lang="de-AT" sz="2800" b="1" i="1" dirty="0">
              <a:solidFill>
                <a:srgbClr val="C00000"/>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xmlns="" val="22182444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539044" y="1989139"/>
            <a:ext cx="4356000" cy="4356000"/>
          </a:xfrm>
          <a:prstGeom prst="ellipse">
            <a:avLst/>
          </a:prstGeom>
          <a:solidFill>
            <a:srgbClr val="D539A1"/>
          </a:solid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dirty="0">
              <a:latin typeface="Calibri" pitchFamily="34" charset="0"/>
            </a:endParaRPr>
          </a:p>
        </p:txBody>
      </p:sp>
      <p:sp>
        <p:nvSpPr>
          <p:cNvPr id="6" name="Ellipse 5"/>
          <p:cNvSpPr/>
          <p:nvPr/>
        </p:nvSpPr>
        <p:spPr>
          <a:xfrm>
            <a:off x="1097044" y="2556530"/>
            <a:ext cx="3240000" cy="32400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AT" dirty="0">
                <a:latin typeface="Calibri" pitchFamily="34" charset="0"/>
              </a:rPr>
              <a:t>Kind</a:t>
            </a:r>
          </a:p>
        </p:txBody>
      </p:sp>
      <p:sp>
        <p:nvSpPr>
          <p:cNvPr id="7" name="Ellipse 6"/>
          <p:cNvSpPr/>
          <p:nvPr/>
        </p:nvSpPr>
        <p:spPr>
          <a:xfrm>
            <a:off x="1455883" y="2869088"/>
            <a:ext cx="2520000" cy="25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dirty="0">
              <a:latin typeface="Calibri" pitchFamily="34" charset="0"/>
            </a:endParaRPr>
          </a:p>
        </p:txBody>
      </p:sp>
      <p:sp>
        <p:nvSpPr>
          <p:cNvPr id="9" name="Ellipse 8"/>
          <p:cNvSpPr/>
          <p:nvPr/>
        </p:nvSpPr>
        <p:spPr>
          <a:xfrm>
            <a:off x="1910549" y="3243589"/>
            <a:ext cx="1620000" cy="1620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dirty="0">
              <a:latin typeface="Calibri" pitchFamily="34" charset="0"/>
            </a:endParaRPr>
          </a:p>
        </p:txBody>
      </p:sp>
      <p:sp>
        <p:nvSpPr>
          <p:cNvPr id="9222" name="Rechteck 11"/>
          <p:cNvSpPr>
            <a:spLocks noChangeArrowheads="1"/>
          </p:cNvSpPr>
          <p:nvPr/>
        </p:nvSpPr>
        <p:spPr bwMode="auto">
          <a:xfrm>
            <a:off x="1530731" y="3870555"/>
            <a:ext cx="2379636" cy="517065"/>
          </a:xfrm>
          <a:prstGeom prst="rect">
            <a:avLst/>
          </a:prstGeom>
          <a:solidFill>
            <a:srgbClr val="00B050"/>
          </a:solidFill>
          <a:ln>
            <a:noFill/>
          </a:ln>
        </p:spPr>
        <p:txBody>
          <a:bodyPr wrap="square">
            <a:spAutoFit/>
          </a:bodyPr>
          <a:lstStyle/>
          <a:p>
            <a:pPr>
              <a:lnSpc>
                <a:spcPct val="115000"/>
              </a:lnSpc>
              <a:spcAft>
                <a:spcPts val="1000"/>
              </a:spcAft>
            </a:pPr>
            <a:r>
              <a:rPr lang="de-AT" sz="2400" b="1" i="1" dirty="0" smtClean="0">
                <a:solidFill>
                  <a:srgbClr val="002060"/>
                </a:solidFill>
                <a:latin typeface="Calibri" pitchFamily="34" charset="0"/>
                <a:ea typeface="Calibri" pitchFamily="34" charset="0"/>
                <a:cs typeface="Calibri" pitchFamily="34" charset="0"/>
              </a:rPr>
              <a:t>Children‘s Love</a:t>
            </a:r>
            <a:endParaRPr lang="de-AT" sz="2400" b="1" i="1" dirty="0">
              <a:solidFill>
                <a:srgbClr val="002060"/>
              </a:solidFill>
              <a:latin typeface="Calibri" pitchFamily="34" charset="0"/>
              <a:ea typeface="Calibri" pitchFamily="34" charset="0"/>
              <a:cs typeface="Calibri" pitchFamily="34" charset="0"/>
            </a:endParaRPr>
          </a:p>
        </p:txBody>
      </p:sp>
      <p:sp>
        <p:nvSpPr>
          <p:cNvPr id="9223" name="Rechteck 12"/>
          <p:cNvSpPr>
            <a:spLocks noChangeArrowheads="1"/>
          </p:cNvSpPr>
          <p:nvPr/>
        </p:nvSpPr>
        <p:spPr bwMode="auto">
          <a:xfrm>
            <a:off x="1630436" y="3253187"/>
            <a:ext cx="1891993" cy="517065"/>
          </a:xfrm>
          <a:prstGeom prst="rect">
            <a:avLst/>
          </a:prstGeom>
          <a:solidFill>
            <a:schemeClr val="accent3"/>
          </a:solidFill>
          <a:ln>
            <a:noFill/>
          </a:ln>
        </p:spPr>
        <p:txBody>
          <a:bodyPr wrap="none">
            <a:spAutoFit/>
          </a:bodyPr>
          <a:lstStyle/>
          <a:p>
            <a:pPr>
              <a:lnSpc>
                <a:spcPct val="115000"/>
              </a:lnSpc>
              <a:spcAft>
                <a:spcPts val="1000"/>
              </a:spcAft>
            </a:pPr>
            <a:r>
              <a:rPr lang="de-AT" sz="2400" b="1" i="1" dirty="0" smtClean="0">
                <a:solidFill>
                  <a:srgbClr val="002060"/>
                </a:solidFill>
                <a:latin typeface="Calibri" pitchFamily="34" charset="0"/>
                <a:ea typeface="Calibri" pitchFamily="34" charset="0"/>
                <a:cs typeface="Calibri" pitchFamily="34" charset="0"/>
              </a:rPr>
              <a:t>Sibling‘s Love</a:t>
            </a:r>
            <a:endParaRPr lang="de-AT" sz="2400" b="1" i="1" dirty="0">
              <a:solidFill>
                <a:srgbClr val="002060"/>
              </a:solidFill>
              <a:latin typeface="Calibri" pitchFamily="34" charset="0"/>
              <a:ea typeface="Calibri" pitchFamily="34" charset="0"/>
              <a:cs typeface="Calibri" pitchFamily="34" charset="0"/>
            </a:endParaRPr>
          </a:p>
        </p:txBody>
      </p:sp>
      <p:sp>
        <p:nvSpPr>
          <p:cNvPr id="9224" name="Rechteck 13"/>
          <p:cNvSpPr>
            <a:spLocks noChangeArrowheads="1"/>
          </p:cNvSpPr>
          <p:nvPr/>
        </p:nvSpPr>
        <p:spPr bwMode="auto">
          <a:xfrm>
            <a:off x="1630436" y="2620526"/>
            <a:ext cx="2170893" cy="517065"/>
          </a:xfrm>
          <a:prstGeom prst="rect">
            <a:avLst/>
          </a:prstGeom>
          <a:solidFill>
            <a:schemeClr val="accent1"/>
          </a:solidFill>
          <a:ln>
            <a:solidFill>
              <a:schemeClr val="accent1"/>
            </a:solidFill>
          </a:ln>
        </p:spPr>
        <p:txBody>
          <a:bodyPr wrap="square">
            <a:spAutoFit/>
          </a:bodyPr>
          <a:lstStyle/>
          <a:p>
            <a:pPr>
              <a:lnSpc>
                <a:spcPct val="115000"/>
              </a:lnSpc>
              <a:spcAft>
                <a:spcPts val="1000"/>
              </a:spcAft>
            </a:pPr>
            <a:r>
              <a:rPr lang="de-AT" sz="2400" b="1" i="1" dirty="0" smtClean="0">
                <a:solidFill>
                  <a:srgbClr val="002060"/>
                </a:solidFill>
                <a:latin typeface="Calibri" pitchFamily="34" charset="0"/>
                <a:ea typeface="Calibri" pitchFamily="34" charset="0"/>
                <a:cs typeface="Calibri" pitchFamily="34" charset="0"/>
              </a:rPr>
              <a:t>Conjugal Love</a:t>
            </a:r>
            <a:endParaRPr lang="de-AT" sz="2400" b="1" i="1" dirty="0">
              <a:solidFill>
                <a:srgbClr val="002060"/>
              </a:solidFill>
              <a:latin typeface="Calibri" pitchFamily="34" charset="0"/>
              <a:ea typeface="Calibri" pitchFamily="34" charset="0"/>
              <a:cs typeface="Calibri" pitchFamily="34" charset="0"/>
            </a:endParaRPr>
          </a:p>
        </p:txBody>
      </p:sp>
      <p:sp>
        <p:nvSpPr>
          <p:cNvPr id="9225" name="Rechteck 14"/>
          <p:cNvSpPr>
            <a:spLocks noChangeArrowheads="1"/>
          </p:cNvSpPr>
          <p:nvPr/>
        </p:nvSpPr>
        <p:spPr bwMode="auto">
          <a:xfrm>
            <a:off x="1711489" y="2045951"/>
            <a:ext cx="1886094" cy="517065"/>
          </a:xfrm>
          <a:prstGeom prst="rect">
            <a:avLst/>
          </a:prstGeom>
          <a:solidFill>
            <a:srgbClr val="D539A1"/>
          </a:solidFill>
          <a:ln>
            <a:solidFill>
              <a:schemeClr val="accent2"/>
            </a:solidFill>
          </a:ln>
        </p:spPr>
        <p:txBody>
          <a:bodyPr wrap="none">
            <a:spAutoFit/>
          </a:bodyPr>
          <a:lstStyle/>
          <a:p>
            <a:pPr>
              <a:lnSpc>
                <a:spcPct val="115000"/>
              </a:lnSpc>
              <a:spcAft>
                <a:spcPts val="1000"/>
              </a:spcAft>
            </a:pPr>
            <a:r>
              <a:rPr lang="en-GB" sz="2400" b="1" i="1" dirty="0" smtClean="0">
                <a:solidFill>
                  <a:srgbClr val="002060"/>
                </a:solidFill>
                <a:latin typeface="Calibri" pitchFamily="34" charset="0"/>
                <a:ea typeface="Calibri" pitchFamily="34" charset="0"/>
                <a:cs typeface="Calibri" pitchFamily="34" charset="0"/>
              </a:rPr>
              <a:t>Parent‘s</a:t>
            </a:r>
            <a:r>
              <a:rPr lang="de-AT" sz="2400" b="1" i="1" dirty="0" smtClean="0">
                <a:solidFill>
                  <a:srgbClr val="002060"/>
                </a:solidFill>
                <a:latin typeface="Calibri" pitchFamily="34" charset="0"/>
                <a:ea typeface="Calibri" pitchFamily="34" charset="0"/>
                <a:cs typeface="Calibri" pitchFamily="34" charset="0"/>
              </a:rPr>
              <a:t> Love</a:t>
            </a:r>
            <a:endParaRPr lang="de-AT" sz="2400" b="1" i="1" dirty="0">
              <a:solidFill>
                <a:srgbClr val="002060"/>
              </a:solidFill>
              <a:latin typeface="Calibri" pitchFamily="34" charset="0"/>
              <a:ea typeface="Calibri" pitchFamily="34" charset="0"/>
              <a:cs typeface="Calibri" pitchFamily="34" charset="0"/>
            </a:endParaRPr>
          </a:p>
        </p:txBody>
      </p:sp>
      <p:sp>
        <p:nvSpPr>
          <p:cNvPr id="17" name="Ellipse 16"/>
          <p:cNvSpPr/>
          <p:nvPr/>
        </p:nvSpPr>
        <p:spPr>
          <a:xfrm>
            <a:off x="1851241" y="3182492"/>
            <a:ext cx="1696156" cy="18732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dirty="0">
              <a:latin typeface="Calibri" pitchFamily="34" charset="0"/>
            </a:endParaRPr>
          </a:p>
        </p:txBody>
      </p:sp>
      <p:sp>
        <p:nvSpPr>
          <p:cNvPr id="9228" name="Rechteck 17"/>
          <p:cNvSpPr>
            <a:spLocks noChangeArrowheads="1"/>
          </p:cNvSpPr>
          <p:nvPr/>
        </p:nvSpPr>
        <p:spPr bwMode="auto">
          <a:xfrm>
            <a:off x="4540956" y="2355851"/>
            <a:ext cx="4572000" cy="2640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547688" indent="-411163" eaLnBrk="1" hangingPunct="1">
              <a:spcBef>
                <a:spcPct val="20000"/>
              </a:spcBef>
              <a:buClr>
                <a:srgbClr val="F9F9F9"/>
              </a:buClr>
              <a:buSzPct val="65000"/>
              <a:buFont typeface="Wingdings 2" pitchFamily="18" charset="2"/>
              <a:buChar char=""/>
            </a:pPr>
            <a:r>
              <a:rPr lang="en-US" sz="3600" b="1" i="1" dirty="0" smtClean="0">
                <a:solidFill>
                  <a:schemeClr val="bg2">
                    <a:lumMod val="25000"/>
                  </a:schemeClr>
                </a:solidFill>
                <a:effectLst>
                  <a:outerShdw blurRad="38100" dist="38100" dir="2700000" algn="tl">
                    <a:srgbClr val="000000">
                      <a:alpha val="43137"/>
                    </a:srgbClr>
                  </a:outerShdw>
                </a:effectLst>
                <a:latin typeface="Calibri" pitchFamily="34" charset="0"/>
              </a:rPr>
              <a:t>Children’s Love </a:t>
            </a:r>
            <a:endParaRPr lang="en-US" sz="3600" b="1" i="1" dirty="0">
              <a:solidFill>
                <a:schemeClr val="bg2">
                  <a:lumMod val="25000"/>
                </a:schemeClr>
              </a:solidFill>
              <a:effectLst>
                <a:outerShdw blurRad="38100" dist="38100" dir="2700000" algn="tl">
                  <a:srgbClr val="000000">
                    <a:alpha val="43137"/>
                  </a:srgbClr>
                </a:outerShdw>
              </a:effectLst>
              <a:latin typeface="Calibri" pitchFamily="34" charset="0"/>
            </a:endParaRPr>
          </a:p>
          <a:p>
            <a:pPr marL="547688" indent="-411163" eaLnBrk="1" hangingPunct="1">
              <a:spcBef>
                <a:spcPct val="20000"/>
              </a:spcBef>
              <a:buClr>
                <a:srgbClr val="F9F9F9"/>
              </a:buClr>
              <a:buSzPct val="65000"/>
              <a:buFont typeface="Wingdings 2" pitchFamily="18" charset="2"/>
              <a:buChar char=""/>
            </a:pPr>
            <a:r>
              <a:rPr lang="en-US" sz="3600" b="1" i="1" dirty="0" smtClean="0">
                <a:solidFill>
                  <a:schemeClr val="bg2">
                    <a:lumMod val="25000"/>
                  </a:schemeClr>
                </a:solidFill>
                <a:effectLst>
                  <a:outerShdw blurRad="38100" dist="38100" dir="2700000" algn="tl">
                    <a:srgbClr val="000000">
                      <a:alpha val="43137"/>
                    </a:srgbClr>
                  </a:outerShdw>
                </a:effectLst>
                <a:latin typeface="Calibri" pitchFamily="34" charset="0"/>
              </a:rPr>
              <a:t>Sibling’s Love</a:t>
            </a:r>
            <a:endParaRPr lang="en-US" sz="3600" b="1" i="1" dirty="0">
              <a:solidFill>
                <a:schemeClr val="bg2">
                  <a:lumMod val="25000"/>
                </a:schemeClr>
              </a:solidFill>
              <a:effectLst>
                <a:outerShdw blurRad="38100" dist="38100" dir="2700000" algn="tl">
                  <a:srgbClr val="000000">
                    <a:alpha val="43137"/>
                  </a:srgbClr>
                </a:outerShdw>
              </a:effectLst>
              <a:latin typeface="Calibri" pitchFamily="34" charset="0"/>
            </a:endParaRPr>
          </a:p>
          <a:p>
            <a:pPr marL="547688" indent="-411163" eaLnBrk="1" hangingPunct="1">
              <a:spcBef>
                <a:spcPct val="20000"/>
              </a:spcBef>
              <a:buClr>
                <a:srgbClr val="F9F9F9"/>
              </a:buClr>
              <a:buSzPct val="65000"/>
              <a:buFont typeface="Wingdings 2" pitchFamily="18" charset="2"/>
              <a:buChar char=""/>
            </a:pPr>
            <a:r>
              <a:rPr lang="en-US" sz="3600" b="1" i="1" dirty="0" smtClean="0">
                <a:solidFill>
                  <a:schemeClr val="bg2">
                    <a:lumMod val="25000"/>
                  </a:schemeClr>
                </a:solidFill>
                <a:effectLst>
                  <a:outerShdw blurRad="38100" dist="38100" dir="2700000" algn="tl">
                    <a:srgbClr val="000000">
                      <a:alpha val="43137"/>
                    </a:srgbClr>
                  </a:outerShdw>
                </a:effectLst>
                <a:latin typeface="Calibri" pitchFamily="34" charset="0"/>
              </a:rPr>
              <a:t>Conjugal Love</a:t>
            </a:r>
            <a:endParaRPr lang="en-US" sz="3600" b="1" i="1" dirty="0">
              <a:solidFill>
                <a:schemeClr val="bg2">
                  <a:lumMod val="25000"/>
                </a:schemeClr>
              </a:solidFill>
              <a:effectLst>
                <a:outerShdw blurRad="38100" dist="38100" dir="2700000" algn="tl">
                  <a:srgbClr val="000000">
                    <a:alpha val="43137"/>
                  </a:srgbClr>
                </a:outerShdw>
              </a:effectLst>
              <a:latin typeface="Calibri" pitchFamily="34" charset="0"/>
            </a:endParaRPr>
          </a:p>
          <a:p>
            <a:pPr marL="547688" indent="-411163" eaLnBrk="1" hangingPunct="1">
              <a:spcBef>
                <a:spcPct val="20000"/>
              </a:spcBef>
              <a:buClr>
                <a:srgbClr val="F9F9F9"/>
              </a:buClr>
              <a:buSzPct val="65000"/>
              <a:buFont typeface="Wingdings 2" pitchFamily="18" charset="2"/>
              <a:buChar char=""/>
            </a:pPr>
            <a:r>
              <a:rPr lang="en-US" sz="3600" b="1" i="1" dirty="0" smtClean="0">
                <a:solidFill>
                  <a:schemeClr val="bg2">
                    <a:lumMod val="25000"/>
                  </a:schemeClr>
                </a:solidFill>
                <a:effectLst>
                  <a:outerShdw blurRad="38100" dist="38100" dir="2700000" algn="tl">
                    <a:srgbClr val="000000">
                      <a:alpha val="43137"/>
                    </a:srgbClr>
                  </a:outerShdw>
                </a:effectLst>
                <a:latin typeface="Calibri" pitchFamily="34" charset="0"/>
              </a:rPr>
              <a:t>Parent’s Love</a:t>
            </a:r>
            <a:endParaRPr lang="en-US" sz="3600" b="1" i="1" dirty="0">
              <a:solidFill>
                <a:schemeClr val="bg2">
                  <a:lumMod val="25000"/>
                </a:schemeClr>
              </a:solidFill>
              <a:effectLst>
                <a:outerShdw blurRad="38100" dist="38100" dir="2700000" algn="tl">
                  <a:srgbClr val="000000">
                    <a:alpha val="43137"/>
                  </a:srgbClr>
                </a:outerShdw>
              </a:effectLst>
              <a:latin typeface="Calibri" pitchFamily="34" charset="0"/>
            </a:endParaRPr>
          </a:p>
        </p:txBody>
      </p:sp>
      <p:sp>
        <p:nvSpPr>
          <p:cNvPr id="19" name="Rechteck 18"/>
          <p:cNvSpPr/>
          <p:nvPr/>
        </p:nvSpPr>
        <p:spPr>
          <a:xfrm>
            <a:off x="1043608" y="476251"/>
            <a:ext cx="6984776" cy="646331"/>
          </a:xfrm>
          <a:prstGeom prst="rect">
            <a:avLst/>
          </a:prstGeom>
          <a:ln>
            <a:noFill/>
          </a:ln>
        </p:spPr>
        <p:txBody>
          <a:bodyPr wrap="square">
            <a:spAutoFit/>
          </a:bodyPr>
          <a:lstStyle/>
          <a:p>
            <a:pPr algn="ctr">
              <a:defRPr/>
            </a:pPr>
            <a:r>
              <a:rPr lang="en-US" sz="3600" b="1" i="1" dirty="0" smtClean="0">
                <a:ln w="6350">
                  <a:noFill/>
                </a:ln>
                <a:solidFill>
                  <a:schemeClr val="bg2">
                    <a:lumMod val="25000"/>
                  </a:schemeClr>
                </a:solidFill>
                <a:effectLst>
                  <a:outerShdw blurRad="114300" dist="101600" dir="2700000" algn="tl" rotWithShape="0">
                    <a:srgbClr val="000000">
                      <a:alpha val="40000"/>
                    </a:srgbClr>
                  </a:outerShdw>
                </a:effectLst>
                <a:latin typeface="Calibri" pitchFamily="34" charset="0"/>
                <a:ea typeface="+mj-ea"/>
                <a:cs typeface="+mj-cs"/>
              </a:rPr>
              <a:t>The Four </a:t>
            </a:r>
            <a:r>
              <a:rPr lang="en-US" sz="3600" b="1" i="1" dirty="0">
                <a:ln w="6350">
                  <a:noFill/>
                </a:ln>
                <a:solidFill>
                  <a:schemeClr val="bg2">
                    <a:lumMod val="25000"/>
                  </a:schemeClr>
                </a:solidFill>
                <a:effectLst>
                  <a:outerShdw blurRad="114300" dist="101600" dir="2700000" algn="tl" rotWithShape="0">
                    <a:srgbClr val="000000">
                      <a:alpha val="40000"/>
                    </a:srgbClr>
                  </a:outerShdw>
                </a:effectLst>
                <a:latin typeface="Calibri" pitchFamily="34" charset="0"/>
                <a:ea typeface="+mj-ea"/>
                <a:cs typeface="+mj-cs"/>
              </a:rPr>
              <a:t>G</a:t>
            </a:r>
            <a:r>
              <a:rPr lang="en-US" sz="3600" b="1" i="1" dirty="0" smtClean="0">
                <a:ln w="6350">
                  <a:noFill/>
                </a:ln>
                <a:solidFill>
                  <a:schemeClr val="bg2">
                    <a:lumMod val="25000"/>
                  </a:schemeClr>
                </a:solidFill>
                <a:effectLst>
                  <a:outerShdw blurRad="114300" dist="101600" dir="2700000" algn="tl" rotWithShape="0">
                    <a:srgbClr val="000000">
                      <a:alpha val="40000"/>
                    </a:srgbClr>
                  </a:outerShdw>
                </a:effectLst>
                <a:latin typeface="Calibri" pitchFamily="34" charset="0"/>
                <a:ea typeface="+mj-ea"/>
                <a:cs typeface="+mj-cs"/>
              </a:rPr>
              <a:t>reat Realms of Heart</a:t>
            </a:r>
            <a:endParaRPr lang="de-AT" sz="3600" dirty="0">
              <a:solidFill>
                <a:schemeClr val="bg2">
                  <a:lumMod val="25000"/>
                </a:schemeClr>
              </a:solidFill>
              <a:latin typeface="Calibri" pitchFamily="34" charset="0"/>
            </a:endParaRPr>
          </a:p>
        </p:txBody>
      </p:sp>
    </p:spTree>
    <p:extLst>
      <p:ext uri="{BB962C8B-B14F-4D97-AF65-F5344CB8AC3E}">
        <p14:creationId xmlns:p14="http://schemas.microsoft.com/office/powerpoint/2010/main" xmlns="" val="11980296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48"/>
          <p:cNvSpPr>
            <a:spLocks noChangeArrowheads="1"/>
          </p:cNvSpPr>
          <p:nvPr/>
        </p:nvSpPr>
        <p:spPr bwMode="blackWhite">
          <a:xfrm>
            <a:off x="3650545" y="1155700"/>
            <a:ext cx="1828800" cy="5257800"/>
          </a:xfrm>
          <a:prstGeom prst="ellipse">
            <a:avLst/>
          </a:prstGeom>
          <a:gradFill rotWithShape="0">
            <a:gsLst>
              <a:gs pos="0">
                <a:srgbClr val="C2004E"/>
              </a:gs>
              <a:gs pos="50000">
                <a:srgbClr val="FF0066"/>
              </a:gs>
              <a:gs pos="100000">
                <a:srgbClr val="C2004E"/>
              </a:gs>
            </a:gsLst>
            <a:lin ang="0" scaled="1"/>
          </a:gradFill>
          <a:ln w="28575">
            <a:solidFill>
              <a:schemeClr val="tx2"/>
            </a:solidFill>
            <a:round/>
            <a:headEnd/>
            <a:tailEnd/>
          </a:ln>
          <a:effectLst>
            <a:outerShdw dist="35921" dir="2700000" algn="ctr" rotWithShape="0">
              <a:schemeClr val="bg2"/>
            </a:outerShdw>
          </a:effectLst>
        </p:spPr>
        <p:txBody>
          <a:bodyPr wrap="none" anchor="ctr"/>
          <a:lstStyle/>
          <a:p>
            <a:pPr lvl="0" algn="ctr">
              <a:defRPr/>
            </a:pPr>
            <a:endParaRPr lang="de-AT" sz="2800" b="1" i="1" dirty="0">
              <a:solidFill>
                <a:srgbClr val="C00000"/>
              </a:solidFill>
            </a:endParaRPr>
          </a:p>
        </p:txBody>
      </p:sp>
      <p:sp>
        <p:nvSpPr>
          <p:cNvPr id="249859" name="Rectangle 3"/>
          <p:cNvSpPr>
            <a:spLocks noGrp="1" noChangeArrowheads="1"/>
          </p:cNvSpPr>
          <p:nvPr>
            <p:ph type="title" idx="4294967295"/>
          </p:nvPr>
        </p:nvSpPr>
        <p:spPr>
          <a:xfrm>
            <a:off x="1354138" y="188913"/>
            <a:ext cx="7789862" cy="762000"/>
          </a:xfrm>
        </p:spPr>
        <p:txBody>
          <a:bodyPr>
            <a:normAutofit/>
          </a:bodyPr>
          <a:lstStyle/>
          <a:p>
            <a:pPr algn="ctr" eaLnBrk="1" fontAlgn="auto" hangingPunct="1">
              <a:spcAft>
                <a:spcPts val="0"/>
              </a:spcAft>
              <a:defRPr/>
            </a:pPr>
            <a:r>
              <a:rPr lang="en-GB" sz="4000" i="1" noProof="0" dirty="0" smtClean="0">
                <a:latin typeface="Calibri" pitchFamily="34" charset="0"/>
              </a:rPr>
              <a:t>The Realm of Children’s Love</a:t>
            </a:r>
            <a:endParaRPr lang="en-GB" sz="4000" i="1" noProof="0" dirty="0">
              <a:latin typeface="Calibri" pitchFamily="34" charset="0"/>
            </a:endParaRPr>
          </a:p>
        </p:txBody>
      </p:sp>
      <p:grpSp>
        <p:nvGrpSpPr>
          <p:cNvPr id="10244" name="Group 26"/>
          <p:cNvGrpSpPr>
            <a:grpSpLocks/>
          </p:cNvGrpSpPr>
          <p:nvPr/>
        </p:nvGrpSpPr>
        <p:grpSpPr bwMode="auto">
          <a:xfrm>
            <a:off x="4054940" y="5406592"/>
            <a:ext cx="1044000" cy="1044000"/>
            <a:chOff x="3064" y="3486"/>
            <a:chExt cx="722" cy="618"/>
          </a:xfrm>
        </p:grpSpPr>
        <p:pic>
          <p:nvPicPr>
            <p:cNvPr id="10266" name="Picture 27" descr="\\Iefserver\slides\Graphics\balls\purple ball.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64" y="3486"/>
              <a:ext cx="722" cy="618"/>
            </a:xfrm>
            <a:prstGeom prst="rect">
              <a:avLst/>
            </a:prstGeom>
            <a:noFill/>
            <a:ln>
              <a:noFill/>
            </a:ln>
            <a:effectLst>
              <a:outerShdw dist="71842" dir="2700000" algn="ctr" rotWithShape="0">
                <a:schemeClr val="bg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7" name="Picture 28" descr="\\Iefserver\slides\Graphics\silhouettes\Boy.t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27" y="3536"/>
              <a:ext cx="184" cy="511"/>
            </a:xfrm>
            <a:prstGeom prst="rect">
              <a:avLst/>
            </a:prstGeom>
            <a:noFill/>
            <a:ln>
              <a:noFill/>
            </a:ln>
            <a:effectLst>
              <a:outerShdw dist="71842" dir="2700000" algn="ctr" rotWithShape="0">
                <a:schemeClr val="bg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245" name="Group 30"/>
          <p:cNvGrpSpPr>
            <a:grpSpLocks/>
          </p:cNvGrpSpPr>
          <p:nvPr/>
        </p:nvGrpSpPr>
        <p:grpSpPr bwMode="auto">
          <a:xfrm>
            <a:off x="4093634" y="1155700"/>
            <a:ext cx="942622" cy="1069975"/>
            <a:chOff x="3065" y="912"/>
            <a:chExt cx="613" cy="618"/>
          </a:xfrm>
        </p:grpSpPr>
        <p:pic>
          <p:nvPicPr>
            <p:cNvPr id="10263" name="Picture 31" descr="\\Iefserver\slides\Graphics\balls\orange ball.t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65" y="912"/>
              <a:ext cx="613" cy="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4" name="Picture 32" descr="\\Iefserver\slides\Graphics\silhouettes\Man L-yellow.ti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16" y="960"/>
              <a:ext cx="202" cy="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5" name="Picture 33" descr="\\Iefserver\slides\Graphics\silhouettes\Women L-yellow.ti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386" y="983"/>
              <a:ext cx="187" cy="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246" name="Group 34"/>
          <p:cNvGrpSpPr>
            <a:grpSpLocks/>
          </p:cNvGrpSpPr>
          <p:nvPr/>
        </p:nvGrpSpPr>
        <p:grpSpPr bwMode="auto">
          <a:xfrm>
            <a:off x="5925256" y="3201988"/>
            <a:ext cx="992011" cy="1096962"/>
            <a:chOff x="4320" y="2208"/>
            <a:chExt cx="641" cy="621"/>
          </a:xfrm>
        </p:grpSpPr>
        <p:pic>
          <p:nvPicPr>
            <p:cNvPr id="10261" name="Picture 35" descr="\\Iefserver\slides\Graphics\balls\blue green ball.tif"/>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320" y="2208"/>
              <a:ext cx="641" cy="62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63500" dir="3187806" algn="ctr" rotWithShape="0">
                      <a:schemeClr val="bg2"/>
                    </a:outerShdw>
                  </a:effectLst>
                </a14:hiddenEffects>
              </a:ext>
            </a:extLst>
          </p:spPr>
        </p:pic>
        <p:pic>
          <p:nvPicPr>
            <p:cNvPr id="10262" name="Picture 36" descr="\\Iefserver\slides\Graphics\silhouettes\Women L-bule.tif"/>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559" y="2256"/>
              <a:ext cx="203" cy="5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63500" dir="3187806" algn="ctr" rotWithShape="0">
                      <a:schemeClr val="bg2"/>
                    </a:outerShdw>
                  </a:effectLst>
                </a14:hiddenEffects>
              </a:ext>
            </a:extLst>
          </p:spPr>
        </p:pic>
      </p:grpSp>
      <p:grpSp>
        <p:nvGrpSpPr>
          <p:cNvPr id="10247" name="Group 37"/>
          <p:cNvGrpSpPr>
            <a:grpSpLocks/>
          </p:cNvGrpSpPr>
          <p:nvPr/>
        </p:nvGrpSpPr>
        <p:grpSpPr bwMode="auto">
          <a:xfrm>
            <a:off x="2232378" y="3228976"/>
            <a:ext cx="944034" cy="1069975"/>
            <a:chOff x="1776" y="2209"/>
            <a:chExt cx="613" cy="618"/>
          </a:xfrm>
        </p:grpSpPr>
        <p:pic>
          <p:nvPicPr>
            <p:cNvPr id="10259" name="Picture 38" descr="\\Iefserver\slides\Graphics\balls\red ball.ti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776" y="2209"/>
              <a:ext cx="613" cy="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0" name="Picture 39" descr="\\Iefserver\slides\Graphics\silhouettes\Man L-red.tif"/>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985" y="2248"/>
              <a:ext cx="211" cy="559"/>
            </a:xfrm>
            <a:prstGeom prst="rect">
              <a:avLst/>
            </a:prstGeom>
            <a:noFill/>
            <a:ln>
              <a:noFill/>
            </a:ln>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248" name="Group 40"/>
          <p:cNvGrpSpPr>
            <a:grpSpLocks/>
          </p:cNvGrpSpPr>
          <p:nvPr/>
        </p:nvGrpSpPr>
        <p:grpSpPr bwMode="auto">
          <a:xfrm>
            <a:off x="5604933" y="4991101"/>
            <a:ext cx="690034" cy="752475"/>
            <a:chOff x="3744" y="2833"/>
            <a:chExt cx="643" cy="623"/>
          </a:xfrm>
        </p:grpSpPr>
        <p:pic>
          <p:nvPicPr>
            <p:cNvPr id="10257" name="Picture 41" descr="\\Iefserver\slides\Graphics\balls\green.tif"/>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744" y="2833"/>
              <a:ext cx="643" cy="6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58" name="Picture 42" descr="\\Iefserver\slides\Graphics\silhouettes\Girl L-green.tif"/>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984" y="2928"/>
              <a:ext cx="171" cy="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249" name="Group 43"/>
          <p:cNvGrpSpPr>
            <a:grpSpLocks/>
          </p:cNvGrpSpPr>
          <p:nvPr/>
        </p:nvGrpSpPr>
        <p:grpSpPr bwMode="auto">
          <a:xfrm>
            <a:off x="2724857" y="4945064"/>
            <a:ext cx="691444" cy="752475"/>
            <a:chOff x="2352" y="2832"/>
            <a:chExt cx="643" cy="623"/>
          </a:xfrm>
        </p:grpSpPr>
        <p:pic>
          <p:nvPicPr>
            <p:cNvPr id="10255" name="Picture 44" descr="\\Iefserver\slides\Graphics\balls\green.tif"/>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352" y="2832"/>
              <a:ext cx="643" cy="6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56" name="Picture 45" descr="\\Iefserver\slides\Graphics\silhouettes\Boy L-green.tif"/>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2575" y="2911"/>
              <a:ext cx="192" cy="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Pfeil nach oben 8"/>
          <p:cNvSpPr/>
          <p:nvPr/>
        </p:nvSpPr>
        <p:spPr>
          <a:xfrm>
            <a:off x="4361746" y="2225675"/>
            <a:ext cx="430388" cy="3095626"/>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dirty="0">
              <a:solidFill>
                <a:schemeClr val="tx1">
                  <a:lumMod val="95000"/>
                </a:schemeClr>
              </a:solidFill>
            </a:endParaRPr>
          </a:p>
        </p:txBody>
      </p:sp>
      <p:sp>
        <p:nvSpPr>
          <p:cNvPr id="3" name="Ellipse 2"/>
          <p:cNvSpPr/>
          <p:nvPr/>
        </p:nvSpPr>
        <p:spPr>
          <a:xfrm>
            <a:off x="3934945" y="3118589"/>
            <a:ext cx="1260000" cy="1260000"/>
          </a:xfrm>
          <a:prstGeom prst="ellipse">
            <a:avLst/>
          </a:prstGeom>
          <a:solidFill>
            <a:srgbClr val="DCC8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1600" b="1" i="1" dirty="0" smtClean="0">
                <a:solidFill>
                  <a:srgbClr val="C00000"/>
                </a:solidFill>
                <a:effectLst>
                  <a:outerShdw blurRad="38100" dist="38100" dir="2700000" algn="tl">
                    <a:srgbClr val="000000">
                      <a:alpha val="43137"/>
                    </a:srgbClr>
                  </a:outerShdw>
                </a:effectLst>
              </a:rPr>
              <a:t>God‘s </a:t>
            </a:r>
            <a:endParaRPr lang="de-AT" sz="1600" b="1" i="1" dirty="0">
              <a:solidFill>
                <a:srgbClr val="C00000"/>
              </a:solidFill>
              <a:effectLst>
                <a:outerShdw blurRad="38100" dist="38100" dir="2700000" algn="tl">
                  <a:srgbClr val="000000">
                    <a:alpha val="43137"/>
                  </a:srgbClr>
                </a:outerShdw>
              </a:effectLst>
            </a:endParaRPr>
          </a:p>
          <a:p>
            <a:r>
              <a:rPr lang="de-AT" sz="1600" b="1" i="1" dirty="0" smtClean="0">
                <a:solidFill>
                  <a:srgbClr val="C00000"/>
                </a:solidFill>
                <a:effectLst>
                  <a:outerShdw blurRad="38100" dist="38100" dir="2700000" algn="tl">
                    <a:srgbClr val="000000">
                      <a:alpha val="43137"/>
                    </a:srgbClr>
                  </a:outerShdw>
                </a:effectLst>
              </a:rPr>
              <a:t> Love</a:t>
            </a:r>
            <a:endParaRPr lang="de-AT" sz="1600" b="1" i="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7137321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5" name="Rectangle 7"/>
          <p:cNvSpPr>
            <a:spLocks noGrp="1" noChangeArrowheads="1"/>
          </p:cNvSpPr>
          <p:nvPr>
            <p:ph type="title"/>
          </p:nvPr>
        </p:nvSpPr>
        <p:spPr>
          <a:xfrm>
            <a:off x="843847" y="333380"/>
            <a:ext cx="7566378" cy="1151405"/>
          </a:xfrm>
        </p:spPr>
        <p:txBody>
          <a:bodyPr>
            <a:noAutofit/>
          </a:bodyPr>
          <a:lstStyle/>
          <a:p>
            <a:pPr algn="ctr" eaLnBrk="1" fontAlgn="auto" hangingPunct="1">
              <a:lnSpc>
                <a:spcPct val="80000"/>
              </a:lnSpc>
              <a:spcAft>
                <a:spcPts val="0"/>
              </a:spcAft>
              <a:defRPr/>
            </a:pPr>
            <a:r>
              <a:rPr lang="en-GB" sz="3600" i="1" noProof="0" smtClean="0">
                <a:solidFill>
                  <a:srgbClr val="002060"/>
                </a:solidFill>
                <a:latin typeface="Calibri" pitchFamily="34" charset="0"/>
                <a:cs typeface="Aharoni" pitchFamily="2" charset="-79"/>
              </a:rPr>
              <a:t>The Primary Quality of Children’s Love</a:t>
            </a:r>
            <a:endParaRPr lang="en-GB" sz="3600" i="1" noProof="0">
              <a:solidFill>
                <a:srgbClr val="002060"/>
              </a:solidFill>
              <a:latin typeface="Calibri" pitchFamily="34" charset="0"/>
              <a:cs typeface="Aharoni" pitchFamily="2" charset="-79"/>
            </a:endParaRPr>
          </a:p>
        </p:txBody>
      </p:sp>
      <p:sp>
        <p:nvSpPr>
          <p:cNvPr id="258058" name="Rectangle 10"/>
          <p:cNvSpPr>
            <a:spLocks noGrp="1" noChangeArrowheads="1"/>
          </p:cNvSpPr>
          <p:nvPr>
            <p:ph type="body" sz="half" idx="1"/>
          </p:nvPr>
        </p:nvSpPr>
        <p:spPr>
          <a:xfrm>
            <a:off x="1691680" y="5805264"/>
            <a:ext cx="7837078" cy="685800"/>
          </a:xfrm>
        </p:spPr>
        <p:txBody>
          <a:bodyPr>
            <a:noAutofit/>
          </a:bodyPr>
          <a:lstStyle/>
          <a:p>
            <a:pPr marL="548640" indent="-411480" eaLnBrk="1" fontAlgn="auto" hangingPunct="1">
              <a:spcAft>
                <a:spcPts val="0"/>
              </a:spcAft>
              <a:buClr>
                <a:schemeClr val="tx1">
                  <a:shade val="95000"/>
                </a:schemeClr>
              </a:buClr>
              <a:buFont typeface="Wingdings" pitchFamily="2" charset="2"/>
              <a:buNone/>
              <a:defRPr/>
            </a:pPr>
            <a:r>
              <a:rPr lang="en-GB" sz="4000" b="1" i="1" noProof="0" smtClean="0">
                <a:solidFill>
                  <a:srgbClr val="002060"/>
                </a:solidFill>
                <a:latin typeface="Calibri" pitchFamily="34" charset="0"/>
              </a:rPr>
              <a:t>          Filial Piety</a:t>
            </a:r>
            <a:endParaRPr lang="en-GB" sz="3600" b="1" i="1" noProof="0">
              <a:solidFill>
                <a:srgbClr val="002060"/>
              </a:solidFill>
              <a:effectLst>
                <a:outerShdw blurRad="38100" dist="38100" dir="2700000" algn="tl">
                  <a:srgbClr val="000000">
                    <a:alpha val="43137"/>
                  </a:srgbClr>
                </a:outerShdw>
              </a:effectLst>
              <a:latin typeface="Calibri" pitchFamily="34" charset="0"/>
            </a:endParaRPr>
          </a:p>
        </p:txBody>
      </p:sp>
      <p:pic>
        <p:nvPicPr>
          <p:cNvPr id="6146" name="Picture 2" descr="http://ts1.mm.bing.net/th?id=H.4792501862730659&amp;pid=1.9&amp;m=&amp;w=300&amp;h=300&amp;p=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91680" y="1844824"/>
            <a:ext cx="5588043" cy="3744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8759437"/>
      </p:ext>
    </p:extLst>
  </p:cSld>
  <p:clrMapOvr>
    <a:masterClrMapping/>
  </p:clrMapOvr>
  <p:transition advClick="0" advTm="2000">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64"/>
          <p:cNvSpPr>
            <a:spLocks noChangeArrowheads="1"/>
          </p:cNvSpPr>
          <p:nvPr/>
        </p:nvSpPr>
        <p:spPr bwMode="blackWhite">
          <a:xfrm>
            <a:off x="1530861" y="3723483"/>
            <a:ext cx="3928533" cy="1600200"/>
          </a:xfrm>
          <a:prstGeom prst="ellipse">
            <a:avLst/>
          </a:prstGeom>
          <a:gradFill rotWithShape="0">
            <a:gsLst>
              <a:gs pos="0">
                <a:srgbClr val="C20E4E"/>
              </a:gs>
              <a:gs pos="50000">
                <a:srgbClr val="FF1367"/>
              </a:gs>
              <a:gs pos="100000">
                <a:srgbClr val="C20E4E"/>
              </a:gs>
            </a:gsLst>
            <a:lin ang="5400000" scaled="1"/>
          </a:gradFill>
          <a:ln w="28575">
            <a:solidFill>
              <a:schemeClr val="tx2"/>
            </a:solidFill>
            <a:round/>
            <a:headEnd/>
            <a:tailEnd/>
          </a:ln>
          <a:effectLst>
            <a:outerShdw dist="35921" dir="2700000" algn="ctr" rotWithShape="0">
              <a:schemeClr val="bg2"/>
            </a:outerShdw>
          </a:effectLst>
        </p:spPr>
        <p:txBody>
          <a:bodyPr wrap="none" anchor="ctr"/>
          <a:lstStyle/>
          <a:p>
            <a:endParaRPr lang="de-AT" dirty="0"/>
          </a:p>
        </p:txBody>
      </p:sp>
      <p:sp>
        <p:nvSpPr>
          <p:cNvPr id="262147" name="Rectangle 3"/>
          <p:cNvSpPr>
            <a:spLocks noGrp="1" noChangeArrowheads="1"/>
          </p:cNvSpPr>
          <p:nvPr>
            <p:ph type="title"/>
          </p:nvPr>
        </p:nvSpPr>
        <p:spPr>
          <a:xfrm>
            <a:off x="880536" y="203200"/>
            <a:ext cx="6629400" cy="1209576"/>
          </a:xfrm>
        </p:spPr>
        <p:txBody>
          <a:bodyPr>
            <a:noAutofit/>
          </a:bodyPr>
          <a:lstStyle/>
          <a:p>
            <a:pPr algn="ctr" eaLnBrk="1" fontAlgn="auto" hangingPunct="1">
              <a:spcAft>
                <a:spcPts val="0"/>
              </a:spcAft>
              <a:defRPr/>
            </a:pPr>
            <a:r>
              <a:rPr lang="en-GB" sz="3600" i="1" noProof="0" dirty="0" smtClean="0">
                <a:solidFill>
                  <a:srgbClr val="002060"/>
                </a:solidFill>
                <a:latin typeface="Calibri" pitchFamily="34" charset="0"/>
              </a:rPr>
              <a:t>The Realm of Sibling’s Love</a:t>
            </a:r>
            <a:endParaRPr lang="en-GB" sz="3600" i="1" noProof="0" dirty="0">
              <a:solidFill>
                <a:srgbClr val="002060"/>
              </a:solidFill>
              <a:latin typeface="Calibri" pitchFamily="34" charset="0"/>
            </a:endParaRPr>
          </a:p>
        </p:txBody>
      </p:sp>
      <p:sp>
        <p:nvSpPr>
          <p:cNvPr id="13316" name="Rectangle 4"/>
          <p:cNvSpPr>
            <a:spLocks noGrp="1" noChangeArrowheads="1"/>
          </p:cNvSpPr>
          <p:nvPr>
            <p:ph type="body" sz="half" idx="1"/>
          </p:nvPr>
        </p:nvSpPr>
        <p:spPr>
          <a:xfrm>
            <a:off x="5746045" y="3000376"/>
            <a:ext cx="3146435" cy="2209800"/>
          </a:xfrm>
        </p:spPr>
        <p:txBody>
          <a:bodyPr>
            <a:noAutofit/>
          </a:bodyPr>
          <a:lstStyle/>
          <a:p>
            <a:pPr eaLnBrk="1" hangingPunct="1"/>
            <a:r>
              <a:rPr lang="en-GB" sz="2800" b="1" i="1" noProof="0" smtClean="0">
                <a:solidFill>
                  <a:srgbClr val="002060"/>
                </a:solidFill>
                <a:effectLst>
                  <a:outerShdw blurRad="38100" dist="38100" dir="2700000" algn="tl">
                    <a:srgbClr val="000000">
                      <a:alpha val="43137"/>
                    </a:srgbClr>
                  </a:outerShdw>
                </a:effectLst>
                <a:latin typeface="Calibri" pitchFamily="34" charset="0"/>
              </a:rPr>
              <a:t>Peers</a:t>
            </a:r>
          </a:p>
          <a:p>
            <a:pPr eaLnBrk="1" hangingPunct="1"/>
            <a:r>
              <a:rPr lang="en-GB" sz="2800" b="1" i="1" noProof="0" smtClean="0">
                <a:solidFill>
                  <a:srgbClr val="002060"/>
                </a:solidFill>
                <a:effectLst>
                  <a:outerShdw blurRad="38100" dist="38100" dir="2700000" algn="tl">
                    <a:srgbClr val="000000">
                      <a:alpha val="43137"/>
                    </a:srgbClr>
                  </a:outerShdw>
                </a:effectLst>
                <a:latin typeface="Calibri" pitchFamily="34" charset="0"/>
              </a:rPr>
              <a:t>Friends</a:t>
            </a:r>
          </a:p>
          <a:p>
            <a:pPr eaLnBrk="1" hangingPunct="1"/>
            <a:r>
              <a:rPr lang="en-GB" sz="2800" b="1" i="1" noProof="0" smtClean="0">
                <a:solidFill>
                  <a:srgbClr val="002060"/>
                </a:solidFill>
                <a:effectLst>
                  <a:outerShdw blurRad="38100" dist="38100" dir="2700000" algn="tl">
                    <a:srgbClr val="000000">
                      <a:alpha val="43137"/>
                    </a:srgbClr>
                  </a:outerShdw>
                </a:effectLst>
                <a:latin typeface="Calibri" pitchFamily="34" charset="0"/>
              </a:rPr>
              <a:t>Cousins</a:t>
            </a:r>
            <a:endParaRPr lang="en-GB" sz="2800" b="1" i="1" noProof="0" smtClean="0">
              <a:solidFill>
                <a:srgbClr val="002060"/>
              </a:solidFill>
              <a:effectLst>
                <a:outerShdw blurRad="38100" dist="38100" dir="2700000" algn="tl">
                  <a:srgbClr val="000000">
                    <a:alpha val="43137"/>
                  </a:srgbClr>
                </a:outerShdw>
              </a:effectLst>
              <a:latin typeface="Calibri" pitchFamily="34" charset="0"/>
            </a:endParaRPr>
          </a:p>
        </p:txBody>
      </p:sp>
      <p:grpSp>
        <p:nvGrpSpPr>
          <p:cNvPr id="13317" name="Group 59"/>
          <p:cNvGrpSpPr>
            <a:grpSpLocks/>
          </p:cNvGrpSpPr>
          <p:nvPr/>
        </p:nvGrpSpPr>
        <p:grpSpPr bwMode="auto">
          <a:xfrm>
            <a:off x="4754034" y="2743201"/>
            <a:ext cx="992011" cy="1096963"/>
            <a:chOff x="4320" y="2208"/>
            <a:chExt cx="641" cy="621"/>
          </a:xfrm>
        </p:grpSpPr>
        <p:pic>
          <p:nvPicPr>
            <p:cNvPr id="13338" name="Picture 60" descr="\\Iefserver\slides\Graphics\balls\blue green ball.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20" y="2208"/>
              <a:ext cx="641" cy="62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63500" dir="3187806" algn="ctr" rotWithShape="0">
                      <a:schemeClr val="bg2"/>
                    </a:outerShdw>
                  </a:effectLst>
                </a14:hiddenEffects>
              </a:ext>
            </a:extLst>
          </p:spPr>
        </p:pic>
        <p:pic>
          <p:nvPicPr>
            <p:cNvPr id="13339" name="Picture 61" descr="\\Iefserver\slides\Graphics\silhouettes\Women L-bule.t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59" y="2256"/>
              <a:ext cx="203" cy="5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63500" dir="3187806" algn="ctr" rotWithShape="0">
                      <a:schemeClr val="bg2"/>
                    </a:outerShdw>
                  </a:effectLst>
                </a14:hiddenEffects>
              </a:ext>
            </a:extLst>
          </p:spPr>
        </p:pic>
      </p:grpSp>
      <p:grpSp>
        <p:nvGrpSpPr>
          <p:cNvPr id="13318" name="Group 56"/>
          <p:cNvGrpSpPr>
            <a:grpSpLocks/>
          </p:cNvGrpSpPr>
          <p:nvPr/>
        </p:nvGrpSpPr>
        <p:grpSpPr bwMode="auto">
          <a:xfrm>
            <a:off x="1151467" y="2755901"/>
            <a:ext cx="944034" cy="1069975"/>
            <a:chOff x="1776" y="2209"/>
            <a:chExt cx="613" cy="618"/>
          </a:xfrm>
        </p:grpSpPr>
        <p:pic>
          <p:nvPicPr>
            <p:cNvPr id="13336" name="Picture 57" descr="\\Iefserver\slides\Graphics\balls\red ball.t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76" y="2209"/>
              <a:ext cx="613" cy="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37" name="Picture 58" descr="\\Iefserver\slides\Graphics\silhouettes\Man L-red.ti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985" y="2248"/>
              <a:ext cx="211" cy="559"/>
            </a:xfrm>
            <a:prstGeom prst="rect">
              <a:avLst/>
            </a:prstGeom>
            <a:noFill/>
            <a:ln>
              <a:noFill/>
            </a:ln>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3319" name="Group 53"/>
          <p:cNvGrpSpPr>
            <a:grpSpLocks/>
          </p:cNvGrpSpPr>
          <p:nvPr/>
        </p:nvGrpSpPr>
        <p:grpSpPr bwMode="auto">
          <a:xfrm>
            <a:off x="3081867" y="5524501"/>
            <a:ext cx="730956" cy="828675"/>
            <a:chOff x="3599" y="3486"/>
            <a:chExt cx="613" cy="618"/>
          </a:xfrm>
        </p:grpSpPr>
        <p:pic>
          <p:nvPicPr>
            <p:cNvPr id="13334" name="Picture 54" descr="\\Iefserver\slides\Graphics\balls\purple ball.ti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599" y="3486"/>
              <a:ext cx="613" cy="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35" name="Picture 55" descr="C:\IEF\FSL\Boy L-Purple.tif"/>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816" y="3528"/>
              <a:ext cx="194"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3320" name="Group 36"/>
          <p:cNvGrpSpPr>
            <a:grpSpLocks/>
          </p:cNvGrpSpPr>
          <p:nvPr/>
        </p:nvGrpSpPr>
        <p:grpSpPr bwMode="auto">
          <a:xfrm>
            <a:off x="2875844" y="1685926"/>
            <a:ext cx="944034" cy="1069975"/>
            <a:chOff x="3065" y="912"/>
            <a:chExt cx="613" cy="618"/>
          </a:xfrm>
        </p:grpSpPr>
        <p:pic>
          <p:nvPicPr>
            <p:cNvPr id="13331" name="Picture 37" descr="\\Iefserver\slides\Graphics\balls\orange ball.tif"/>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065" y="912"/>
              <a:ext cx="613" cy="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32" name="Picture 38" descr="\\Iefserver\slides\Graphics\silhouettes\Man L-yellow.ti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216" y="960"/>
              <a:ext cx="202" cy="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33" name="Picture 39" descr="\\Iefserver\slides\Graphics\silhouettes\Women L-yellow.tif"/>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386" y="983"/>
              <a:ext cx="187" cy="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3321" name="Group 19"/>
          <p:cNvGrpSpPr>
            <a:grpSpLocks/>
          </p:cNvGrpSpPr>
          <p:nvPr/>
        </p:nvGrpSpPr>
        <p:grpSpPr bwMode="auto">
          <a:xfrm>
            <a:off x="4592780" y="4032183"/>
            <a:ext cx="907344" cy="989013"/>
            <a:chOff x="3744" y="2833"/>
            <a:chExt cx="643" cy="623"/>
          </a:xfrm>
        </p:grpSpPr>
        <p:pic>
          <p:nvPicPr>
            <p:cNvPr id="13329" name="Picture 20" descr="\\Iefserver\slides\Graphics\balls\green.tif"/>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744" y="2833"/>
              <a:ext cx="643" cy="6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30" name="Picture 21" descr="\\Iefserver\slides\Graphics\silhouettes\Girl.tif"/>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982" y="2898"/>
              <a:ext cx="178" cy="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3322" name="Group 22"/>
          <p:cNvGrpSpPr>
            <a:grpSpLocks/>
          </p:cNvGrpSpPr>
          <p:nvPr/>
        </p:nvGrpSpPr>
        <p:grpSpPr bwMode="auto">
          <a:xfrm>
            <a:off x="1473332" y="4029076"/>
            <a:ext cx="907345" cy="989013"/>
            <a:chOff x="2352" y="2832"/>
            <a:chExt cx="643" cy="623"/>
          </a:xfrm>
        </p:grpSpPr>
        <p:pic>
          <p:nvPicPr>
            <p:cNvPr id="13327" name="Picture 23" descr="\\Iefserver\slides\Graphics\balls\green.tif"/>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352" y="2832"/>
              <a:ext cx="643" cy="6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8" name="Picture 24" descr="\\Iefserver\slides\Graphics\silhouettes\Boy.tif"/>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592" y="2880"/>
              <a:ext cx="190" cy="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3323" name="Line 25"/>
          <p:cNvSpPr>
            <a:spLocks noChangeShapeType="1"/>
          </p:cNvSpPr>
          <p:nvPr/>
        </p:nvSpPr>
        <p:spPr bwMode="auto">
          <a:xfrm>
            <a:off x="2386965" y="4699000"/>
            <a:ext cx="2041018" cy="0"/>
          </a:xfrm>
          <a:prstGeom prst="line">
            <a:avLst/>
          </a:prstGeom>
          <a:noFill/>
          <a:ln w="101600">
            <a:solidFill>
              <a:schemeClr val="tx2"/>
            </a:solidFill>
            <a:round/>
            <a:headEnd type="triangle" w="med" len="med"/>
            <a:tailEnd/>
          </a:ln>
          <a:effectLst>
            <a:outerShdw dist="53882"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endParaRPr lang="de-AT" dirty="0"/>
          </a:p>
        </p:txBody>
      </p:sp>
      <p:sp>
        <p:nvSpPr>
          <p:cNvPr id="13324" name="Line 26"/>
          <p:cNvSpPr>
            <a:spLocks noChangeShapeType="1"/>
          </p:cNvSpPr>
          <p:nvPr/>
        </p:nvSpPr>
        <p:spPr bwMode="auto">
          <a:xfrm flipH="1">
            <a:off x="2482708" y="4288271"/>
            <a:ext cx="1945275" cy="0"/>
          </a:xfrm>
          <a:prstGeom prst="line">
            <a:avLst/>
          </a:prstGeom>
          <a:noFill/>
          <a:ln w="101600">
            <a:solidFill>
              <a:schemeClr val="tx2"/>
            </a:solidFill>
            <a:round/>
            <a:headEnd type="triangle" w="med" len="med"/>
            <a:tailEnd/>
          </a:ln>
          <a:effectLst>
            <a:outerShdw dist="53882"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endParaRPr lang="de-AT" dirty="0"/>
          </a:p>
        </p:txBody>
      </p:sp>
      <p:sp>
        <p:nvSpPr>
          <p:cNvPr id="28" name="Ellipse 27"/>
          <p:cNvSpPr/>
          <p:nvPr/>
        </p:nvSpPr>
        <p:spPr>
          <a:xfrm>
            <a:off x="2817345" y="3875325"/>
            <a:ext cx="1260000" cy="1260000"/>
          </a:xfrm>
          <a:prstGeom prst="ellipse">
            <a:avLst/>
          </a:prstGeom>
          <a:solidFill>
            <a:srgbClr val="DCC8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i="1" dirty="0" smtClean="0">
                <a:solidFill>
                  <a:srgbClr val="C00000"/>
                </a:solidFill>
                <a:effectLst>
                  <a:outerShdw blurRad="38100" dist="38100" dir="2700000" algn="tl">
                    <a:srgbClr val="000000">
                      <a:alpha val="43137"/>
                    </a:srgbClr>
                  </a:outerShdw>
                </a:effectLst>
              </a:rPr>
              <a:t>Give and Take</a:t>
            </a:r>
            <a:endParaRPr lang="de-AT" b="1" i="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864297703"/>
      </p:ext>
    </p:extLst>
  </p:cSld>
  <p:clrMapOvr>
    <a:masterClrMapping/>
  </p:clrMapOvr>
  <p:transition advClick="0" advTm="2000">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086"/>
          <p:cNvSpPr>
            <a:spLocks noChangeArrowheads="1"/>
          </p:cNvSpPr>
          <p:nvPr/>
        </p:nvSpPr>
        <p:spPr bwMode="blackWhite">
          <a:xfrm>
            <a:off x="2573867" y="4038600"/>
            <a:ext cx="3928533" cy="1600200"/>
          </a:xfrm>
          <a:prstGeom prst="ellipse">
            <a:avLst/>
          </a:prstGeom>
          <a:gradFill rotWithShape="0">
            <a:gsLst>
              <a:gs pos="0">
                <a:srgbClr val="C20E4E"/>
              </a:gs>
              <a:gs pos="50000">
                <a:srgbClr val="FF1367"/>
              </a:gs>
              <a:gs pos="100000">
                <a:srgbClr val="C20E4E"/>
              </a:gs>
            </a:gsLst>
            <a:lin ang="5400000" scaled="1"/>
          </a:gradFill>
          <a:ln w="28575">
            <a:solidFill>
              <a:schemeClr val="tx2"/>
            </a:solidFill>
            <a:round/>
            <a:headEnd/>
            <a:tailEnd/>
          </a:ln>
          <a:effectLst>
            <a:outerShdw dist="35921" dir="2700000" algn="ctr" rotWithShape="0">
              <a:schemeClr val="bg2"/>
            </a:outerShdw>
          </a:effectLst>
        </p:spPr>
        <p:txBody>
          <a:bodyPr wrap="none" anchor="ctr"/>
          <a:lstStyle/>
          <a:p>
            <a:endParaRPr lang="de-AT" dirty="0"/>
          </a:p>
        </p:txBody>
      </p:sp>
      <p:sp>
        <p:nvSpPr>
          <p:cNvPr id="266244" name="Rectangle 2052"/>
          <p:cNvSpPr>
            <a:spLocks noGrp="1" noChangeArrowheads="1"/>
          </p:cNvSpPr>
          <p:nvPr>
            <p:ph type="title"/>
          </p:nvPr>
        </p:nvSpPr>
        <p:spPr>
          <a:xfrm>
            <a:off x="925689" y="41564"/>
            <a:ext cx="7789333" cy="1190626"/>
          </a:xfrm>
          <a:ln>
            <a:noFill/>
          </a:ln>
        </p:spPr>
        <p:txBody>
          <a:bodyPr>
            <a:noAutofit/>
          </a:bodyPr>
          <a:lstStyle/>
          <a:p>
            <a:pPr eaLnBrk="1" fontAlgn="auto" hangingPunct="1">
              <a:lnSpc>
                <a:spcPct val="80000"/>
              </a:lnSpc>
              <a:spcAft>
                <a:spcPts val="0"/>
              </a:spcAft>
              <a:defRPr/>
            </a:pPr>
            <a:r>
              <a:rPr lang="en-GB" sz="4400" i="1" noProof="0" smtClean="0">
                <a:solidFill>
                  <a:schemeClr val="accent6"/>
                </a:solidFill>
                <a:latin typeface="Calibri" pitchFamily="34" charset="0"/>
              </a:rPr>
              <a:t/>
            </a:r>
            <a:br>
              <a:rPr lang="en-GB" sz="4400" i="1" noProof="0" smtClean="0">
                <a:solidFill>
                  <a:schemeClr val="accent6"/>
                </a:solidFill>
                <a:latin typeface="Calibri" pitchFamily="34" charset="0"/>
              </a:rPr>
            </a:br>
            <a:r>
              <a:rPr lang="en-GB" sz="4400" i="1" noProof="0" smtClean="0">
                <a:solidFill>
                  <a:schemeClr val="accent6"/>
                </a:solidFill>
                <a:latin typeface="Calibri" pitchFamily="34" charset="0"/>
              </a:rPr>
              <a:t/>
            </a:r>
            <a:br>
              <a:rPr lang="en-GB" sz="4400" i="1" noProof="0" smtClean="0">
                <a:solidFill>
                  <a:schemeClr val="accent6"/>
                </a:solidFill>
                <a:latin typeface="Calibri" pitchFamily="34" charset="0"/>
              </a:rPr>
            </a:br>
            <a:r>
              <a:rPr lang="en-GB" sz="4400" i="1" noProof="0" smtClean="0">
                <a:solidFill>
                  <a:schemeClr val="accent6"/>
                </a:solidFill>
                <a:latin typeface="Calibri" pitchFamily="34" charset="0"/>
              </a:rPr>
              <a:t/>
            </a:r>
            <a:br>
              <a:rPr lang="en-GB" sz="4400" i="1" noProof="0" smtClean="0">
                <a:solidFill>
                  <a:schemeClr val="accent6"/>
                </a:solidFill>
                <a:latin typeface="Calibri" pitchFamily="34" charset="0"/>
              </a:rPr>
            </a:br>
            <a:endParaRPr lang="en-GB" sz="4400" i="1" noProof="0">
              <a:solidFill>
                <a:schemeClr val="accent6"/>
              </a:solidFill>
              <a:latin typeface="Calibri" pitchFamily="34" charset="0"/>
            </a:endParaRPr>
          </a:p>
        </p:txBody>
      </p:sp>
      <p:grpSp>
        <p:nvGrpSpPr>
          <p:cNvPr id="14340" name="Group 2055"/>
          <p:cNvGrpSpPr>
            <a:grpSpLocks/>
          </p:cNvGrpSpPr>
          <p:nvPr/>
        </p:nvGrpSpPr>
        <p:grpSpPr bwMode="auto">
          <a:xfrm>
            <a:off x="5878689" y="3095626"/>
            <a:ext cx="992012" cy="1096963"/>
            <a:chOff x="4320" y="2208"/>
            <a:chExt cx="641" cy="621"/>
          </a:xfrm>
        </p:grpSpPr>
        <p:pic>
          <p:nvPicPr>
            <p:cNvPr id="14363" name="Picture 2056" descr="\\Iefserver\slides\Graphics\balls\blue green ball.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20" y="2208"/>
              <a:ext cx="641" cy="62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63500" dir="3187806" algn="ctr" rotWithShape="0">
                      <a:schemeClr val="bg2"/>
                    </a:outerShdw>
                  </a:effectLst>
                </a14:hiddenEffects>
              </a:ext>
            </a:extLst>
          </p:spPr>
        </p:pic>
        <p:pic>
          <p:nvPicPr>
            <p:cNvPr id="14364" name="Picture 2057" descr="\\Iefserver\slides\Graphics\silhouettes\Women L-bule.t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59" y="2256"/>
              <a:ext cx="203" cy="5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63500" dir="3187806" algn="ctr" rotWithShape="0">
                      <a:schemeClr val="bg2"/>
                    </a:outerShdw>
                  </a:effectLst>
                </a14:hiddenEffects>
              </a:ext>
            </a:extLst>
          </p:spPr>
        </p:pic>
      </p:grpSp>
      <p:grpSp>
        <p:nvGrpSpPr>
          <p:cNvPr id="14341" name="Group 2058"/>
          <p:cNvGrpSpPr>
            <a:grpSpLocks/>
          </p:cNvGrpSpPr>
          <p:nvPr/>
        </p:nvGrpSpPr>
        <p:grpSpPr bwMode="auto">
          <a:xfrm>
            <a:off x="2276123" y="3108326"/>
            <a:ext cx="944033" cy="1069975"/>
            <a:chOff x="1776" y="2209"/>
            <a:chExt cx="613" cy="618"/>
          </a:xfrm>
        </p:grpSpPr>
        <p:pic>
          <p:nvPicPr>
            <p:cNvPr id="14361" name="Picture 2059" descr="\\Iefserver\slides\Graphics\balls\red ball.t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76" y="2209"/>
              <a:ext cx="613" cy="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62" name="Picture 2060" descr="\\Iefserver\slides\Graphics\silhouettes\Man L-red.ti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985" y="2248"/>
              <a:ext cx="211" cy="559"/>
            </a:xfrm>
            <a:prstGeom prst="rect">
              <a:avLst/>
            </a:prstGeom>
            <a:noFill/>
            <a:ln>
              <a:noFill/>
            </a:ln>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4342" name="Group 2061"/>
          <p:cNvGrpSpPr>
            <a:grpSpLocks/>
          </p:cNvGrpSpPr>
          <p:nvPr/>
        </p:nvGrpSpPr>
        <p:grpSpPr bwMode="auto">
          <a:xfrm>
            <a:off x="4206523" y="5876926"/>
            <a:ext cx="730956" cy="828675"/>
            <a:chOff x="3599" y="3486"/>
            <a:chExt cx="613" cy="618"/>
          </a:xfrm>
        </p:grpSpPr>
        <p:pic>
          <p:nvPicPr>
            <p:cNvPr id="14359" name="Picture 2062" descr="\\Iefserver\slides\Graphics\balls\purple ball.ti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599" y="3486"/>
              <a:ext cx="613" cy="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60" name="Picture 2063" descr="C:\IEF\FSL\Boy L-Purple.tif"/>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816" y="3528"/>
              <a:ext cx="194"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4343" name="Group 2084"/>
          <p:cNvGrpSpPr>
            <a:grpSpLocks/>
          </p:cNvGrpSpPr>
          <p:nvPr/>
        </p:nvGrpSpPr>
        <p:grpSpPr bwMode="auto">
          <a:xfrm>
            <a:off x="5424312" y="4365626"/>
            <a:ext cx="907345" cy="989013"/>
            <a:chOff x="3844" y="2750"/>
            <a:chExt cx="643" cy="623"/>
          </a:xfrm>
        </p:grpSpPr>
        <p:pic>
          <p:nvPicPr>
            <p:cNvPr id="14357" name="Picture 2070" descr="\\Iefserver\slides\Graphics\balls\green.tif"/>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844" y="2750"/>
              <a:ext cx="643" cy="6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8" name="Picture 2071" descr="\\Iefserver\slides\Graphics\silhouettes\Girl.ti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082" y="2815"/>
              <a:ext cx="178" cy="5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4344" name="Group 2083"/>
          <p:cNvGrpSpPr>
            <a:grpSpLocks/>
          </p:cNvGrpSpPr>
          <p:nvPr/>
        </p:nvGrpSpPr>
        <p:grpSpPr bwMode="auto">
          <a:xfrm>
            <a:off x="2755900" y="4365626"/>
            <a:ext cx="907344" cy="989013"/>
            <a:chOff x="1953" y="2750"/>
            <a:chExt cx="643" cy="623"/>
          </a:xfrm>
        </p:grpSpPr>
        <p:pic>
          <p:nvPicPr>
            <p:cNvPr id="14355" name="Picture 2073" descr="\\Iefserver\slides\Graphics\balls\green.tif"/>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953" y="2750"/>
              <a:ext cx="643" cy="6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6" name="Picture 2074" descr="\\Iefserver\slides\Graphics\silhouettes\Boy.tif"/>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193" y="2798"/>
              <a:ext cx="190" cy="52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4345" name="Line 2075"/>
          <p:cNvSpPr>
            <a:spLocks noChangeShapeType="1"/>
          </p:cNvSpPr>
          <p:nvPr/>
        </p:nvSpPr>
        <p:spPr bwMode="auto">
          <a:xfrm>
            <a:off x="3798711" y="5051425"/>
            <a:ext cx="1490133" cy="0"/>
          </a:xfrm>
          <a:prstGeom prst="line">
            <a:avLst/>
          </a:prstGeom>
          <a:noFill/>
          <a:ln w="101600">
            <a:solidFill>
              <a:schemeClr val="tx2"/>
            </a:solidFill>
            <a:round/>
            <a:headEnd type="triangle" w="med" len="med"/>
            <a:tailEnd/>
          </a:ln>
          <a:effectLst>
            <a:outerShdw dist="53882"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endParaRPr lang="de-AT" dirty="0"/>
          </a:p>
        </p:txBody>
      </p:sp>
      <p:sp>
        <p:nvSpPr>
          <p:cNvPr id="14346" name="Line 2076"/>
          <p:cNvSpPr>
            <a:spLocks noChangeShapeType="1"/>
          </p:cNvSpPr>
          <p:nvPr/>
        </p:nvSpPr>
        <p:spPr bwMode="auto">
          <a:xfrm flipH="1">
            <a:off x="3836812" y="4637088"/>
            <a:ext cx="1490133" cy="0"/>
          </a:xfrm>
          <a:prstGeom prst="line">
            <a:avLst/>
          </a:prstGeom>
          <a:noFill/>
          <a:ln w="101600">
            <a:solidFill>
              <a:schemeClr val="tx2"/>
            </a:solidFill>
            <a:round/>
            <a:headEnd type="triangle" w="med" len="med"/>
            <a:tailEnd/>
          </a:ln>
          <a:effectLst>
            <a:outerShdw dist="53882"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endParaRPr lang="de-AT" dirty="0"/>
          </a:p>
        </p:txBody>
      </p:sp>
      <p:grpSp>
        <p:nvGrpSpPr>
          <p:cNvPr id="14348" name="Group 2085"/>
          <p:cNvGrpSpPr>
            <a:grpSpLocks/>
          </p:cNvGrpSpPr>
          <p:nvPr/>
        </p:nvGrpSpPr>
        <p:grpSpPr bwMode="auto">
          <a:xfrm>
            <a:off x="4065412" y="1505796"/>
            <a:ext cx="944033" cy="1069975"/>
            <a:chOff x="2893" y="1038"/>
            <a:chExt cx="669" cy="674"/>
          </a:xfrm>
        </p:grpSpPr>
        <p:pic>
          <p:nvPicPr>
            <p:cNvPr id="14351" name="Picture 2065" descr="\\Iefserver\slides\Graphics\balls\orange ball.tif"/>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893" y="1038"/>
              <a:ext cx="669" cy="6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4352" name="Group 2082"/>
            <p:cNvGrpSpPr>
              <a:grpSpLocks/>
            </p:cNvGrpSpPr>
            <p:nvPr/>
          </p:nvGrpSpPr>
          <p:grpSpPr bwMode="auto">
            <a:xfrm>
              <a:off x="3065" y="1112"/>
              <a:ext cx="351" cy="530"/>
              <a:chOff x="5038" y="1438"/>
              <a:chExt cx="351" cy="530"/>
            </a:xfrm>
          </p:grpSpPr>
          <p:pic>
            <p:nvPicPr>
              <p:cNvPr id="14353" name="Picture 2080" descr="\\Iefserver\slides\Graphics\silhouettes\Man.tif"/>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5038" y="1440"/>
                <a:ext cx="199" cy="52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4" name="Picture 2081" descr="\\Iefserver\slides\Graphics\silhouettes\Women.tif"/>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5195" y="1438"/>
                <a:ext cx="194" cy="5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29" name="Rectangle 2052"/>
          <p:cNvSpPr txBox="1">
            <a:spLocks noChangeArrowheads="1"/>
          </p:cNvSpPr>
          <p:nvPr/>
        </p:nvSpPr>
        <p:spPr>
          <a:xfrm>
            <a:off x="252095" y="467570"/>
            <a:ext cx="8426731" cy="1038226"/>
          </a:xfrm>
          <a:prstGeom prst="rect">
            <a:avLst/>
          </a:prstGeom>
          <a:ln>
            <a:noFill/>
          </a:ln>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defRPr/>
            </a:pPr>
            <a:r>
              <a:rPr lang="en-US" sz="4000" dirty="0" smtClean="0">
                <a:solidFill>
                  <a:srgbClr val="002060"/>
                </a:solidFill>
                <a:latin typeface="Calibri" pitchFamily="34" charset="0"/>
              </a:rPr>
              <a:t>Parents Can Solve</a:t>
            </a:r>
            <a:br>
              <a:rPr lang="en-US" sz="4000" dirty="0" smtClean="0">
                <a:solidFill>
                  <a:srgbClr val="002060"/>
                </a:solidFill>
                <a:latin typeface="Calibri" pitchFamily="34" charset="0"/>
              </a:rPr>
            </a:br>
            <a:r>
              <a:rPr lang="en-US" sz="4000" dirty="0" smtClean="0">
                <a:solidFill>
                  <a:srgbClr val="002060"/>
                </a:solidFill>
                <a:latin typeface="Calibri" pitchFamily="34" charset="0"/>
              </a:rPr>
              <a:t>Conflicts between  Siblings</a:t>
            </a:r>
            <a:r>
              <a:rPr lang="en-US" sz="3600" i="1" dirty="0" smtClean="0">
                <a:solidFill>
                  <a:srgbClr val="002060"/>
                </a:solidFill>
                <a:latin typeface="Arial Black" pitchFamily="34" charset="0"/>
              </a:rPr>
              <a:t/>
            </a:r>
            <a:br>
              <a:rPr lang="en-US" sz="3600" i="1" dirty="0" smtClean="0">
                <a:solidFill>
                  <a:srgbClr val="002060"/>
                </a:solidFill>
                <a:latin typeface="Arial Black" pitchFamily="34" charset="0"/>
              </a:rPr>
            </a:br>
            <a:endParaRPr lang="en-US" sz="3600" i="1" dirty="0">
              <a:solidFill>
                <a:srgbClr val="002060"/>
              </a:solidFill>
              <a:latin typeface="Arial Black" pitchFamily="34" charset="0"/>
            </a:endParaRPr>
          </a:p>
        </p:txBody>
      </p:sp>
      <p:sp>
        <p:nvSpPr>
          <p:cNvPr id="30" name="AutoShape 2077"/>
          <p:cNvSpPr>
            <a:spLocks noChangeArrowheads="1"/>
          </p:cNvSpPr>
          <p:nvPr/>
        </p:nvSpPr>
        <p:spPr bwMode="auto">
          <a:xfrm>
            <a:off x="4065412" y="2575771"/>
            <a:ext cx="1016000" cy="1866055"/>
          </a:xfrm>
          <a:prstGeom prst="downArrow">
            <a:avLst>
              <a:gd name="adj1" fmla="val 52222"/>
              <a:gd name="adj2" fmla="val 36199"/>
            </a:avLst>
          </a:prstGeom>
          <a:gradFill rotWithShape="0">
            <a:gsLst>
              <a:gs pos="0">
                <a:schemeClr val="accent1">
                  <a:gamma/>
                  <a:shade val="46275"/>
                  <a:invGamma/>
                </a:schemeClr>
              </a:gs>
              <a:gs pos="50000">
                <a:schemeClr val="accent1"/>
              </a:gs>
              <a:gs pos="100000">
                <a:schemeClr val="accent1">
                  <a:gamma/>
                  <a:shade val="46275"/>
                  <a:invGamma/>
                </a:schemeClr>
              </a:gs>
            </a:gsLst>
            <a:lin ang="2700000" scaled="1"/>
          </a:gradFill>
          <a:ln w="9525">
            <a:solidFill>
              <a:schemeClr val="tx1"/>
            </a:solidFill>
            <a:miter lim="800000"/>
            <a:headEnd/>
            <a:tailEnd/>
          </a:ln>
          <a:effectLst>
            <a:outerShdw dist="107763" dir="2700000" algn="ctr" rotWithShape="0">
              <a:schemeClr val="bg2"/>
            </a:outerShdw>
          </a:effectLst>
          <a:extLst/>
        </p:spPr>
        <p:txBody>
          <a:bodyPr wrap="none" anchor="ctr"/>
          <a:lstStyle/>
          <a:p>
            <a:pPr>
              <a:defRPr/>
            </a:pPr>
            <a:endParaRPr lang="de-AT" dirty="0"/>
          </a:p>
        </p:txBody>
      </p:sp>
      <p:sp>
        <p:nvSpPr>
          <p:cNvPr id="31" name="Ellipse 30"/>
          <p:cNvSpPr/>
          <p:nvPr/>
        </p:nvSpPr>
        <p:spPr>
          <a:xfrm>
            <a:off x="3975867" y="2791532"/>
            <a:ext cx="1260000" cy="1260000"/>
          </a:xfrm>
          <a:prstGeom prst="ellipse">
            <a:avLst/>
          </a:prstGeom>
          <a:solidFill>
            <a:srgbClr val="DCC8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1600" b="1" i="1" dirty="0" smtClean="0">
                <a:solidFill>
                  <a:srgbClr val="C00000"/>
                </a:solidFill>
                <a:effectLst>
                  <a:outerShdw blurRad="38100" dist="38100" dir="2700000" algn="tl">
                    <a:srgbClr val="000000">
                      <a:alpha val="43137"/>
                    </a:srgbClr>
                  </a:outerShdw>
                </a:effectLst>
              </a:rPr>
              <a:t>God‘ s</a:t>
            </a:r>
            <a:endParaRPr lang="de-AT" sz="1600" b="1" i="1" dirty="0">
              <a:solidFill>
                <a:srgbClr val="C00000"/>
              </a:solidFill>
              <a:effectLst>
                <a:outerShdw blurRad="38100" dist="38100" dir="2700000" algn="tl">
                  <a:srgbClr val="000000">
                    <a:alpha val="43137"/>
                  </a:srgbClr>
                </a:outerShdw>
              </a:effectLst>
            </a:endParaRPr>
          </a:p>
          <a:p>
            <a:r>
              <a:rPr lang="de-AT" sz="1600" b="1" i="1" dirty="0" smtClean="0">
                <a:solidFill>
                  <a:srgbClr val="C00000"/>
                </a:solidFill>
                <a:effectLst>
                  <a:outerShdw blurRad="38100" dist="38100" dir="2700000" algn="tl">
                    <a:srgbClr val="000000">
                      <a:alpha val="43137"/>
                    </a:srgbClr>
                  </a:outerShdw>
                </a:effectLst>
              </a:rPr>
              <a:t> Love</a:t>
            </a:r>
            <a:endParaRPr lang="de-AT" sz="1600" b="1" i="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0249182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p:cNvSpPr>
            <a:spLocks noGrp="1"/>
          </p:cNvSpPr>
          <p:nvPr>
            <p:ph idx="4294967295"/>
          </p:nvPr>
        </p:nvSpPr>
        <p:spPr>
          <a:xfrm>
            <a:off x="0" y="476250"/>
            <a:ext cx="8820150" cy="1008063"/>
          </a:xfrm>
        </p:spPr>
        <p:txBody>
          <a:bodyPr>
            <a:normAutofit/>
          </a:bodyPr>
          <a:lstStyle/>
          <a:p>
            <a:pPr algn="ctr">
              <a:buNone/>
            </a:pPr>
            <a:r>
              <a:rPr lang="en-GB" sz="4000" b="1" i="1" u="sng" noProof="0" smtClean="0">
                <a:solidFill>
                  <a:srgbClr val="242852"/>
                </a:solidFill>
                <a:latin typeface="Calibri" pitchFamily="34" charset="0"/>
                <a:ea typeface="Calibri"/>
                <a:cs typeface="Times New Roman"/>
              </a:rPr>
              <a:t>Gender Mainstreaming</a:t>
            </a:r>
            <a:endParaRPr lang="en-GB" sz="4000" noProof="0">
              <a:latin typeface="Calibri" pitchFamily="34" charset="0"/>
            </a:endParaRPr>
          </a:p>
        </p:txBody>
      </p:sp>
      <p:sp>
        <p:nvSpPr>
          <p:cNvPr id="6" name="Rechteck 5"/>
          <p:cNvSpPr/>
          <p:nvPr/>
        </p:nvSpPr>
        <p:spPr>
          <a:xfrm>
            <a:off x="323528" y="1916832"/>
            <a:ext cx="8424936" cy="4770537"/>
          </a:xfrm>
          <a:prstGeom prst="rect">
            <a:avLst/>
          </a:prstGeom>
        </p:spPr>
        <p:txBody>
          <a:bodyPr wrap="square">
            <a:spAutoFit/>
          </a:bodyPr>
          <a:lstStyle/>
          <a:p>
            <a:pPr marL="285750" indent="-285750">
              <a:buFont typeface="Arial" pitchFamily="34" charset="0"/>
              <a:buChar char="•"/>
            </a:pPr>
            <a:r>
              <a:rPr lang="de-AT" sz="2800" b="1" dirty="0" smtClean="0">
                <a:solidFill>
                  <a:srgbClr val="C00000"/>
                </a:solidFill>
                <a:latin typeface="Arial Black" pitchFamily="34" charset="0"/>
              </a:rPr>
              <a:t>Male or female behaviors are solely instilled</a:t>
            </a:r>
            <a:endParaRPr lang="de-AT" sz="2800" b="1" dirty="0">
              <a:solidFill>
                <a:srgbClr val="C00000"/>
              </a:solidFill>
              <a:latin typeface="Arial Black" pitchFamily="34" charset="0"/>
            </a:endParaRPr>
          </a:p>
          <a:p>
            <a:pPr marL="285750" indent="-285750">
              <a:buFont typeface="Arial" pitchFamily="34" charset="0"/>
              <a:buChar char="•"/>
            </a:pPr>
            <a:endParaRPr lang="de-AT" sz="2800" b="1" dirty="0">
              <a:solidFill>
                <a:srgbClr val="C00000"/>
              </a:solidFill>
              <a:latin typeface="Arial Black" pitchFamily="34" charset="0"/>
            </a:endParaRPr>
          </a:p>
          <a:p>
            <a:pPr marL="285750" indent="-285750">
              <a:buFont typeface="Arial" pitchFamily="34" charset="0"/>
              <a:buChar char="•"/>
            </a:pPr>
            <a:r>
              <a:rPr lang="de-AT" sz="2800" b="1" dirty="0" smtClean="0">
                <a:solidFill>
                  <a:srgbClr val="C00000"/>
                </a:solidFill>
                <a:latin typeface="Arial Black" pitchFamily="34" charset="0"/>
              </a:rPr>
              <a:t>Elimination  of polarity between men and women</a:t>
            </a:r>
            <a:endParaRPr lang="de-AT" sz="2800" b="1" dirty="0">
              <a:solidFill>
                <a:srgbClr val="C00000"/>
              </a:solidFill>
              <a:latin typeface="Arial Black" pitchFamily="34" charset="0"/>
            </a:endParaRPr>
          </a:p>
          <a:p>
            <a:endParaRPr lang="de-AT" sz="2800" b="1" dirty="0">
              <a:solidFill>
                <a:srgbClr val="C00000"/>
              </a:solidFill>
              <a:latin typeface="Arial Black" pitchFamily="34" charset="0"/>
            </a:endParaRPr>
          </a:p>
          <a:p>
            <a:pPr marL="285750" indent="-285750">
              <a:buFont typeface="Arial" pitchFamily="34" charset="0"/>
              <a:buChar char="•"/>
            </a:pPr>
            <a:r>
              <a:rPr lang="de-AT" sz="2800" b="1" dirty="0" smtClean="0">
                <a:solidFill>
                  <a:srgbClr val="C00000"/>
                </a:solidFill>
                <a:latin typeface="Arial Black" pitchFamily="34" charset="0"/>
              </a:rPr>
              <a:t>Sex can change arbitrarily</a:t>
            </a:r>
            <a:endParaRPr lang="de-AT" sz="2800" b="1" dirty="0">
              <a:solidFill>
                <a:srgbClr val="C00000"/>
              </a:solidFill>
              <a:latin typeface="Arial Black" pitchFamily="34" charset="0"/>
            </a:endParaRPr>
          </a:p>
          <a:p>
            <a:pPr marL="285750" indent="-285750">
              <a:buFont typeface="Arial" pitchFamily="34" charset="0"/>
              <a:buChar char="•"/>
            </a:pPr>
            <a:endParaRPr lang="de-AT" sz="2800" b="1" dirty="0">
              <a:solidFill>
                <a:srgbClr val="C00000"/>
              </a:solidFill>
              <a:latin typeface="Arial Black" pitchFamily="34" charset="0"/>
            </a:endParaRPr>
          </a:p>
          <a:p>
            <a:pPr marL="285750" indent="-285750">
              <a:buFont typeface="Arial" pitchFamily="34" charset="0"/>
              <a:buChar char="•"/>
            </a:pPr>
            <a:r>
              <a:rPr lang="en-GB" sz="2800" b="1" dirty="0" smtClean="0">
                <a:solidFill>
                  <a:srgbClr val="C00000"/>
                </a:solidFill>
                <a:latin typeface="Arial Black" pitchFamily="34" charset="0"/>
              </a:rPr>
              <a:t>„Traditional Family“ should be abolished</a:t>
            </a:r>
          </a:p>
          <a:p>
            <a:endParaRPr lang="en-GB" sz="2800" b="1" i="1" dirty="0" smtClean="0">
              <a:solidFill>
                <a:srgbClr val="C00000"/>
              </a:solidFill>
              <a:latin typeface="Arial Black" pitchFamily="34" charset="0"/>
            </a:endParaRPr>
          </a:p>
          <a:p>
            <a:pPr marL="285750" indent="-285750">
              <a:buFont typeface="Arial" pitchFamily="34" charset="0"/>
              <a:buChar char="•"/>
            </a:pPr>
            <a:endParaRPr lang="de-AT" sz="2400" b="1" i="1" dirty="0">
              <a:solidFill>
                <a:srgbClr val="C00000"/>
              </a:solidFill>
              <a:latin typeface="Arial Black" pitchFamily="34" charset="0"/>
            </a:endParaRPr>
          </a:p>
        </p:txBody>
      </p:sp>
    </p:spTree>
    <p:extLst>
      <p:ext uri="{BB962C8B-B14F-4D97-AF65-F5344CB8AC3E}">
        <p14:creationId xmlns:p14="http://schemas.microsoft.com/office/powerpoint/2010/main" xmlns="" val="1437848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5" name="Rectangle 1031"/>
          <p:cNvSpPr>
            <a:spLocks noGrp="1" noChangeArrowheads="1"/>
          </p:cNvSpPr>
          <p:nvPr>
            <p:ph type="title"/>
          </p:nvPr>
        </p:nvSpPr>
        <p:spPr>
          <a:xfrm>
            <a:off x="1065453" y="476672"/>
            <a:ext cx="7518400" cy="861785"/>
          </a:xfrm>
        </p:spPr>
        <p:txBody>
          <a:bodyPr>
            <a:noAutofit/>
          </a:bodyPr>
          <a:lstStyle/>
          <a:p>
            <a:pPr algn="ctr" eaLnBrk="1" fontAlgn="auto" hangingPunct="1">
              <a:lnSpc>
                <a:spcPct val="80000"/>
              </a:lnSpc>
              <a:spcAft>
                <a:spcPts val="0"/>
              </a:spcAft>
              <a:defRPr/>
            </a:pPr>
            <a:r>
              <a:rPr lang="en-GB" sz="3600" i="1" noProof="0" smtClean="0">
                <a:solidFill>
                  <a:srgbClr val="002060"/>
                </a:solidFill>
                <a:latin typeface="Calibri" pitchFamily="34" charset="0"/>
              </a:rPr>
              <a:t>Primary Virtues of Sibling’s Love</a:t>
            </a:r>
            <a:endParaRPr lang="en-GB" sz="3600" i="1" noProof="0">
              <a:solidFill>
                <a:srgbClr val="002060"/>
              </a:solidFill>
              <a:latin typeface="Calibri" pitchFamily="34" charset="0"/>
            </a:endParaRPr>
          </a:p>
        </p:txBody>
      </p:sp>
      <p:sp>
        <p:nvSpPr>
          <p:cNvPr id="268297" name="Text Box 1033"/>
          <p:cNvSpPr txBox="1">
            <a:spLocks noChangeArrowheads="1"/>
          </p:cNvSpPr>
          <p:nvPr/>
        </p:nvSpPr>
        <p:spPr bwMode="auto">
          <a:xfrm>
            <a:off x="1810960" y="5638801"/>
            <a:ext cx="6027386" cy="646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a:defRPr/>
            </a:pPr>
            <a:r>
              <a:rPr lang="en-US" sz="3600" b="1" i="1" dirty="0" smtClean="0">
                <a:solidFill>
                  <a:srgbClr val="002060"/>
                </a:solidFill>
                <a:effectLst>
                  <a:outerShdw blurRad="38100" dist="38100" dir="2700000" algn="tl">
                    <a:srgbClr val="000000">
                      <a:alpha val="43137"/>
                    </a:srgbClr>
                  </a:outerShdw>
                </a:effectLst>
                <a:latin typeface="Book Antiqua" pitchFamily="18" charset="0"/>
              </a:rPr>
              <a:t>Harmony &amp; Purity</a:t>
            </a:r>
            <a:endParaRPr lang="en-US" sz="3600" b="1" i="1" dirty="0">
              <a:solidFill>
                <a:srgbClr val="002060"/>
              </a:solidFill>
              <a:effectLst>
                <a:outerShdw blurRad="38100" dist="38100" dir="2700000" algn="tl">
                  <a:srgbClr val="000000">
                    <a:alpha val="43137"/>
                  </a:srgbClr>
                </a:outerShdw>
              </a:effectLst>
              <a:latin typeface="Book Antiqua" pitchFamily="18" charset="0"/>
            </a:endParaRPr>
          </a:p>
        </p:txBody>
      </p:sp>
      <p:pic>
        <p:nvPicPr>
          <p:cNvPr id="13314" name="Picture 2" descr="http://ts4.mm.bing.net/th?id=HN.608024832088998262&amp;w=227&amp;h=149&amp;c=7&amp;rs=1&amp;pid=1.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5856" y="2492896"/>
            <a:ext cx="2162175" cy="1419226"/>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ts4.mm.bing.net/th?id=HN.608024832088998262&amp;w=227&amp;h=149&amp;c=7&amp;rs=1&amp;pid=1.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82361" y="2013261"/>
            <a:ext cx="5484584" cy="360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07869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val 2118"/>
          <p:cNvSpPr>
            <a:spLocks noChangeArrowheads="1"/>
          </p:cNvSpPr>
          <p:nvPr/>
        </p:nvSpPr>
        <p:spPr bwMode="blackWhite">
          <a:xfrm>
            <a:off x="2037644" y="2743200"/>
            <a:ext cx="5074356" cy="1885950"/>
          </a:xfrm>
          <a:prstGeom prst="ellipse">
            <a:avLst/>
          </a:prstGeom>
          <a:gradFill rotWithShape="0">
            <a:gsLst>
              <a:gs pos="0">
                <a:srgbClr val="C20E4E"/>
              </a:gs>
              <a:gs pos="50000">
                <a:srgbClr val="FF1367"/>
              </a:gs>
              <a:gs pos="100000">
                <a:srgbClr val="C20E4E"/>
              </a:gs>
            </a:gsLst>
            <a:lin ang="5400000" scaled="1"/>
          </a:gradFill>
          <a:ln w="28575">
            <a:solidFill>
              <a:schemeClr val="tx2"/>
            </a:solidFill>
            <a:round/>
            <a:headEnd/>
            <a:tailEnd/>
          </a:ln>
          <a:effectLst>
            <a:outerShdw dist="35921" dir="2700000" algn="ctr" rotWithShape="0">
              <a:schemeClr val="bg2"/>
            </a:outerShdw>
          </a:effectLst>
        </p:spPr>
        <p:txBody>
          <a:bodyPr wrap="none" anchor="ctr"/>
          <a:lstStyle/>
          <a:p>
            <a:endParaRPr lang="de-AT" dirty="0"/>
          </a:p>
        </p:txBody>
      </p:sp>
      <p:sp>
        <p:nvSpPr>
          <p:cNvPr id="273411" name="Rectangle 2051"/>
          <p:cNvSpPr>
            <a:spLocks noGrp="1" noChangeArrowheads="1"/>
          </p:cNvSpPr>
          <p:nvPr>
            <p:ph type="title"/>
          </p:nvPr>
        </p:nvSpPr>
        <p:spPr>
          <a:xfrm>
            <a:off x="467544" y="131919"/>
            <a:ext cx="7313323" cy="1134389"/>
          </a:xfrm>
        </p:spPr>
        <p:txBody>
          <a:bodyPr>
            <a:noAutofit/>
          </a:bodyPr>
          <a:lstStyle/>
          <a:p>
            <a:pPr algn="ctr" eaLnBrk="1" fontAlgn="auto" hangingPunct="1">
              <a:spcAft>
                <a:spcPts val="0"/>
              </a:spcAft>
              <a:defRPr/>
            </a:pPr>
            <a:r>
              <a:rPr lang="en-GB" sz="3600" i="1" noProof="0" smtClean="0">
                <a:solidFill>
                  <a:srgbClr val="002060"/>
                </a:solidFill>
                <a:latin typeface="Calibri" pitchFamily="34" charset="0"/>
              </a:rPr>
              <a:t>The Realm of Conjugal Love</a:t>
            </a:r>
            <a:endParaRPr lang="en-GB" sz="3600" i="1" noProof="0">
              <a:solidFill>
                <a:srgbClr val="002060"/>
              </a:solidFill>
              <a:latin typeface="Calibri" pitchFamily="34" charset="0"/>
            </a:endParaRPr>
          </a:p>
        </p:txBody>
      </p:sp>
      <p:sp>
        <p:nvSpPr>
          <p:cNvPr id="273412" name="Text Box 2052"/>
          <p:cNvSpPr txBox="1">
            <a:spLocks noChangeArrowheads="1"/>
          </p:cNvSpPr>
          <p:nvPr/>
        </p:nvSpPr>
        <p:spPr bwMode="auto">
          <a:xfrm>
            <a:off x="1340556" y="6829426"/>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defRPr/>
            </a:pPr>
            <a:endParaRPr lang="de-DE" b="1" dirty="0">
              <a:effectLst>
                <a:outerShdw blurRad="38100" dist="38100" dir="2700000" algn="tl">
                  <a:srgbClr val="000000"/>
                </a:outerShdw>
              </a:effectLst>
            </a:endParaRPr>
          </a:p>
        </p:txBody>
      </p:sp>
      <p:sp>
        <p:nvSpPr>
          <p:cNvPr id="17413" name="Line 2110"/>
          <p:cNvSpPr>
            <a:spLocks noChangeShapeType="1"/>
          </p:cNvSpPr>
          <p:nvPr/>
        </p:nvSpPr>
        <p:spPr bwMode="auto">
          <a:xfrm flipH="1">
            <a:off x="3320345" y="3429000"/>
            <a:ext cx="2438400" cy="0"/>
          </a:xfrm>
          <a:prstGeom prst="line">
            <a:avLst/>
          </a:prstGeom>
          <a:noFill/>
          <a:ln w="101600">
            <a:solidFill>
              <a:schemeClr val="tx1"/>
            </a:solidFill>
            <a:round/>
            <a:headEnd type="triangle" w="med" len="med"/>
            <a:tailEnd/>
          </a:ln>
          <a:effectLst>
            <a:outerShdw dist="53882"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endParaRPr lang="de-AT" dirty="0"/>
          </a:p>
        </p:txBody>
      </p:sp>
      <p:sp>
        <p:nvSpPr>
          <p:cNvPr id="17414" name="Line 2111"/>
          <p:cNvSpPr>
            <a:spLocks noChangeShapeType="1"/>
          </p:cNvSpPr>
          <p:nvPr/>
        </p:nvSpPr>
        <p:spPr bwMode="auto">
          <a:xfrm>
            <a:off x="3310467" y="3886200"/>
            <a:ext cx="2438400" cy="0"/>
          </a:xfrm>
          <a:prstGeom prst="line">
            <a:avLst/>
          </a:prstGeom>
          <a:noFill/>
          <a:ln w="101600">
            <a:solidFill>
              <a:schemeClr val="tx1"/>
            </a:solidFill>
            <a:round/>
            <a:headEnd type="triangle" w="med" len="med"/>
            <a:tailEnd/>
          </a:ln>
          <a:effectLst>
            <a:outerShdw dist="53882"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endParaRPr lang="de-AT" dirty="0"/>
          </a:p>
        </p:txBody>
      </p:sp>
      <p:grpSp>
        <p:nvGrpSpPr>
          <p:cNvPr id="17415" name="Group 2114"/>
          <p:cNvGrpSpPr>
            <a:grpSpLocks/>
          </p:cNvGrpSpPr>
          <p:nvPr/>
        </p:nvGrpSpPr>
        <p:grpSpPr bwMode="auto">
          <a:xfrm>
            <a:off x="2236612" y="3152776"/>
            <a:ext cx="944033" cy="1069975"/>
            <a:chOff x="336" y="1890"/>
            <a:chExt cx="669" cy="674"/>
          </a:xfrm>
        </p:grpSpPr>
        <p:pic>
          <p:nvPicPr>
            <p:cNvPr id="17434" name="Picture 2093" descr="\\Iefserver\slides\Graphics\balls\red ball.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6" y="1890"/>
              <a:ext cx="669" cy="6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5" name="Picture 2106" descr="\\Iefserver\slides\Graphics\silhouettes\Man.t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0" y="1936"/>
              <a:ext cx="217" cy="57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7416" name="Group 2122"/>
          <p:cNvGrpSpPr>
            <a:grpSpLocks/>
          </p:cNvGrpSpPr>
          <p:nvPr/>
        </p:nvGrpSpPr>
        <p:grpSpPr bwMode="auto">
          <a:xfrm>
            <a:off x="5929489" y="3125788"/>
            <a:ext cx="992012" cy="1096962"/>
            <a:chOff x="4202" y="1969"/>
            <a:chExt cx="703" cy="691"/>
          </a:xfrm>
        </p:grpSpPr>
        <p:pic>
          <p:nvPicPr>
            <p:cNvPr id="17432" name="Picture 2090" descr="\\Iefserver\slides\Graphics\balls\blue green ball.t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02" y="1969"/>
              <a:ext cx="703" cy="69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63500" dir="3187806" algn="ctr" rotWithShape="0">
                      <a:schemeClr val="bg2"/>
                    </a:outerShdw>
                  </a:effectLst>
                </a14:hiddenEffects>
              </a:ext>
            </a:extLst>
          </p:spPr>
        </p:pic>
        <p:pic>
          <p:nvPicPr>
            <p:cNvPr id="17433" name="Picture 2109" descr="\\Iefserver\slides\Graphics\silhouettes\Women.ti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64" y="2040"/>
              <a:ext cx="212" cy="56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7417" name="Group 2119"/>
          <p:cNvGrpSpPr>
            <a:grpSpLocks/>
          </p:cNvGrpSpPr>
          <p:nvPr/>
        </p:nvGrpSpPr>
        <p:grpSpPr bwMode="auto">
          <a:xfrm>
            <a:off x="4086578" y="1447801"/>
            <a:ext cx="944034" cy="1069975"/>
            <a:chOff x="2896" y="912"/>
            <a:chExt cx="669" cy="674"/>
          </a:xfrm>
        </p:grpSpPr>
        <p:pic>
          <p:nvPicPr>
            <p:cNvPr id="17429" name="Picture 2086" descr="\\Iefserver\slides\Graphics\balls\orange ball.ti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896" y="912"/>
              <a:ext cx="669" cy="6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0" name="Picture 2087" descr="\\Iefserver\slides\Graphics\silhouettes\Man L-yellow.tif"/>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049" y="955"/>
              <a:ext cx="220" cy="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1" name="Picture 2088" descr="\\Iefserver\slides\Graphics\silhouettes\Women L-yellow.tif"/>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234" y="980"/>
              <a:ext cx="204" cy="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7418" name="Group 2121"/>
          <p:cNvGrpSpPr>
            <a:grpSpLocks/>
          </p:cNvGrpSpPr>
          <p:nvPr/>
        </p:nvGrpSpPr>
        <p:grpSpPr bwMode="auto">
          <a:xfrm>
            <a:off x="5609168" y="4914901"/>
            <a:ext cx="690033" cy="752475"/>
            <a:chOff x="3975" y="3096"/>
            <a:chExt cx="489" cy="474"/>
          </a:xfrm>
        </p:grpSpPr>
        <p:pic>
          <p:nvPicPr>
            <p:cNvPr id="17427" name="Picture 2096" descr="\\Iefserver\slides\Graphics\balls\green.ti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975" y="3096"/>
              <a:ext cx="489" cy="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8" name="Picture 2097" descr="\\Iefserver\slides\Graphics\silhouettes\Girl L-green.tif"/>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158" y="3148"/>
              <a:ext cx="130" cy="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7419" name="Group 2098"/>
          <p:cNvGrpSpPr>
            <a:grpSpLocks/>
          </p:cNvGrpSpPr>
          <p:nvPr/>
        </p:nvGrpSpPr>
        <p:grpSpPr bwMode="auto">
          <a:xfrm>
            <a:off x="2729090" y="4868864"/>
            <a:ext cx="691444" cy="752475"/>
            <a:chOff x="2352" y="2832"/>
            <a:chExt cx="643" cy="623"/>
          </a:xfrm>
        </p:grpSpPr>
        <p:pic>
          <p:nvPicPr>
            <p:cNvPr id="17425" name="Picture 2099" descr="\\Iefserver\slides\Graphics\balls\green.tif"/>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352" y="2832"/>
              <a:ext cx="643" cy="6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26" name="Picture 2100" descr="\\Iefserver\slides\Graphics\silhouettes\Boy L-green.tif"/>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575" y="2911"/>
              <a:ext cx="192" cy="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7420" name="Group 2120"/>
          <p:cNvGrpSpPr>
            <a:grpSpLocks/>
          </p:cNvGrpSpPr>
          <p:nvPr/>
        </p:nvGrpSpPr>
        <p:grpSpPr bwMode="auto">
          <a:xfrm>
            <a:off x="4222045" y="5564189"/>
            <a:ext cx="674511" cy="765175"/>
            <a:chOff x="2992" y="3505"/>
            <a:chExt cx="478" cy="482"/>
          </a:xfrm>
        </p:grpSpPr>
        <p:pic>
          <p:nvPicPr>
            <p:cNvPr id="17423" name="Picture 2083" descr="\\Iefserver\slides\Graphics\balls\purple ball.tif"/>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992" y="3505"/>
              <a:ext cx="478" cy="4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71842" dir="2700000" algn="ctr" rotWithShape="0">
                      <a:schemeClr val="bg1"/>
                    </a:outerShdw>
                  </a:effectLst>
                </a14:hiddenEffects>
              </a:ext>
            </a:extLst>
          </p:spPr>
        </p:pic>
        <p:pic>
          <p:nvPicPr>
            <p:cNvPr id="17424" name="Picture 2112" descr="C:\IEF\FSL\Boy L-Purple.tif"/>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3156" y="3528"/>
              <a:ext cx="164" cy="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9" name="Ellipse 28"/>
          <p:cNvSpPr/>
          <p:nvPr/>
        </p:nvSpPr>
        <p:spPr>
          <a:xfrm>
            <a:off x="3934945" y="3118589"/>
            <a:ext cx="1260000" cy="1260000"/>
          </a:xfrm>
          <a:prstGeom prst="ellipse">
            <a:avLst/>
          </a:prstGeom>
          <a:solidFill>
            <a:srgbClr val="DCC8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1600" b="1" i="1" dirty="0" smtClean="0">
                <a:solidFill>
                  <a:srgbClr val="C00000"/>
                </a:solidFill>
                <a:effectLst>
                  <a:outerShdw blurRad="38100" dist="38100" dir="2700000" algn="tl">
                    <a:srgbClr val="000000">
                      <a:alpha val="43137"/>
                    </a:srgbClr>
                  </a:outerShdw>
                </a:effectLst>
              </a:rPr>
              <a:t>God‘s </a:t>
            </a:r>
            <a:endParaRPr lang="de-AT" sz="1600" b="1" i="1" dirty="0">
              <a:solidFill>
                <a:srgbClr val="C00000"/>
              </a:solidFill>
              <a:effectLst>
                <a:outerShdw blurRad="38100" dist="38100" dir="2700000" algn="tl">
                  <a:srgbClr val="000000">
                    <a:alpha val="43137"/>
                  </a:srgbClr>
                </a:outerShdw>
              </a:effectLst>
            </a:endParaRPr>
          </a:p>
          <a:p>
            <a:r>
              <a:rPr lang="de-AT" sz="1600" b="1" i="1" dirty="0" smtClean="0">
                <a:solidFill>
                  <a:srgbClr val="C00000"/>
                </a:solidFill>
                <a:effectLst>
                  <a:outerShdw blurRad="38100" dist="38100" dir="2700000" algn="tl">
                    <a:srgbClr val="000000">
                      <a:alpha val="43137"/>
                    </a:srgbClr>
                  </a:outerShdw>
                </a:effectLst>
              </a:rPr>
              <a:t> Love</a:t>
            </a:r>
            <a:endParaRPr lang="de-AT" sz="1600" b="1" i="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2885685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058"/>
          <p:cNvSpPr>
            <a:spLocks noChangeArrowheads="1"/>
          </p:cNvSpPr>
          <p:nvPr/>
        </p:nvSpPr>
        <p:spPr bwMode="auto">
          <a:xfrm>
            <a:off x="4471811" y="1817688"/>
            <a:ext cx="3723922" cy="4506912"/>
          </a:xfrm>
          <a:prstGeom prst="ellipse">
            <a:avLst/>
          </a:prstGeom>
          <a:gradFill rotWithShape="0">
            <a:gsLst>
              <a:gs pos="0">
                <a:srgbClr val="00728F"/>
              </a:gs>
              <a:gs pos="100000">
                <a:srgbClr val="00CCFF"/>
              </a:gs>
            </a:gsLst>
            <a:lin ang="18900000" scaled="1"/>
          </a:gradFill>
          <a:ln w="28575">
            <a:solidFill>
              <a:schemeClr val="tx2"/>
            </a:solidFill>
            <a:round/>
            <a:headEnd/>
            <a:tailEnd/>
          </a:ln>
          <a:effectLst>
            <a:outerShdw dist="53882" dir="2700000" algn="ctr" rotWithShape="0">
              <a:schemeClr val="bg2"/>
            </a:outerShdw>
          </a:effectLst>
        </p:spPr>
        <p:txBody>
          <a:bodyPr wrap="none" anchor="ctr"/>
          <a:lstStyle/>
          <a:p>
            <a:endParaRPr lang="de-AT" dirty="0"/>
          </a:p>
        </p:txBody>
      </p:sp>
      <p:sp>
        <p:nvSpPr>
          <p:cNvPr id="18435" name="Oval 2059"/>
          <p:cNvSpPr>
            <a:spLocks noChangeArrowheads="1"/>
          </p:cNvSpPr>
          <p:nvPr/>
        </p:nvSpPr>
        <p:spPr bwMode="auto">
          <a:xfrm>
            <a:off x="948267" y="1817688"/>
            <a:ext cx="3719689" cy="4495800"/>
          </a:xfrm>
          <a:prstGeom prst="ellipse">
            <a:avLst/>
          </a:prstGeom>
          <a:gradFill rotWithShape="0">
            <a:gsLst>
              <a:gs pos="0">
                <a:srgbClr val="FF1367"/>
              </a:gs>
              <a:gs pos="100000">
                <a:srgbClr val="760930"/>
              </a:gs>
            </a:gsLst>
            <a:lin ang="2700000" scaled="1"/>
          </a:gradFill>
          <a:ln w="28575">
            <a:solidFill>
              <a:schemeClr val="tx2"/>
            </a:solidFill>
            <a:round/>
            <a:headEnd/>
            <a:tailEnd/>
          </a:ln>
          <a:effectLst>
            <a:outerShdw dist="53882" dir="2700000" algn="ctr" rotWithShape="0">
              <a:schemeClr val="bg2"/>
            </a:outerShdw>
          </a:effectLst>
        </p:spPr>
        <p:txBody>
          <a:bodyPr wrap="none" anchor="ctr"/>
          <a:lstStyle/>
          <a:p>
            <a:pPr algn="ctr" eaLnBrk="1" hangingPunct="1"/>
            <a:endParaRPr kumimoji="1" lang="zh-CN" altLang="en-US" sz="5400" b="1"/>
          </a:p>
        </p:txBody>
      </p:sp>
      <p:pic>
        <p:nvPicPr>
          <p:cNvPr id="18436" name="Picture 2060" descr="C:\IEF\Man y.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18934" y="1828800"/>
            <a:ext cx="1439333" cy="4286250"/>
          </a:xfrm>
          <a:prstGeom prst="rect">
            <a:avLst/>
          </a:prstGeom>
          <a:solidFill>
            <a:schemeClr val="bg2"/>
          </a:solidFill>
          <a:ln>
            <a:noFill/>
          </a:ln>
          <a:effectLst>
            <a:outerShdw dist="53882" dir="2700000" algn="ctr" rotWithShape="0">
              <a:schemeClr val="bg2"/>
            </a:outerShdw>
          </a:effectLst>
          <a:extLst/>
        </p:spPr>
      </p:pic>
      <p:pic>
        <p:nvPicPr>
          <p:cNvPr id="18437" name="Picture 2061" descr="C:\IEF\Women y.t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70400" y="1828800"/>
            <a:ext cx="1422400" cy="4286250"/>
          </a:xfrm>
          <a:prstGeom prst="rect">
            <a:avLst/>
          </a:prstGeom>
          <a:solidFill>
            <a:schemeClr val="bg2"/>
          </a:solidFill>
          <a:ln>
            <a:noFill/>
          </a:ln>
          <a:effectLst>
            <a:outerShdw dist="71842" dir="2700000" algn="ctr" rotWithShape="0">
              <a:schemeClr val="bg2"/>
            </a:outerShdw>
          </a:effectLst>
          <a:extLst/>
        </p:spPr>
      </p:pic>
      <p:sp>
        <p:nvSpPr>
          <p:cNvPr id="277507" name="Rectangle 2051"/>
          <p:cNvSpPr>
            <a:spLocks noGrp="1" noChangeArrowheads="1"/>
          </p:cNvSpPr>
          <p:nvPr>
            <p:ph type="title"/>
          </p:nvPr>
        </p:nvSpPr>
        <p:spPr>
          <a:xfrm>
            <a:off x="467545" y="238125"/>
            <a:ext cx="8208912" cy="1225550"/>
          </a:xfrm>
        </p:spPr>
        <p:txBody>
          <a:bodyPr>
            <a:noAutofit/>
          </a:bodyPr>
          <a:lstStyle/>
          <a:p>
            <a:pPr algn="ctr" eaLnBrk="1" fontAlgn="auto" hangingPunct="1">
              <a:lnSpc>
                <a:spcPct val="80000"/>
              </a:lnSpc>
              <a:spcAft>
                <a:spcPts val="0"/>
              </a:spcAft>
              <a:defRPr/>
            </a:pPr>
            <a:r>
              <a:rPr lang="en-GB" sz="3600" i="1" noProof="0" dirty="0" smtClean="0">
                <a:solidFill>
                  <a:srgbClr val="002060"/>
                </a:solidFill>
                <a:latin typeface="Calibri" pitchFamily="34" charset="0"/>
              </a:rPr>
              <a:t>Spouse’s Realm Draws on other Realms</a:t>
            </a:r>
            <a:endParaRPr lang="en-GB" sz="3600" i="1" noProof="0" dirty="0">
              <a:solidFill>
                <a:srgbClr val="002060"/>
              </a:solidFill>
              <a:latin typeface="Calibri" pitchFamily="34" charset="0"/>
            </a:endParaRPr>
          </a:p>
        </p:txBody>
      </p:sp>
      <p:sp>
        <p:nvSpPr>
          <p:cNvPr id="277512" name="Text Box 2056"/>
          <p:cNvSpPr txBox="1">
            <a:spLocks noChangeArrowheads="1"/>
          </p:cNvSpPr>
          <p:nvPr/>
        </p:nvSpPr>
        <p:spPr bwMode="auto">
          <a:xfrm>
            <a:off x="683568" y="2057400"/>
            <a:ext cx="3774917" cy="4302716"/>
          </a:xfrm>
          <a:prstGeom prst="rect">
            <a:avLst/>
          </a:prstGeom>
          <a:noFill/>
          <a:ln w="9525">
            <a:noFill/>
            <a:miter lim="800000"/>
            <a:headEnd/>
            <a:tailEnd/>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Lst>
        </p:spPr>
        <p:txBody>
          <a:bodyPr wrap="square">
            <a:spAutoFit/>
          </a:bodyPr>
          <a:lstStyle>
            <a:lvl1pPr marL="568325" indent="-568325">
              <a:defRPr sz="2400">
                <a:solidFill>
                  <a:schemeClr val="tx1"/>
                </a:solidFill>
                <a:latin typeface="FranklinGothicCond" pitchFamily="2" charset="0"/>
              </a:defRPr>
            </a:lvl1pPr>
            <a:lvl2pPr marL="682625">
              <a:defRPr sz="2400">
                <a:solidFill>
                  <a:schemeClr val="tx1"/>
                </a:solidFill>
                <a:latin typeface="FranklinGothicCond" pitchFamily="2" charset="0"/>
              </a:defRPr>
            </a:lvl2pPr>
            <a:lvl3pPr>
              <a:defRPr sz="2400">
                <a:solidFill>
                  <a:schemeClr val="tx1"/>
                </a:solidFill>
                <a:latin typeface="FranklinGothicCond" pitchFamily="2" charset="0"/>
              </a:defRPr>
            </a:lvl3pPr>
            <a:lvl4pPr>
              <a:defRPr sz="2400">
                <a:solidFill>
                  <a:schemeClr val="tx1"/>
                </a:solidFill>
                <a:latin typeface="FranklinGothicCond" pitchFamily="2" charset="0"/>
              </a:defRPr>
            </a:lvl4pPr>
            <a:lvl5pPr>
              <a:defRPr sz="2400">
                <a:solidFill>
                  <a:schemeClr val="tx1"/>
                </a:solidFill>
                <a:latin typeface="FranklinGothicCond" pitchFamily="2" charset="0"/>
              </a:defRPr>
            </a:lvl5pPr>
            <a:lvl6pPr eaLnBrk="0" fontAlgn="base" hangingPunct="0">
              <a:spcBef>
                <a:spcPct val="0"/>
              </a:spcBef>
              <a:spcAft>
                <a:spcPct val="0"/>
              </a:spcAft>
              <a:defRPr sz="2400">
                <a:solidFill>
                  <a:schemeClr val="tx1"/>
                </a:solidFill>
                <a:latin typeface="FranklinGothicCond" pitchFamily="2" charset="0"/>
              </a:defRPr>
            </a:lvl6pPr>
            <a:lvl7pPr eaLnBrk="0" fontAlgn="base" hangingPunct="0">
              <a:spcBef>
                <a:spcPct val="0"/>
              </a:spcBef>
              <a:spcAft>
                <a:spcPct val="0"/>
              </a:spcAft>
              <a:defRPr sz="2400">
                <a:solidFill>
                  <a:schemeClr val="tx1"/>
                </a:solidFill>
                <a:latin typeface="FranklinGothicCond" pitchFamily="2" charset="0"/>
              </a:defRPr>
            </a:lvl7pPr>
            <a:lvl8pPr eaLnBrk="0" fontAlgn="base" hangingPunct="0">
              <a:spcBef>
                <a:spcPct val="0"/>
              </a:spcBef>
              <a:spcAft>
                <a:spcPct val="0"/>
              </a:spcAft>
              <a:defRPr sz="2400">
                <a:solidFill>
                  <a:schemeClr val="tx1"/>
                </a:solidFill>
                <a:latin typeface="FranklinGothicCond" pitchFamily="2" charset="0"/>
              </a:defRPr>
            </a:lvl8pPr>
            <a:lvl9pPr eaLnBrk="0" fontAlgn="base" hangingPunct="0">
              <a:spcBef>
                <a:spcPct val="0"/>
              </a:spcBef>
              <a:spcAft>
                <a:spcPct val="0"/>
              </a:spcAft>
              <a:defRPr sz="2400">
                <a:solidFill>
                  <a:schemeClr val="tx1"/>
                </a:solidFill>
                <a:latin typeface="FranklinGothicCond" pitchFamily="2" charset="0"/>
              </a:defRPr>
            </a:lvl9pPr>
          </a:lstStyle>
          <a:p>
            <a:pPr>
              <a:lnSpc>
                <a:spcPct val="80000"/>
              </a:lnSpc>
              <a:spcAft>
                <a:spcPct val="20000"/>
              </a:spcAft>
              <a:buClr>
                <a:srgbClr val="FFCC99"/>
              </a:buClr>
              <a:buFont typeface="Wingdings" pitchFamily="2" charset="2"/>
              <a:buChar char="v"/>
              <a:defRPr/>
            </a:pPr>
            <a:r>
              <a:rPr lang="en-US" sz="3600" b="1" i="1" dirty="0" smtClean="0">
                <a:solidFill>
                  <a:srgbClr val="002060"/>
                </a:solidFill>
                <a:latin typeface="+mn-lt"/>
              </a:rPr>
              <a:t>Husband</a:t>
            </a:r>
          </a:p>
          <a:p>
            <a:pPr>
              <a:lnSpc>
                <a:spcPct val="80000"/>
              </a:lnSpc>
              <a:spcAft>
                <a:spcPct val="20000"/>
              </a:spcAft>
              <a:buClr>
                <a:srgbClr val="FFCC99"/>
              </a:buClr>
              <a:buFont typeface="Wingdings" pitchFamily="2" charset="2"/>
              <a:buChar char="v"/>
              <a:defRPr/>
            </a:pPr>
            <a:r>
              <a:rPr lang="en-US" sz="3600" b="1" i="1" dirty="0" smtClean="0">
                <a:solidFill>
                  <a:srgbClr val="002060"/>
                </a:solidFill>
                <a:latin typeface="+mn-lt"/>
              </a:rPr>
              <a:t>Friend</a:t>
            </a:r>
          </a:p>
          <a:p>
            <a:pPr>
              <a:lnSpc>
                <a:spcPct val="80000"/>
              </a:lnSpc>
              <a:spcAft>
                <a:spcPct val="20000"/>
              </a:spcAft>
              <a:buClr>
                <a:srgbClr val="FFCC99"/>
              </a:buClr>
              <a:buFont typeface="Wingdings" pitchFamily="2" charset="2"/>
              <a:buChar char="v"/>
              <a:defRPr/>
            </a:pPr>
            <a:r>
              <a:rPr lang="en-US" sz="3600" b="1" i="1" dirty="0" smtClean="0">
                <a:solidFill>
                  <a:srgbClr val="002060"/>
                </a:solidFill>
                <a:latin typeface="+mn-lt"/>
              </a:rPr>
              <a:t>Father</a:t>
            </a:r>
          </a:p>
          <a:p>
            <a:pPr>
              <a:lnSpc>
                <a:spcPct val="80000"/>
              </a:lnSpc>
              <a:spcAft>
                <a:spcPct val="20000"/>
              </a:spcAft>
              <a:buClr>
                <a:srgbClr val="FFCC99"/>
              </a:buClr>
              <a:buFont typeface="Wingdings" pitchFamily="2" charset="2"/>
              <a:buChar char="v"/>
              <a:defRPr/>
            </a:pPr>
            <a:r>
              <a:rPr lang="en-US" sz="3600" b="1" i="1" dirty="0" smtClean="0">
                <a:solidFill>
                  <a:srgbClr val="002060"/>
                </a:solidFill>
                <a:latin typeface="+mn-lt"/>
              </a:rPr>
              <a:t>Son</a:t>
            </a:r>
          </a:p>
          <a:p>
            <a:pPr>
              <a:lnSpc>
                <a:spcPct val="80000"/>
              </a:lnSpc>
              <a:spcAft>
                <a:spcPct val="20000"/>
              </a:spcAft>
              <a:buClr>
                <a:srgbClr val="FFCC99"/>
              </a:buClr>
              <a:buFont typeface="Wingdings" pitchFamily="2" charset="2"/>
              <a:buChar char="v"/>
              <a:defRPr/>
            </a:pPr>
            <a:r>
              <a:rPr lang="en-US" sz="3600" b="1" i="1" dirty="0" smtClean="0">
                <a:solidFill>
                  <a:srgbClr val="002060"/>
                </a:solidFill>
                <a:latin typeface="+mn-lt"/>
              </a:rPr>
              <a:t>elder</a:t>
            </a:r>
            <a:br>
              <a:rPr lang="en-US" sz="3600" b="1" i="1" dirty="0" smtClean="0">
                <a:solidFill>
                  <a:srgbClr val="002060"/>
                </a:solidFill>
                <a:latin typeface="+mn-lt"/>
              </a:rPr>
            </a:br>
            <a:r>
              <a:rPr lang="en-US" sz="3600" b="1" i="1" dirty="0" smtClean="0">
                <a:solidFill>
                  <a:srgbClr val="002060"/>
                </a:solidFill>
                <a:latin typeface="+mn-lt"/>
              </a:rPr>
              <a:t>Brother</a:t>
            </a:r>
          </a:p>
          <a:p>
            <a:pPr>
              <a:lnSpc>
                <a:spcPct val="80000"/>
              </a:lnSpc>
              <a:spcAft>
                <a:spcPct val="20000"/>
              </a:spcAft>
              <a:buClr>
                <a:srgbClr val="FFCC99"/>
              </a:buClr>
              <a:buFont typeface="Wingdings" pitchFamily="2" charset="2"/>
              <a:buChar char="v"/>
              <a:defRPr/>
            </a:pPr>
            <a:r>
              <a:rPr lang="en-US" sz="3600" b="1" i="1" dirty="0">
                <a:solidFill>
                  <a:srgbClr val="002060"/>
                </a:solidFill>
                <a:latin typeface="+mn-lt"/>
              </a:rPr>
              <a:t>y</a:t>
            </a:r>
            <a:r>
              <a:rPr lang="en-US" sz="3600" b="1" i="1" dirty="0" smtClean="0">
                <a:solidFill>
                  <a:srgbClr val="002060"/>
                </a:solidFill>
                <a:latin typeface="+mn-lt"/>
              </a:rPr>
              <a:t>ounger</a:t>
            </a:r>
          </a:p>
          <a:p>
            <a:pPr>
              <a:lnSpc>
                <a:spcPct val="80000"/>
              </a:lnSpc>
              <a:spcAft>
                <a:spcPct val="20000"/>
              </a:spcAft>
              <a:buClr>
                <a:srgbClr val="FFCC99"/>
              </a:buClr>
              <a:buFont typeface="Wingdings" pitchFamily="2" charset="2"/>
              <a:buChar char="v"/>
              <a:defRPr/>
            </a:pPr>
            <a:r>
              <a:rPr lang="en-US" sz="3600" b="1" i="1" dirty="0" smtClean="0">
                <a:solidFill>
                  <a:srgbClr val="002060"/>
                </a:solidFill>
                <a:latin typeface="+mn-lt"/>
              </a:rPr>
              <a:t>Brother</a:t>
            </a:r>
            <a:endParaRPr lang="en-US" sz="3600" b="1" i="1" dirty="0" smtClean="0">
              <a:solidFill>
                <a:srgbClr val="002060"/>
              </a:solidFill>
              <a:effectLst>
                <a:outerShdw blurRad="38100" dist="38100" dir="2700000" algn="tl">
                  <a:srgbClr val="000000"/>
                </a:outerShdw>
              </a:effectLst>
              <a:latin typeface="+mn-lt"/>
            </a:endParaRPr>
          </a:p>
        </p:txBody>
      </p:sp>
      <p:sp>
        <p:nvSpPr>
          <p:cNvPr id="27657" name="Text Box 2057"/>
          <p:cNvSpPr txBox="1">
            <a:spLocks noChangeArrowheads="1"/>
          </p:cNvSpPr>
          <p:nvPr/>
        </p:nvSpPr>
        <p:spPr bwMode="auto">
          <a:xfrm>
            <a:off x="5686778" y="2014538"/>
            <a:ext cx="3277710" cy="4191917"/>
          </a:xfrm>
          <a:prstGeom prst="rect">
            <a:avLst/>
          </a:prstGeom>
          <a:noFill/>
          <a:ln w="9525">
            <a:noFill/>
            <a:miter lim="800000"/>
            <a:headEnd/>
            <a:tailEnd/>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Lst>
        </p:spPr>
        <p:txBody>
          <a:bodyPr wrap="square">
            <a:spAutoFit/>
          </a:bodyPr>
          <a:lstStyle>
            <a:lvl1pPr marL="568325" indent="-568325">
              <a:defRPr sz="2400">
                <a:solidFill>
                  <a:schemeClr val="tx1"/>
                </a:solidFill>
                <a:latin typeface="FranklinGothicCond" pitchFamily="2" charset="0"/>
              </a:defRPr>
            </a:lvl1pPr>
            <a:lvl2pPr marL="742950" indent="-285750">
              <a:defRPr sz="2400">
                <a:solidFill>
                  <a:schemeClr val="tx1"/>
                </a:solidFill>
                <a:latin typeface="FranklinGothicCond" pitchFamily="2" charset="0"/>
              </a:defRPr>
            </a:lvl2pPr>
            <a:lvl3pPr marL="1143000" indent="-228600">
              <a:defRPr sz="2400">
                <a:solidFill>
                  <a:schemeClr val="tx1"/>
                </a:solidFill>
                <a:latin typeface="FranklinGothicCond" pitchFamily="2" charset="0"/>
              </a:defRPr>
            </a:lvl3pPr>
            <a:lvl4pPr marL="1600200" indent="-228600">
              <a:defRPr sz="2400">
                <a:solidFill>
                  <a:schemeClr val="tx1"/>
                </a:solidFill>
                <a:latin typeface="FranklinGothicCond" pitchFamily="2" charset="0"/>
              </a:defRPr>
            </a:lvl4pPr>
            <a:lvl5pPr marL="2057400" indent="-228600">
              <a:defRPr sz="2400">
                <a:solidFill>
                  <a:schemeClr val="tx1"/>
                </a:solidFill>
                <a:latin typeface="FranklinGothicCond" pitchFamily="2" charset="0"/>
              </a:defRPr>
            </a:lvl5pPr>
            <a:lvl6pPr marL="2514600" indent="-228600" eaLnBrk="0" fontAlgn="base" hangingPunct="0">
              <a:spcBef>
                <a:spcPct val="0"/>
              </a:spcBef>
              <a:spcAft>
                <a:spcPct val="0"/>
              </a:spcAft>
              <a:defRPr sz="2400">
                <a:solidFill>
                  <a:schemeClr val="tx1"/>
                </a:solidFill>
                <a:latin typeface="FranklinGothicCond" pitchFamily="2" charset="0"/>
              </a:defRPr>
            </a:lvl6pPr>
            <a:lvl7pPr marL="2971800" indent="-228600" eaLnBrk="0" fontAlgn="base" hangingPunct="0">
              <a:spcBef>
                <a:spcPct val="0"/>
              </a:spcBef>
              <a:spcAft>
                <a:spcPct val="0"/>
              </a:spcAft>
              <a:defRPr sz="2400">
                <a:solidFill>
                  <a:schemeClr val="tx1"/>
                </a:solidFill>
                <a:latin typeface="FranklinGothicCond" pitchFamily="2" charset="0"/>
              </a:defRPr>
            </a:lvl7pPr>
            <a:lvl8pPr marL="3429000" indent="-228600" eaLnBrk="0" fontAlgn="base" hangingPunct="0">
              <a:spcBef>
                <a:spcPct val="0"/>
              </a:spcBef>
              <a:spcAft>
                <a:spcPct val="0"/>
              </a:spcAft>
              <a:defRPr sz="2400">
                <a:solidFill>
                  <a:schemeClr val="tx1"/>
                </a:solidFill>
                <a:latin typeface="FranklinGothicCond" pitchFamily="2" charset="0"/>
              </a:defRPr>
            </a:lvl8pPr>
            <a:lvl9pPr marL="3886200" indent="-228600" eaLnBrk="0" fontAlgn="base" hangingPunct="0">
              <a:spcBef>
                <a:spcPct val="0"/>
              </a:spcBef>
              <a:spcAft>
                <a:spcPct val="0"/>
              </a:spcAft>
              <a:defRPr sz="2400">
                <a:solidFill>
                  <a:schemeClr val="tx1"/>
                </a:solidFill>
                <a:latin typeface="FranklinGothicCond" pitchFamily="2" charset="0"/>
              </a:defRPr>
            </a:lvl9pPr>
          </a:lstStyle>
          <a:p>
            <a:pPr>
              <a:lnSpc>
                <a:spcPct val="80000"/>
              </a:lnSpc>
              <a:spcAft>
                <a:spcPct val="20000"/>
              </a:spcAft>
              <a:buClr>
                <a:srgbClr val="FFCC99"/>
              </a:buClr>
              <a:buFont typeface="Wingdings" pitchFamily="2" charset="2"/>
              <a:buChar char="v"/>
              <a:defRPr/>
            </a:pPr>
            <a:r>
              <a:rPr lang="en-US" sz="3600" b="1" i="1" dirty="0" smtClean="0">
                <a:solidFill>
                  <a:srgbClr val="002060"/>
                </a:solidFill>
                <a:latin typeface="+mn-lt"/>
              </a:rPr>
              <a:t>Wife</a:t>
            </a:r>
          </a:p>
          <a:p>
            <a:pPr>
              <a:lnSpc>
                <a:spcPct val="80000"/>
              </a:lnSpc>
              <a:spcAft>
                <a:spcPct val="20000"/>
              </a:spcAft>
              <a:buClr>
                <a:srgbClr val="FFCC99"/>
              </a:buClr>
              <a:buFont typeface="Wingdings" pitchFamily="2" charset="2"/>
              <a:buChar char="v"/>
              <a:defRPr/>
            </a:pPr>
            <a:r>
              <a:rPr lang="en-US" sz="3600" b="1" i="1" dirty="0" smtClean="0">
                <a:solidFill>
                  <a:srgbClr val="002060"/>
                </a:solidFill>
                <a:latin typeface="+mn-lt"/>
              </a:rPr>
              <a:t>Friend</a:t>
            </a:r>
          </a:p>
          <a:p>
            <a:pPr>
              <a:lnSpc>
                <a:spcPct val="80000"/>
              </a:lnSpc>
              <a:spcAft>
                <a:spcPct val="20000"/>
              </a:spcAft>
              <a:buClr>
                <a:srgbClr val="FFCC99"/>
              </a:buClr>
              <a:buFont typeface="Wingdings" pitchFamily="2" charset="2"/>
              <a:buChar char="v"/>
              <a:defRPr/>
            </a:pPr>
            <a:r>
              <a:rPr lang="en-US" sz="3600" b="1" i="1" dirty="0" smtClean="0">
                <a:solidFill>
                  <a:srgbClr val="002060"/>
                </a:solidFill>
                <a:latin typeface="+mn-lt"/>
              </a:rPr>
              <a:t>Mother</a:t>
            </a:r>
          </a:p>
          <a:p>
            <a:pPr>
              <a:lnSpc>
                <a:spcPct val="80000"/>
              </a:lnSpc>
              <a:spcAft>
                <a:spcPct val="20000"/>
              </a:spcAft>
              <a:buClr>
                <a:srgbClr val="FFCC99"/>
              </a:buClr>
              <a:buFont typeface="Wingdings" pitchFamily="2" charset="2"/>
              <a:buChar char="v"/>
              <a:defRPr/>
            </a:pPr>
            <a:r>
              <a:rPr lang="en-US" sz="3600" b="1" i="1" dirty="0" smtClean="0">
                <a:solidFill>
                  <a:srgbClr val="002060"/>
                </a:solidFill>
                <a:latin typeface="+mn-lt"/>
              </a:rPr>
              <a:t>Daughter</a:t>
            </a:r>
          </a:p>
          <a:p>
            <a:pPr>
              <a:lnSpc>
                <a:spcPct val="80000"/>
              </a:lnSpc>
              <a:spcAft>
                <a:spcPct val="20000"/>
              </a:spcAft>
              <a:buClr>
                <a:srgbClr val="FFCC99"/>
              </a:buClr>
              <a:buFont typeface="Wingdings" pitchFamily="2" charset="2"/>
              <a:buChar char="v"/>
              <a:defRPr/>
            </a:pPr>
            <a:r>
              <a:rPr lang="en-US" sz="3600" b="1" i="1" dirty="0" smtClean="0">
                <a:solidFill>
                  <a:srgbClr val="002060"/>
                </a:solidFill>
                <a:latin typeface="+mn-lt"/>
              </a:rPr>
              <a:t>elder </a:t>
            </a:r>
            <a:br>
              <a:rPr lang="en-US" sz="3600" b="1" i="1" dirty="0" smtClean="0">
                <a:solidFill>
                  <a:srgbClr val="002060"/>
                </a:solidFill>
                <a:latin typeface="+mn-lt"/>
              </a:rPr>
            </a:br>
            <a:r>
              <a:rPr lang="en-US" sz="3600" b="1" i="1" dirty="0" smtClean="0">
                <a:solidFill>
                  <a:srgbClr val="002060"/>
                </a:solidFill>
                <a:latin typeface="+mn-lt"/>
              </a:rPr>
              <a:t>Sister</a:t>
            </a:r>
          </a:p>
          <a:p>
            <a:pPr>
              <a:lnSpc>
                <a:spcPct val="80000"/>
              </a:lnSpc>
              <a:spcAft>
                <a:spcPct val="20000"/>
              </a:spcAft>
              <a:buClr>
                <a:srgbClr val="FFCC99"/>
              </a:buClr>
              <a:buFont typeface="Wingdings" pitchFamily="2" charset="2"/>
              <a:buChar char="v"/>
              <a:defRPr/>
            </a:pPr>
            <a:r>
              <a:rPr lang="en-US" sz="3600" b="1" i="1" dirty="0" smtClean="0">
                <a:solidFill>
                  <a:srgbClr val="002060"/>
                </a:solidFill>
                <a:latin typeface="+mn-lt"/>
              </a:rPr>
              <a:t>younger </a:t>
            </a:r>
            <a:br>
              <a:rPr lang="en-US" sz="3600" b="1" i="1" dirty="0" smtClean="0">
                <a:solidFill>
                  <a:srgbClr val="002060"/>
                </a:solidFill>
                <a:latin typeface="+mn-lt"/>
              </a:rPr>
            </a:br>
            <a:r>
              <a:rPr lang="en-US" sz="3600" b="1" i="1" dirty="0" smtClean="0">
                <a:solidFill>
                  <a:srgbClr val="002060"/>
                </a:solidFill>
                <a:latin typeface="+mn-lt"/>
              </a:rPr>
              <a:t>Sister</a:t>
            </a:r>
          </a:p>
        </p:txBody>
      </p:sp>
    </p:spTree>
    <p:extLst>
      <p:ext uri="{BB962C8B-B14F-4D97-AF65-F5344CB8AC3E}">
        <p14:creationId xmlns:p14="http://schemas.microsoft.com/office/powerpoint/2010/main" xmlns="" val="9692717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9" name="Rectangle 7"/>
          <p:cNvSpPr>
            <a:spLocks noGrp="1" noChangeArrowheads="1"/>
          </p:cNvSpPr>
          <p:nvPr>
            <p:ph type="title"/>
          </p:nvPr>
        </p:nvSpPr>
        <p:spPr>
          <a:xfrm>
            <a:off x="907345" y="620688"/>
            <a:ext cx="7586133" cy="617537"/>
          </a:xfrm>
        </p:spPr>
        <p:txBody>
          <a:bodyPr>
            <a:noAutofit/>
          </a:bodyPr>
          <a:lstStyle/>
          <a:p>
            <a:pPr algn="ctr" eaLnBrk="1" fontAlgn="auto" hangingPunct="1">
              <a:spcAft>
                <a:spcPts val="0"/>
              </a:spcAft>
              <a:defRPr/>
            </a:pPr>
            <a:r>
              <a:rPr lang="en-GB" sz="3600" i="1" noProof="0" smtClean="0">
                <a:solidFill>
                  <a:srgbClr val="002060"/>
                </a:solidFill>
                <a:latin typeface="Calibri" pitchFamily="34" charset="0"/>
              </a:rPr>
              <a:t>Primary Virtues of Spouse’s Love</a:t>
            </a:r>
            <a:endParaRPr lang="en-GB" sz="3600" i="1" noProof="0">
              <a:solidFill>
                <a:srgbClr val="002060"/>
              </a:solidFill>
              <a:latin typeface="Calibri" pitchFamily="34" charset="0"/>
            </a:endParaRPr>
          </a:p>
        </p:txBody>
      </p:sp>
      <p:sp>
        <p:nvSpPr>
          <p:cNvPr id="279561" name="Text Box 9"/>
          <p:cNvSpPr txBox="1">
            <a:spLocks noChangeArrowheads="1"/>
          </p:cNvSpPr>
          <p:nvPr/>
        </p:nvSpPr>
        <p:spPr bwMode="auto">
          <a:xfrm>
            <a:off x="971600" y="5867401"/>
            <a:ext cx="7272808" cy="646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a:defRPr/>
            </a:pPr>
            <a:r>
              <a:rPr lang="en-US" sz="3600" b="1" i="1" dirty="0" smtClean="0">
                <a:solidFill>
                  <a:schemeClr val="tx2"/>
                </a:solidFill>
                <a:effectLst>
                  <a:outerShdw blurRad="38100" dist="38100" dir="2700000" algn="tl">
                    <a:srgbClr val="000000">
                      <a:alpha val="43137"/>
                    </a:srgbClr>
                  </a:outerShdw>
                </a:effectLst>
                <a:latin typeface="Book Antiqua" pitchFamily="18" charset="0"/>
              </a:rPr>
              <a:t>Treue </a:t>
            </a:r>
            <a:r>
              <a:rPr lang="en-US" sz="3600" b="1" i="1" dirty="0">
                <a:solidFill>
                  <a:schemeClr val="tx2"/>
                </a:solidFill>
                <a:effectLst>
                  <a:outerShdw blurRad="38100" dist="38100" dir="2700000" algn="tl">
                    <a:srgbClr val="000000">
                      <a:alpha val="43137"/>
                    </a:srgbClr>
                  </a:outerShdw>
                </a:effectLst>
                <a:latin typeface="Book Antiqua" pitchFamily="18" charset="0"/>
              </a:rPr>
              <a:t>&amp; </a:t>
            </a:r>
            <a:r>
              <a:rPr lang="en-US" sz="3600" b="1" i="1" dirty="0" smtClean="0">
                <a:solidFill>
                  <a:schemeClr val="tx2"/>
                </a:solidFill>
                <a:effectLst>
                  <a:outerShdw blurRad="38100" dist="38100" dir="2700000" algn="tl">
                    <a:srgbClr val="000000">
                      <a:alpha val="43137"/>
                    </a:srgbClr>
                  </a:outerShdw>
                </a:effectLst>
                <a:latin typeface="Book Antiqua" pitchFamily="18" charset="0"/>
              </a:rPr>
              <a:t>Verbindlichkeit</a:t>
            </a:r>
            <a:endParaRPr lang="en-US" sz="3600" b="1" i="1" dirty="0">
              <a:solidFill>
                <a:schemeClr val="tx2"/>
              </a:solidFill>
              <a:effectLst>
                <a:outerShdw blurRad="38100" dist="38100" dir="2700000" algn="tl">
                  <a:srgbClr val="000000">
                    <a:alpha val="43137"/>
                  </a:srgbClr>
                </a:outerShdw>
              </a:effectLst>
              <a:latin typeface="Book Antiqua" pitchFamily="18" charset="0"/>
            </a:endParaRPr>
          </a:p>
        </p:txBody>
      </p:sp>
      <p:pic>
        <p:nvPicPr>
          <p:cNvPr id="20484" name="Picture 4" descr="http://ts1.mm.bing.net/th?id=H.4923047381567867&amp;pid=1.9&amp;m=&amp;w=300&amp;h=300&amp;p=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77618" y="1772816"/>
            <a:ext cx="4991588" cy="396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479238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Grp="1" noChangeArrowheads="1"/>
          </p:cNvSpPr>
          <p:nvPr>
            <p:ph type="title"/>
          </p:nvPr>
        </p:nvSpPr>
        <p:spPr>
          <a:xfrm>
            <a:off x="251520" y="219076"/>
            <a:ext cx="8280920" cy="617537"/>
          </a:xfrm>
        </p:spPr>
        <p:txBody>
          <a:bodyPr>
            <a:noAutofit/>
          </a:bodyPr>
          <a:lstStyle/>
          <a:p>
            <a:pPr algn="ctr" eaLnBrk="1" fontAlgn="auto" hangingPunct="1">
              <a:spcAft>
                <a:spcPts val="0"/>
              </a:spcAft>
              <a:defRPr/>
            </a:pPr>
            <a:r>
              <a:rPr lang="en-GB" sz="3600" i="1" noProof="0" smtClean="0">
                <a:solidFill>
                  <a:srgbClr val="002060"/>
                </a:solidFill>
                <a:latin typeface="Calibri" pitchFamily="34" charset="0"/>
              </a:rPr>
              <a:t>The Realm of Parent’s Love</a:t>
            </a:r>
            <a:endParaRPr lang="en-GB" sz="3600" i="1" noProof="0">
              <a:solidFill>
                <a:srgbClr val="002060"/>
              </a:solidFill>
              <a:latin typeface="Calibri" pitchFamily="34" charset="0"/>
            </a:endParaRPr>
          </a:p>
        </p:txBody>
      </p:sp>
      <p:grpSp>
        <p:nvGrpSpPr>
          <p:cNvPr id="23555" name="Group 59"/>
          <p:cNvGrpSpPr>
            <a:grpSpLocks/>
          </p:cNvGrpSpPr>
          <p:nvPr/>
        </p:nvGrpSpPr>
        <p:grpSpPr bwMode="auto">
          <a:xfrm>
            <a:off x="2341034" y="1254125"/>
            <a:ext cx="4684889" cy="5257800"/>
            <a:chOff x="1581" y="768"/>
            <a:chExt cx="3320" cy="3312"/>
          </a:xfrm>
        </p:grpSpPr>
        <p:sp>
          <p:nvSpPr>
            <p:cNvPr id="23558" name="Oval 58"/>
            <p:cNvSpPr>
              <a:spLocks noChangeArrowheads="1"/>
            </p:cNvSpPr>
            <p:nvPr/>
          </p:nvSpPr>
          <p:spPr bwMode="blackWhite">
            <a:xfrm>
              <a:off x="2574" y="768"/>
              <a:ext cx="1296" cy="3312"/>
            </a:xfrm>
            <a:prstGeom prst="ellipse">
              <a:avLst/>
            </a:prstGeom>
            <a:gradFill rotWithShape="0">
              <a:gsLst>
                <a:gs pos="0">
                  <a:srgbClr val="C20E4E"/>
                </a:gs>
                <a:gs pos="50000">
                  <a:srgbClr val="FF1367"/>
                </a:gs>
                <a:gs pos="100000">
                  <a:srgbClr val="C20E4E"/>
                </a:gs>
              </a:gsLst>
              <a:lin ang="0" scaled="1"/>
            </a:gradFill>
            <a:ln w="28575">
              <a:solidFill>
                <a:schemeClr val="tx2"/>
              </a:solidFill>
              <a:round/>
              <a:headEnd/>
              <a:tailEnd/>
            </a:ln>
            <a:effectLst>
              <a:outerShdw dist="35921" dir="2700000" algn="ctr" rotWithShape="0">
                <a:schemeClr val="bg2"/>
              </a:outerShdw>
            </a:effectLst>
          </p:spPr>
          <p:txBody>
            <a:bodyPr wrap="none" anchor="ctr"/>
            <a:lstStyle/>
            <a:p>
              <a:endParaRPr lang="de-AT" dirty="0"/>
            </a:p>
          </p:txBody>
        </p:sp>
        <p:grpSp>
          <p:nvGrpSpPr>
            <p:cNvPr id="23559" name="Group 54"/>
            <p:cNvGrpSpPr>
              <a:grpSpLocks/>
            </p:cNvGrpSpPr>
            <p:nvPr/>
          </p:nvGrpSpPr>
          <p:grpSpPr bwMode="auto">
            <a:xfrm>
              <a:off x="2973" y="3552"/>
              <a:ext cx="478" cy="482"/>
              <a:chOff x="1743" y="3409"/>
              <a:chExt cx="478" cy="482"/>
            </a:xfrm>
          </p:grpSpPr>
          <p:pic>
            <p:nvPicPr>
              <p:cNvPr id="23578" name="Picture 55" descr="\\Iefserver\slides\Graphics\balls\purple ball.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43" y="3409"/>
                <a:ext cx="478" cy="4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71842" dir="2700000" algn="ctr" rotWithShape="0">
                        <a:schemeClr val="bg1"/>
                      </a:outerShdw>
                    </a:effectLst>
                  </a14:hiddenEffects>
                </a:ext>
              </a:extLst>
            </p:spPr>
          </p:pic>
          <p:pic>
            <p:nvPicPr>
              <p:cNvPr id="23579" name="Picture 56" descr="C:\IEF\FSL\Boy L-Purple.t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20" y="3432"/>
                <a:ext cx="164" cy="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3560" name="Group 48"/>
            <p:cNvGrpSpPr>
              <a:grpSpLocks/>
            </p:cNvGrpSpPr>
            <p:nvPr/>
          </p:nvGrpSpPr>
          <p:grpSpPr bwMode="auto">
            <a:xfrm>
              <a:off x="2885" y="768"/>
              <a:ext cx="669" cy="764"/>
              <a:chOff x="2885" y="974"/>
              <a:chExt cx="669" cy="764"/>
            </a:xfrm>
          </p:grpSpPr>
          <p:pic>
            <p:nvPicPr>
              <p:cNvPr id="23574" name="Picture 49" descr="\\Iefserver\slides\Graphics\balls\orange ball.t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85" y="974"/>
                <a:ext cx="669" cy="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3575" name="Group 50"/>
              <p:cNvGrpSpPr>
                <a:grpSpLocks/>
              </p:cNvGrpSpPr>
              <p:nvPr/>
            </p:nvGrpSpPr>
            <p:grpSpPr bwMode="auto">
              <a:xfrm>
                <a:off x="3037" y="1088"/>
                <a:ext cx="404" cy="528"/>
                <a:chOff x="5010" y="1414"/>
                <a:chExt cx="404" cy="528"/>
              </a:xfrm>
            </p:grpSpPr>
            <p:pic>
              <p:nvPicPr>
                <p:cNvPr id="23576" name="Picture 51" descr="\\Iefserver\slides\Graphics\silhouettes\Man.ti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010" y="1414"/>
                  <a:ext cx="199" cy="52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77" name="Picture 52" descr="\\Iefserver\slides\Graphics\silhouettes\Women.ti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20" y="1422"/>
                  <a:ext cx="194" cy="5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nvGrpSpPr>
            <p:cNvPr id="23561" name="Group 36"/>
            <p:cNvGrpSpPr>
              <a:grpSpLocks/>
            </p:cNvGrpSpPr>
            <p:nvPr/>
          </p:nvGrpSpPr>
          <p:grpSpPr bwMode="auto">
            <a:xfrm>
              <a:off x="4198" y="2017"/>
              <a:ext cx="703" cy="691"/>
              <a:chOff x="4320" y="2208"/>
              <a:chExt cx="641" cy="621"/>
            </a:xfrm>
          </p:grpSpPr>
          <p:pic>
            <p:nvPicPr>
              <p:cNvPr id="23572" name="Picture 37" descr="\\Iefserver\slides\Graphics\balls\blue green ball.tif"/>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320" y="2208"/>
                <a:ext cx="641" cy="62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63500" dir="3187806" algn="ctr" rotWithShape="0">
                        <a:schemeClr val="bg2"/>
                      </a:outerShdw>
                    </a:effectLst>
                  </a14:hiddenEffects>
                </a:ext>
              </a:extLst>
            </p:spPr>
          </p:pic>
          <p:pic>
            <p:nvPicPr>
              <p:cNvPr id="23573" name="Picture 38" descr="\\Iefserver\slides\Graphics\silhouettes\Women L-bule.tif"/>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559" y="2256"/>
                <a:ext cx="203" cy="5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63500" dir="3187806" algn="ctr" rotWithShape="0">
                        <a:schemeClr val="bg2"/>
                      </a:outerShdw>
                    </a:effectLst>
                  </a14:hiddenEffects>
                </a:ext>
              </a:extLst>
            </p:spPr>
          </p:pic>
        </p:grpSp>
        <p:grpSp>
          <p:nvGrpSpPr>
            <p:cNvPr id="23562" name="Group 39"/>
            <p:cNvGrpSpPr>
              <a:grpSpLocks/>
            </p:cNvGrpSpPr>
            <p:nvPr/>
          </p:nvGrpSpPr>
          <p:grpSpPr bwMode="auto">
            <a:xfrm>
              <a:off x="1581" y="2034"/>
              <a:ext cx="669" cy="674"/>
              <a:chOff x="1776" y="2209"/>
              <a:chExt cx="613" cy="618"/>
            </a:xfrm>
          </p:grpSpPr>
          <p:pic>
            <p:nvPicPr>
              <p:cNvPr id="23570" name="Picture 40" descr="\\Iefserver\slides\Graphics\balls\red ball.ti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776" y="2209"/>
                <a:ext cx="613" cy="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71" name="Picture 41" descr="\\Iefserver\slides\Graphics\silhouettes\Man L-red.tif"/>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985" y="2248"/>
                <a:ext cx="211" cy="559"/>
              </a:xfrm>
              <a:prstGeom prst="rect">
                <a:avLst/>
              </a:prstGeom>
              <a:noFill/>
              <a:ln>
                <a:noFill/>
              </a:ln>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3563" name="Group 42"/>
            <p:cNvGrpSpPr>
              <a:grpSpLocks/>
            </p:cNvGrpSpPr>
            <p:nvPr/>
          </p:nvGrpSpPr>
          <p:grpSpPr bwMode="auto">
            <a:xfrm>
              <a:off x="3971" y="3144"/>
              <a:ext cx="489" cy="474"/>
              <a:chOff x="3744" y="2833"/>
              <a:chExt cx="643" cy="623"/>
            </a:xfrm>
          </p:grpSpPr>
          <p:pic>
            <p:nvPicPr>
              <p:cNvPr id="23568" name="Picture 43" descr="\\Iefserver\slides\Graphics\balls\green.tif"/>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744" y="2833"/>
                <a:ext cx="643" cy="6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9" name="Picture 44" descr="\\Iefserver\slides\Graphics\silhouettes\Girl L-green.tif"/>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984" y="2928"/>
                <a:ext cx="171" cy="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3564" name="Group 45"/>
            <p:cNvGrpSpPr>
              <a:grpSpLocks/>
            </p:cNvGrpSpPr>
            <p:nvPr/>
          </p:nvGrpSpPr>
          <p:grpSpPr bwMode="auto">
            <a:xfrm>
              <a:off x="1930" y="3115"/>
              <a:ext cx="490" cy="474"/>
              <a:chOff x="2352" y="2832"/>
              <a:chExt cx="643" cy="623"/>
            </a:xfrm>
          </p:grpSpPr>
          <p:pic>
            <p:nvPicPr>
              <p:cNvPr id="23566" name="Picture 46" descr="\\Iefserver\slides\Graphics\balls\green.tif"/>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352" y="2832"/>
                <a:ext cx="643" cy="6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7" name="Picture 47" descr="\\Iefserver\slides\Graphics\silhouettes\Boy L-green.tif"/>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2575" y="2911"/>
                <a:ext cx="192" cy="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3565" name="Line 53"/>
            <p:cNvSpPr>
              <a:spLocks noChangeShapeType="1"/>
            </p:cNvSpPr>
            <p:nvPr/>
          </p:nvSpPr>
          <p:spPr bwMode="auto">
            <a:xfrm flipV="1">
              <a:off x="3236" y="1532"/>
              <a:ext cx="0" cy="1874"/>
            </a:xfrm>
            <a:prstGeom prst="line">
              <a:avLst/>
            </a:prstGeom>
            <a:noFill/>
            <a:ln w="127000">
              <a:solidFill>
                <a:schemeClr val="tx2"/>
              </a:solidFill>
              <a:round/>
              <a:headEnd type="triangle" w="med" len="med"/>
              <a:tailEnd/>
            </a:ln>
            <a:effectLst>
              <a:outerShdw dist="53882"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endParaRPr lang="de-AT" dirty="0"/>
            </a:p>
          </p:txBody>
        </p:sp>
      </p:grpSp>
      <p:sp>
        <p:nvSpPr>
          <p:cNvPr id="51" name="Ellipse 50"/>
          <p:cNvSpPr/>
          <p:nvPr/>
        </p:nvSpPr>
        <p:spPr>
          <a:xfrm>
            <a:off x="4046423" y="3076618"/>
            <a:ext cx="1260000" cy="1260000"/>
          </a:xfrm>
          <a:prstGeom prst="ellipse">
            <a:avLst/>
          </a:prstGeom>
          <a:solidFill>
            <a:srgbClr val="DCC8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i="1" dirty="0" smtClean="0">
                <a:solidFill>
                  <a:srgbClr val="C00000"/>
                </a:solidFill>
                <a:effectLst>
                  <a:outerShdw blurRad="38100" dist="38100" dir="2700000" algn="tl">
                    <a:srgbClr val="000000">
                      <a:alpha val="43137"/>
                    </a:srgbClr>
                  </a:outerShdw>
                </a:effectLst>
              </a:rPr>
              <a:t>God‘s Love</a:t>
            </a:r>
            <a:endParaRPr lang="de-AT" b="1" i="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542919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50" name="Rectangle 6"/>
          <p:cNvSpPr>
            <a:spLocks noGrp="1" noChangeArrowheads="1"/>
          </p:cNvSpPr>
          <p:nvPr>
            <p:ph type="title"/>
          </p:nvPr>
        </p:nvSpPr>
        <p:spPr>
          <a:xfrm>
            <a:off x="0" y="404664"/>
            <a:ext cx="8856984" cy="1091530"/>
          </a:xfrm>
        </p:spPr>
        <p:txBody>
          <a:bodyPr>
            <a:noAutofit/>
          </a:bodyPr>
          <a:lstStyle/>
          <a:p>
            <a:pPr algn="ctr" eaLnBrk="1" fontAlgn="auto" hangingPunct="1">
              <a:spcAft>
                <a:spcPts val="0"/>
              </a:spcAft>
              <a:defRPr/>
            </a:pPr>
            <a:r>
              <a:rPr lang="en-GB" sz="3600" i="1" noProof="0" dirty="0" smtClean="0">
                <a:solidFill>
                  <a:srgbClr val="002060"/>
                </a:solidFill>
                <a:latin typeface="Calibri" pitchFamily="34" charset="0"/>
              </a:rPr>
              <a:t>Primary Virtues of Parent’s Love</a:t>
            </a:r>
            <a:endParaRPr lang="en-GB" sz="3600" i="1" noProof="0" dirty="0">
              <a:solidFill>
                <a:srgbClr val="002060"/>
              </a:solidFill>
              <a:latin typeface="Calibri" pitchFamily="34" charset="0"/>
            </a:endParaRPr>
          </a:p>
        </p:txBody>
      </p:sp>
      <p:sp>
        <p:nvSpPr>
          <p:cNvPr id="287753" name="Text Box 9"/>
          <p:cNvSpPr txBox="1">
            <a:spLocks noChangeArrowheads="1"/>
          </p:cNvSpPr>
          <p:nvPr/>
        </p:nvSpPr>
        <p:spPr bwMode="auto">
          <a:xfrm>
            <a:off x="1368000" y="5792735"/>
            <a:ext cx="6336704" cy="646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a:defRPr/>
            </a:pPr>
            <a:r>
              <a:rPr lang="en-US" sz="3600" b="1" dirty="0" smtClean="0">
                <a:solidFill>
                  <a:schemeClr val="tx2"/>
                </a:solidFill>
                <a:effectLst>
                  <a:outerShdw blurRad="38100" dist="38100" dir="2700000" algn="tl">
                    <a:srgbClr val="000000"/>
                  </a:outerShdw>
                </a:effectLst>
                <a:latin typeface="Calibri" pitchFamily="34" charset="0"/>
              </a:rPr>
              <a:t>Investment </a:t>
            </a:r>
            <a:r>
              <a:rPr lang="en-US" sz="3600" b="1" dirty="0">
                <a:solidFill>
                  <a:schemeClr val="tx2"/>
                </a:solidFill>
                <a:effectLst>
                  <a:outerShdw blurRad="38100" dist="38100" dir="2700000" algn="tl">
                    <a:srgbClr val="000000"/>
                  </a:outerShdw>
                </a:effectLst>
                <a:latin typeface="Calibri" pitchFamily="34" charset="0"/>
              </a:rPr>
              <a:t>&amp; </a:t>
            </a:r>
            <a:r>
              <a:rPr lang="en-US" sz="3600" b="1" dirty="0" smtClean="0">
                <a:solidFill>
                  <a:schemeClr val="tx2"/>
                </a:solidFill>
                <a:effectLst>
                  <a:outerShdw blurRad="38100" dist="38100" dir="2700000" algn="tl">
                    <a:srgbClr val="000000"/>
                  </a:outerShdw>
                </a:effectLst>
                <a:latin typeface="Calibri" pitchFamily="34" charset="0"/>
              </a:rPr>
              <a:t>Compassion</a:t>
            </a:r>
            <a:endParaRPr lang="en-US" sz="3600" b="1" dirty="0">
              <a:solidFill>
                <a:schemeClr val="tx2"/>
              </a:solidFill>
              <a:effectLst>
                <a:outerShdw blurRad="38100" dist="38100" dir="2700000" algn="tl">
                  <a:srgbClr val="000000"/>
                </a:outerShdw>
              </a:effectLst>
              <a:latin typeface="Calibri"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01352" y="1980299"/>
            <a:ext cx="5670000" cy="378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13451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074" descr="C:\Documents and Settings\Administrator\Desktop\joy\globe.t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25600" y="1143000"/>
            <a:ext cx="6434667" cy="556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5" name="Line 3075"/>
          <p:cNvSpPr>
            <a:spLocks noChangeShapeType="1"/>
          </p:cNvSpPr>
          <p:nvPr/>
        </p:nvSpPr>
        <p:spPr bwMode="auto">
          <a:xfrm rot="16200000" flipV="1">
            <a:off x="4341989" y="1543050"/>
            <a:ext cx="457200" cy="0"/>
          </a:xfrm>
          <a:prstGeom prst="line">
            <a:avLst/>
          </a:prstGeom>
          <a:noFill/>
          <a:ln w="76200">
            <a:solidFill>
              <a:schemeClr val="tx2"/>
            </a:solidFill>
            <a:round/>
            <a:headEnd/>
            <a:tailEnd type="triangle" w="med" len="med"/>
          </a:ln>
          <a:effectLst>
            <a:outerShdw dist="53882"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endParaRPr lang="de-AT" dirty="0"/>
          </a:p>
        </p:txBody>
      </p:sp>
      <p:sp>
        <p:nvSpPr>
          <p:cNvPr id="21509" name="Text Box 3077"/>
          <p:cNvSpPr txBox="1">
            <a:spLocks noChangeArrowheads="1"/>
          </p:cNvSpPr>
          <p:nvPr/>
        </p:nvSpPr>
        <p:spPr bwMode="auto">
          <a:xfrm>
            <a:off x="1331640" y="4343400"/>
            <a:ext cx="2800093" cy="880241"/>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FranklinGothicCond" pitchFamily="2" charset="0"/>
              </a:defRPr>
            </a:lvl1pPr>
            <a:lvl2pPr marL="742950" indent="-285750">
              <a:defRPr sz="2400">
                <a:solidFill>
                  <a:schemeClr val="tx1"/>
                </a:solidFill>
                <a:latin typeface="FranklinGothicCond" pitchFamily="2" charset="0"/>
              </a:defRPr>
            </a:lvl2pPr>
            <a:lvl3pPr marL="1143000" indent="-228600">
              <a:defRPr sz="2400">
                <a:solidFill>
                  <a:schemeClr val="tx1"/>
                </a:solidFill>
                <a:latin typeface="FranklinGothicCond" pitchFamily="2" charset="0"/>
              </a:defRPr>
            </a:lvl3pPr>
            <a:lvl4pPr marL="1600200" indent="-228600">
              <a:defRPr sz="2400">
                <a:solidFill>
                  <a:schemeClr val="tx1"/>
                </a:solidFill>
                <a:latin typeface="FranklinGothicCond" pitchFamily="2" charset="0"/>
              </a:defRPr>
            </a:lvl4pPr>
            <a:lvl5pPr marL="2057400" indent="-228600">
              <a:defRPr sz="2400">
                <a:solidFill>
                  <a:schemeClr val="tx1"/>
                </a:solidFill>
                <a:latin typeface="FranklinGothicCond" pitchFamily="2" charset="0"/>
              </a:defRPr>
            </a:lvl5pPr>
            <a:lvl6pPr marL="2514600" indent="-228600" eaLnBrk="0" fontAlgn="base" hangingPunct="0">
              <a:spcBef>
                <a:spcPct val="0"/>
              </a:spcBef>
              <a:spcAft>
                <a:spcPct val="0"/>
              </a:spcAft>
              <a:defRPr sz="2400">
                <a:solidFill>
                  <a:schemeClr val="tx1"/>
                </a:solidFill>
                <a:latin typeface="FranklinGothicCond" pitchFamily="2" charset="0"/>
              </a:defRPr>
            </a:lvl6pPr>
            <a:lvl7pPr marL="2971800" indent="-228600" eaLnBrk="0" fontAlgn="base" hangingPunct="0">
              <a:spcBef>
                <a:spcPct val="0"/>
              </a:spcBef>
              <a:spcAft>
                <a:spcPct val="0"/>
              </a:spcAft>
              <a:defRPr sz="2400">
                <a:solidFill>
                  <a:schemeClr val="tx1"/>
                </a:solidFill>
                <a:latin typeface="FranklinGothicCond" pitchFamily="2" charset="0"/>
              </a:defRPr>
            </a:lvl7pPr>
            <a:lvl8pPr marL="3429000" indent="-228600" eaLnBrk="0" fontAlgn="base" hangingPunct="0">
              <a:spcBef>
                <a:spcPct val="0"/>
              </a:spcBef>
              <a:spcAft>
                <a:spcPct val="0"/>
              </a:spcAft>
              <a:defRPr sz="2400">
                <a:solidFill>
                  <a:schemeClr val="tx1"/>
                </a:solidFill>
                <a:latin typeface="FranklinGothicCond" pitchFamily="2" charset="0"/>
              </a:defRPr>
            </a:lvl8pPr>
            <a:lvl9pPr marL="3886200" indent="-228600" eaLnBrk="0" fontAlgn="base" hangingPunct="0">
              <a:spcBef>
                <a:spcPct val="0"/>
              </a:spcBef>
              <a:spcAft>
                <a:spcPct val="0"/>
              </a:spcAft>
              <a:defRPr sz="2400">
                <a:solidFill>
                  <a:schemeClr val="tx1"/>
                </a:solidFill>
                <a:latin typeface="FranklinGothicCond" pitchFamily="2" charset="0"/>
              </a:defRPr>
            </a:lvl9pPr>
          </a:lstStyle>
          <a:p>
            <a:pPr algn="ctr">
              <a:lnSpc>
                <a:spcPct val="80000"/>
              </a:lnSpc>
              <a:defRPr/>
            </a:pPr>
            <a:r>
              <a:rPr lang="en-US" altLang="zh-CN" sz="3200" b="1" i="1" dirty="0" smtClean="0">
                <a:solidFill>
                  <a:schemeClr val="tx2"/>
                </a:solidFill>
                <a:latin typeface="+mn-lt"/>
              </a:rPr>
              <a:t>Elder</a:t>
            </a:r>
          </a:p>
          <a:p>
            <a:pPr algn="ctr">
              <a:lnSpc>
                <a:spcPct val="80000"/>
              </a:lnSpc>
              <a:defRPr/>
            </a:pPr>
            <a:r>
              <a:rPr lang="en-US" altLang="zh-CN" sz="3200" b="1" i="1" dirty="0" smtClean="0">
                <a:solidFill>
                  <a:schemeClr val="tx2"/>
                </a:solidFill>
                <a:latin typeface="+mn-lt"/>
              </a:rPr>
              <a:t>Siblings</a:t>
            </a:r>
          </a:p>
        </p:txBody>
      </p:sp>
      <p:sp>
        <p:nvSpPr>
          <p:cNvPr id="21510" name="Text Box 3078"/>
          <p:cNvSpPr txBox="1">
            <a:spLocks noChangeArrowheads="1"/>
          </p:cNvSpPr>
          <p:nvPr/>
        </p:nvSpPr>
        <p:spPr bwMode="auto">
          <a:xfrm>
            <a:off x="3386667" y="5689600"/>
            <a:ext cx="2709333" cy="510909"/>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FranklinGothicCond" pitchFamily="2" charset="0"/>
              </a:defRPr>
            </a:lvl1pPr>
            <a:lvl2pPr marL="742950" indent="-285750">
              <a:defRPr sz="2400">
                <a:solidFill>
                  <a:schemeClr val="tx1"/>
                </a:solidFill>
                <a:latin typeface="FranklinGothicCond" pitchFamily="2" charset="0"/>
              </a:defRPr>
            </a:lvl2pPr>
            <a:lvl3pPr marL="1143000" indent="-228600">
              <a:defRPr sz="2400">
                <a:solidFill>
                  <a:schemeClr val="tx1"/>
                </a:solidFill>
                <a:latin typeface="FranklinGothicCond" pitchFamily="2" charset="0"/>
              </a:defRPr>
            </a:lvl3pPr>
            <a:lvl4pPr marL="1600200" indent="-228600">
              <a:defRPr sz="2400">
                <a:solidFill>
                  <a:schemeClr val="tx1"/>
                </a:solidFill>
                <a:latin typeface="FranklinGothicCond" pitchFamily="2" charset="0"/>
              </a:defRPr>
            </a:lvl4pPr>
            <a:lvl5pPr marL="2057400" indent="-228600">
              <a:defRPr sz="2400">
                <a:solidFill>
                  <a:schemeClr val="tx1"/>
                </a:solidFill>
                <a:latin typeface="FranklinGothicCond" pitchFamily="2" charset="0"/>
              </a:defRPr>
            </a:lvl5pPr>
            <a:lvl6pPr marL="2514600" indent="-228600" eaLnBrk="0" fontAlgn="base" hangingPunct="0">
              <a:spcBef>
                <a:spcPct val="0"/>
              </a:spcBef>
              <a:spcAft>
                <a:spcPct val="0"/>
              </a:spcAft>
              <a:defRPr sz="2400">
                <a:solidFill>
                  <a:schemeClr val="tx1"/>
                </a:solidFill>
                <a:latin typeface="FranklinGothicCond" pitchFamily="2" charset="0"/>
              </a:defRPr>
            </a:lvl6pPr>
            <a:lvl7pPr marL="2971800" indent="-228600" eaLnBrk="0" fontAlgn="base" hangingPunct="0">
              <a:spcBef>
                <a:spcPct val="0"/>
              </a:spcBef>
              <a:spcAft>
                <a:spcPct val="0"/>
              </a:spcAft>
              <a:defRPr sz="2400">
                <a:solidFill>
                  <a:schemeClr val="tx1"/>
                </a:solidFill>
                <a:latin typeface="FranklinGothicCond" pitchFamily="2" charset="0"/>
              </a:defRPr>
            </a:lvl7pPr>
            <a:lvl8pPr marL="3429000" indent="-228600" eaLnBrk="0" fontAlgn="base" hangingPunct="0">
              <a:spcBef>
                <a:spcPct val="0"/>
              </a:spcBef>
              <a:spcAft>
                <a:spcPct val="0"/>
              </a:spcAft>
              <a:defRPr sz="2400">
                <a:solidFill>
                  <a:schemeClr val="tx1"/>
                </a:solidFill>
                <a:latin typeface="FranklinGothicCond" pitchFamily="2" charset="0"/>
              </a:defRPr>
            </a:lvl8pPr>
            <a:lvl9pPr marL="3886200" indent="-228600" eaLnBrk="0" fontAlgn="base" hangingPunct="0">
              <a:spcBef>
                <a:spcPct val="0"/>
              </a:spcBef>
              <a:spcAft>
                <a:spcPct val="0"/>
              </a:spcAft>
              <a:defRPr sz="2400">
                <a:solidFill>
                  <a:schemeClr val="tx1"/>
                </a:solidFill>
                <a:latin typeface="FranklinGothicCond" pitchFamily="2" charset="0"/>
              </a:defRPr>
            </a:lvl9pPr>
          </a:lstStyle>
          <a:p>
            <a:pPr algn="ctr">
              <a:lnSpc>
                <a:spcPct val="80000"/>
              </a:lnSpc>
              <a:defRPr/>
            </a:pPr>
            <a:r>
              <a:rPr lang="en-US" altLang="zh-CN" sz="3200" b="1" i="1" dirty="0" smtClean="0">
                <a:solidFill>
                  <a:schemeClr val="tx2"/>
                </a:solidFill>
                <a:latin typeface="+mn-lt"/>
              </a:rPr>
              <a:t>Children</a:t>
            </a:r>
            <a:endParaRPr lang="en-US" altLang="zh-CN" sz="3200" b="1" i="1" dirty="0" smtClean="0">
              <a:latin typeface="+mn-lt"/>
            </a:endParaRPr>
          </a:p>
        </p:txBody>
      </p:sp>
      <p:sp>
        <p:nvSpPr>
          <p:cNvPr id="21511" name="Text Box 3079"/>
          <p:cNvSpPr txBox="1">
            <a:spLocks noChangeArrowheads="1"/>
          </p:cNvSpPr>
          <p:nvPr/>
        </p:nvSpPr>
        <p:spPr bwMode="auto">
          <a:xfrm>
            <a:off x="4876800" y="2438400"/>
            <a:ext cx="2766970" cy="127419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FranklinGothicCond" pitchFamily="2" charset="0"/>
              </a:defRPr>
            </a:lvl1pPr>
            <a:lvl2pPr marL="742950" indent="-285750">
              <a:defRPr sz="2400">
                <a:solidFill>
                  <a:schemeClr val="tx1"/>
                </a:solidFill>
                <a:latin typeface="FranklinGothicCond" pitchFamily="2" charset="0"/>
              </a:defRPr>
            </a:lvl2pPr>
            <a:lvl3pPr marL="1143000" indent="-228600">
              <a:defRPr sz="2400">
                <a:solidFill>
                  <a:schemeClr val="tx1"/>
                </a:solidFill>
                <a:latin typeface="FranklinGothicCond" pitchFamily="2" charset="0"/>
              </a:defRPr>
            </a:lvl3pPr>
            <a:lvl4pPr marL="1600200" indent="-228600">
              <a:defRPr sz="2400">
                <a:solidFill>
                  <a:schemeClr val="tx1"/>
                </a:solidFill>
                <a:latin typeface="FranklinGothicCond" pitchFamily="2" charset="0"/>
              </a:defRPr>
            </a:lvl4pPr>
            <a:lvl5pPr marL="2057400" indent="-228600">
              <a:defRPr sz="2400">
                <a:solidFill>
                  <a:schemeClr val="tx1"/>
                </a:solidFill>
                <a:latin typeface="FranklinGothicCond" pitchFamily="2" charset="0"/>
              </a:defRPr>
            </a:lvl5pPr>
            <a:lvl6pPr marL="2514600" indent="-228600" eaLnBrk="0" fontAlgn="base" hangingPunct="0">
              <a:spcBef>
                <a:spcPct val="0"/>
              </a:spcBef>
              <a:spcAft>
                <a:spcPct val="0"/>
              </a:spcAft>
              <a:defRPr sz="2400">
                <a:solidFill>
                  <a:schemeClr val="tx1"/>
                </a:solidFill>
                <a:latin typeface="FranklinGothicCond" pitchFamily="2" charset="0"/>
              </a:defRPr>
            </a:lvl6pPr>
            <a:lvl7pPr marL="2971800" indent="-228600" eaLnBrk="0" fontAlgn="base" hangingPunct="0">
              <a:spcBef>
                <a:spcPct val="0"/>
              </a:spcBef>
              <a:spcAft>
                <a:spcPct val="0"/>
              </a:spcAft>
              <a:defRPr sz="2400">
                <a:solidFill>
                  <a:schemeClr val="tx1"/>
                </a:solidFill>
                <a:latin typeface="FranklinGothicCond" pitchFamily="2" charset="0"/>
              </a:defRPr>
            </a:lvl7pPr>
            <a:lvl8pPr marL="3429000" indent="-228600" eaLnBrk="0" fontAlgn="base" hangingPunct="0">
              <a:spcBef>
                <a:spcPct val="0"/>
              </a:spcBef>
              <a:spcAft>
                <a:spcPct val="0"/>
              </a:spcAft>
              <a:defRPr sz="2400">
                <a:solidFill>
                  <a:schemeClr val="tx1"/>
                </a:solidFill>
                <a:latin typeface="FranklinGothicCond" pitchFamily="2" charset="0"/>
              </a:defRPr>
            </a:lvl8pPr>
            <a:lvl9pPr marL="3886200" indent="-228600" eaLnBrk="0" fontAlgn="base" hangingPunct="0">
              <a:spcBef>
                <a:spcPct val="0"/>
              </a:spcBef>
              <a:spcAft>
                <a:spcPct val="0"/>
              </a:spcAft>
              <a:defRPr sz="2400">
                <a:solidFill>
                  <a:schemeClr val="tx1"/>
                </a:solidFill>
                <a:latin typeface="FranklinGothicCond" pitchFamily="2" charset="0"/>
              </a:defRPr>
            </a:lvl9pPr>
          </a:lstStyle>
          <a:p>
            <a:pPr algn="ctr">
              <a:lnSpc>
                <a:spcPct val="80000"/>
              </a:lnSpc>
              <a:defRPr/>
            </a:pPr>
            <a:r>
              <a:rPr lang="en-US" altLang="zh-CN" sz="3200" b="1" i="1" dirty="0" smtClean="0">
                <a:solidFill>
                  <a:schemeClr val="tx2"/>
                </a:solidFill>
                <a:latin typeface="+mn-lt"/>
              </a:rPr>
              <a:t>younger</a:t>
            </a:r>
          </a:p>
          <a:p>
            <a:pPr algn="ctr">
              <a:lnSpc>
                <a:spcPct val="80000"/>
              </a:lnSpc>
              <a:defRPr/>
            </a:pPr>
            <a:r>
              <a:rPr lang="en-US" altLang="zh-CN" sz="3200" b="1" i="1" dirty="0" smtClean="0">
                <a:solidFill>
                  <a:schemeClr val="tx2"/>
                </a:solidFill>
                <a:latin typeface="+mn-lt"/>
              </a:rPr>
              <a:t>Siblings</a:t>
            </a:r>
            <a:r>
              <a:rPr lang="en-US" altLang="zh-CN" sz="3200" b="1" i="1" dirty="0" smtClean="0">
                <a:solidFill>
                  <a:schemeClr val="tx2"/>
                </a:solidFill>
              </a:rPr>
              <a:t> </a:t>
            </a:r>
            <a:br>
              <a:rPr lang="en-US" altLang="zh-CN" sz="3200" b="1" i="1" dirty="0" smtClean="0">
                <a:solidFill>
                  <a:schemeClr val="tx2"/>
                </a:solidFill>
              </a:rPr>
            </a:br>
            <a:endParaRPr lang="en-US" altLang="zh-CN" sz="3200" b="1" i="1" dirty="0" smtClean="0"/>
          </a:p>
        </p:txBody>
      </p:sp>
      <p:sp>
        <p:nvSpPr>
          <p:cNvPr id="21512" name="Text Box 3080"/>
          <p:cNvSpPr txBox="1">
            <a:spLocks noChangeArrowheads="1"/>
          </p:cNvSpPr>
          <p:nvPr/>
        </p:nvSpPr>
        <p:spPr bwMode="auto">
          <a:xfrm>
            <a:off x="3351389" y="1670050"/>
            <a:ext cx="2438400" cy="510909"/>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FranklinGothicCond" pitchFamily="2" charset="0"/>
              </a:defRPr>
            </a:lvl1pPr>
            <a:lvl2pPr marL="742950" indent="-285750">
              <a:defRPr sz="2400">
                <a:solidFill>
                  <a:schemeClr val="tx1"/>
                </a:solidFill>
                <a:latin typeface="FranklinGothicCond" pitchFamily="2" charset="0"/>
              </a:defRPr>
            </a:lvl2pPr>
            <a:lvl3pPr marL="1143000" indent="-228600">
              <a:defRPr sz="2400">
                <a:solidFill>
                  <a:schemeClr val="tx1"/>
                </a:solidFill>
                <a:latin typeface="FranklinGothicCond" pitchFamily="2" charset="0"/>
              </a:defRPr>
            </a:lvl3pPr>
            <a:lvl4pPr marL="1600200" indent="-228600">
              <a:defRPr sz="2400">
                <a:solidFill>
                  <a:schemeClr val="tx1"/>
                </a:solidFill>
                <a:latin typeface="FranklinGothicCond" pitchFamily="2" charset="0"/>
              </a:defRPr>
            </a:lvl4pPr>
            <a:lvl5pPr marL="2057400" indent="-228600">
              <a:defRPr sz="2400">
                <a:solidFill>
                  <a:schemeClr val="tx1"/>
                </a:solidFill>
                <a:latin typeface="FranklinGothicCond" pitchFamily="2" charset="0"/>
              </a:defRPr>
            </a:lvl5pPr>
            <a:lvl6pPr marL="2514600" indent="-228600" eaLnBrk="0" fontAlgn="base" hangingPunct="0">
              <a:spcBef>
                <a:spcPct val="0"/>
              </a:spcBef>
              <a:spcAft>
                <a:spcPct val="0"/>
              </a:spcAft>
              <a:defRPr sz="2400">
                <a:solidFill>
                  <a:schemeClr val="tx1"/>
                </a:solidFill>
                <a:latin typeface="FranklinGothicCond" pitchFamily="2" charset="0"/>
              </a:defRPr>
            </a:lvl6pPr>
            <a:lvl7pPr marL="2971800" indent="-228600" eaLnBrk="0" fontAlgn="base" hangingPunct="0">
              <a:spcBef>
                <a:spcPct val="0"/>
              </a:spcBef>
              <a:spcAft>
                <a:spcPct val="0"/>
              </a:spcAft>
              <a:defRPr sz="2400">
                <a:solidFill>
                  <a:schemeClr val="tx1"/>
                </a:solidFill>
                <a:latin typeface="FranklinGothicCond" pitchFamily="2" charset="0"/>
              </a:defRPr>
            </a:lvl7pPr>
            <a:lvl8pPr marL="3429000" indent="-228600" eaLnBrk="0" fontAlgn="base" hangingPunct="0">
              <a:spcBef>
                <a:spcPct val="0"/>
              </a:spcBef>
              <a:spcAft>
                <a:spcPct val="0"/>
              </a:spcAft>
              <a:defRPr sz="2400">
                <a:solidFill>
                  <a:schemeClr val="tx1"/>
                </a:solidFill>
                <a:latin typeface="FranklinGothicCond" pitchFamily="2" charset="0"/>
              </a:defRPr>
            </a:lvl8pPr>
            <a:lvl9pPr marL="3886200" indent="-228600" eaLnBrk="0" fontAlgn="base" hangingPunct="0">
              <a:spcBef>
                <a:spcPct val="0"/>
              </a:spcBef>
              <a:spcAft>
                <a:spcPct val="0"/>
              </a:spcAft>
              <a:defRPr sz="2400">
                <a:solidFill>
                  <a:schemeClr val="tx1"/>
                </a:solidFill>
                <a:latin typeface="FranklinGothicCond" pitchFamily="2" charset="0"/>
              </a:defRPr>
            </a:lvl9pPr>
          </a:lstStyle>
          <a:p>
            <a:pPr algn="ctr">
              <a:lnSpc>
                <a:spcPct val="80000"/>
              </a:lnSpc>
              <a:defRPr/>
            </a:pPr>
            <a:r>
              <a:rPr lang="en-US" altLang="zh-CN" sz="3200" b="1" i="1" dirty="0" smtClean="0">
                <a:solidFill>
                  <a:schemeClr val="tx2"/>
                </a:solidFill>
                <a:latin typeface="+mn-lt"/>
              </a:rPr>
              <a:t>Parents</a:t>
            </a:r>
            <a:endParaRPr lang="en-US" altLang="zh-CN" sz="3200" b="1" i="1" dirty="0" smtClean="0">
              <a:latin typeface="+mn-lt"/>
            </a:endParaRPr>
          </a:p>
        </p:txBody>
      </p:sp>
      <p:sp>
        <p:nvSpPr>
          <p:cNvPr id="21513" name="Text Box 3081"/>
          <p:cNvSpPr txBox="1">
            <a:spLocks noChangeArrowheads="1"/>
          </p:cNvSpPr>
          <p:nvPr/>
        </p:nvSpPr>
        <p:spPr bwMode="auto">
          <a:xfrm>
            <a:off x="827584" y="3632200"/>
            <a:ext cx="2559083" cy="510909"/>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a:solidFill>
                  <a:schemeClr val="tx1"/>
                </a:solidFill>
                <a:latin typeface="FranklinGothicCond" pitchFamily="2" charset="0"/>
              </a:defRPr>
            </a:lvl1pPr>
            <a:lvl2pPr marL="742950" indent="-285750">
              <a:defRPr sz="2400">
                <a:solidFill>
                  <a:schemeClr val="tx1"/>
                </a:solidFill>
                <a:latin typeface="FranklinGothicCond" pitchFamily="2" charset="0"/>
              </a:defRPr>
            </a:lvl2pPr>
            <a:lvl3pPr marL="1143000" indent="-228600">
              <a:defRPr sz="2400">
                <a:solidFill>
                  <a:schemeClr val="tx1"/>
                </a:solidFill>
                <a:latin typeface="FranklinGothicCond" pitchFamily="2" charset="0"/>
              </a:defRPr>
            </a:lvl3pPr>
            <a:lvl4pPr marL="1600200" indent="-228600">
              <a:defRPr sz="2400">
                <a:solidFill>
                  <a:schemeClr val="tx1"/>
                </a:solidFill>
                <a:latin typeface="FranklinGothicCond" pitchFamily="2" charset="0"/>
              </a:defRPr>
            </a:lvl4pPr>
            <a:lvl5pPr marL="2057400" indent="-228600">
              <a:defRPr sz="2400">
                <a:solidFill>
                  <a:schemeClr val="tx1"/>
                </a:solidFill>
                <a:latin typeface="FranklinGothicCond" pitchFamily="2" charset="0"/>
              </a:defRPr>
            </a:lvl5pPr>
            <a:lvl6pPr marL="2514600" indent="-228600" eaLnBrk="0" fontAlgn="base" hangingPunct="0">
              <a:spcBef>
                <a:spcPct val="0"/>
              </a:spcBef>
              <a:spcAft>
                <a:spcPct val="0"/>
              </a:spcAft>
              <a:defRPr sz="2400">
                <a:solidFill>
                  <a:schemeClr val="tx1"/>
                </a:solidFill>
                <a:latin typeface="FranklinGothicCond" pitchFamily="2" charset="0"/>
              </a:defRPr>
            </a:lvl6pPr>
            <a:lvl7pPr marL="2971800" indent="-228600" eaLnBrk="0" fontAlgn="base" hangingPunct="0">
              <a:spcBef>
                <a:spcPct val="0"/>
              </a:spcBef>
              <a:spcAft>
                <a:spcPct val="0"/>
              </a:spcAft>
              <a:defRPr sz="2400">
                <a:solidFill>
                  <a:schemeClr val="tx1"/>
                </a:solidFill>
                <a:latin typeface="FranklinGothicCond" pitchFamily="2" charset="0"/>
              </a:defRPr>
            </a:lvl7pPr>
            <a:lvl8pPr marL="3429000" indent="-228600" eaLnBrk="0" fontAlgn="base" hangingPunct="0">
              <a:spcBef>
                <a:spcPct val="0"/>
              </a:spcBef>
              <a:spcAft>
                <a:spcPct val="0"/>
              </a:spcAft>
              <a:defRPr sz="2400">
                <a:solidFill>
                  <a:schemeClr val="tx1"/>
                </a:solidFill>
                <a:latin typeface="FranklinGothicCond" pitchFamily="2" charset="0"/>
              </a:defRPr>
            </a:lvl8pPr>
            <a:lvl9pPr marL="3886200" indent="-228600" eaLnBrk="0" fontAlgn="base" hangingPunct="0">
              <a:spcBef>
                <a:spcPct val="0"/>
              </a:spcBef>
              <a:spcAft>
                <a:spcPct val="0"/>
              </a:spcAft>
              <a:defRPr sz="2400">
                <a:solidFill>
                  <a:schemeClr val="tx1"/>
                </a:solidFill>
                <a:latin typeface="FranklinGothicCond" pitchFamily="2" charset="0"/>
              </a:defRPr>
            </a:lvl9pPr>
          </a:lstStyle>
          <a:p>
            <a:pPr algn="ctr">
              <a:lnSpc>
                <a:spcPct val="80000"/>
              </a:lnSpc>
              <a:defRPr/>
            </a:pPr>
            <a:r>
              <a:rPr lang="en-US" altLang="zh-CN" sz="3200" b="1" i="1" dirty="0" smtClean="0">
                <a:solidFill>
                  <a:schemeClr val="tx2"/>
                </a:solidFill>
                <a:latin typeface="+mn-lt"/>
              </a:rPr>
              <a:t>Husband</a:t>
            </a:r>
            <a:endParaRPr lang="en-US" altLang="zh-CN" sz="3200" b="1" i="1" dirty="0" smtClean="0">
              <a:latin typeface="+mn-lt"/>
            </a:endParaRPr>
          </a:p>
        </p:txBody>
      </p:sp>
      <p:sp>
        <p:nvSpPr>
          <p:cNvPr id="21514" name="Text Box 3082"/>
          <p:cNvSpPr txBox="1">
            <a:spLocks noChangeArrowheads="1"/>
          </p:cNvSpPr>
          <p:nvPr/>
        </p:nvSpPr>
        <p:spPr bwMode="auto">
          <a:xfrm>
            <a:off x="5621867" y="3632200"/>
            <a:ext cx="1968500" cy="510909"/>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FranklinGothicCond" pitchFamily="2" charset="0"/>
              </a:defRPr>
            </a:lvl1pPr>
            <a:lvl2pPr marL="742950" indent="-285750">
              <a:defRPr sz="2400">
                <a:solidFill>
                  <a:schemeClr val="tx1"/>
                </a:solidFill>
                <a:latin typeface="FranklinGothicCond" pitchFamily="2" charset="0"/>
              </a:defRPr>
            </a:lvl2pPr>
            <a:lvl3pPr marL="1143000" indent="-228600">
              <a:defRPr sz="2400">
                <a:solidFill>
                  <a:schemeClr val="tx1"/>
                </a:solidFill>
                <a:latin typeface="FranklinGothicCond" pitchFamily="2" charset="0"/>
              </a:defRPr>
            </a:lvl3pPr>
            <a:lvl4pPr marL="1600200" indent="-228600">
              <a:defRPr sz="2400">
                <a:solidFill>
                  <a:schemeClr val="tx1"/>
                </a:solidFill>
                <a:latin typeface="FranklinGothicCond" pitchFamily="2" charset="0"/>
              </a:defRPr>
            </a:lvl4pPr>
            <a:lvl5pPr marL="2057400" indent="-228600">
              <a:defRPr sz="2400">
                <a:solidFill>
                  <a:schemeClr val="tx1"/>
                </a:solidFill>
                <a:latin typeface="FranklinGothicCond" pitchFamily="2" charset="0"/>
              </a:defRPr>
            </a:lvl5pPr>
            <a:lvl6pPr marL="2514600" indent="-228600" eaLnBrk="0" fontAlgn="base" hangingPunct="0">
              <a:spcBef>
                <a:spcPct val="0"/>
              </a:spcBef>
              <a:spcAft>
                <a:spcPct val="0"/>
              </a:spcAft>
              <a:defRPr sz="2400">
                <a:solidFill>
                  <a:schemeClr val="tx1"/>
                </a:solidFill>
                <a:latin typeface="FranklinGothicCond" pitchFamily="2" charset="0"/>
              </a:defRPr>
            </a:lvl6pPr>
            <a:lvl7pPr marL="2971800" indent="-228600" eaLnBrk="0" fontAlgn="base" hangingPunct="0">
              <a:spcBef>
                <a:spcPct val="0"/>
              </a:spcBef>
              <a:spcAft>
                <a:spcPct val="0"/>
              </a:spcAft>
              <a:defRPr sz="2400">
                <a:solidFill>
                  <a:schemeClr val="tx1"/>
                </a:solidFill>
                <a:latin typeface="FranklinGothicCond" pitchFamily="2" charset="0"/>
              </a:defRPr>
            </a:lvl7pPr>
            <a:lvl8pPr marL="3429000" indent="-228600" eaLnBrk="0" fontAlgn="base" hangingPunct="0">
              <a:spcBef>
                <a:spcPct val="0"/>
              </a:spcBef>
              <a:spcAft>
                <a:spcPct val="0"/>
              </a:spcAft>
              <a:defRPr sz="2400">
                <a:solidFill>
                  <a:schemeClr val="tx1"/>
                </a:solidFill>
                <a:latin typeface="FranklinGothicCond" pitchFamily="2" charset="0"/>
              </a:defRPr>
            </a:lvl8pPr>
            <a:lvl9pPr marL="3886200" indent="-228600" eaLnBrk="0" fontAlgn="base" hangingPunct="0">
              <a:spcBef>
                <a:spcPct val="0"/>
              </a:spcBef>
              <a:spcAft>
                <a:spcPct val="0"/>
              </a:spcAft>
              <a:defRPr sz="2400">
                <a:solidFill>
                  <a:schemeClr val="tx1"/>
                </a:solidFill>
                <a:latin typeface="FranklinGothicCond" pitchFamily="2" charset="0"/>
              </a:defRPr>
            </a:lvl9pPr>
          </a:lstStyle>
          <a:p>
            <a:pPr algn="ctr">
              <a:lnSpc>
                <a:spcPct val="80000"/>
              </a:lnSpc>
              <a:defRPr/>
            </a:pPr>
            <a:r>
              <a:rPr lang="en-US" altLang="zh-CN" sz="3200" b="1" i="1" dirty="0" smtClean="0">
                <a:solidFill>
                  <a:schemeClr val="tx2"/>
                </a:solidFill>
                <a:latin typeface="+mn-lt"/>
              </a:rPr>
              <a:t>Wife</a:t>
            </a:r>
            <a:endParaRPr lang="en-US" altLang="zh-CN" sz="3200" b="1" i="1" dirty="0" smtClean="0">
              <a:latin typeface="+mn-lt"/>
            </a:endParaRPr>
          </a:p>
        </p:txBody>
      </p:sp>
      <p:sp>
        <p:nvSpPr>
          <p:cNvPr id="21515" name="Text Box 3083"/>
          <p:cNvSpPr txBox="1">
            <a:spLocks noChangeArrowheads="1"/>
          </p:cNvSpPr>
          <p:nvPr/>
        </p:nvSpPr>
        <p:spPr bwMode="auto">
          <a:xfrm>
            <a:off x="2337593" y="934491"/>
            <a:ext cx="4268523" cy="510909"/>
          </a:xfrm>
          <a:prstGeom prst="rect">
            <a:avLst/>
          </a:prstGeom>
          <a:noFill/>
          <a:ln w="9525">
            <a:solidFill>
              <a:schemeClr val="tx1"/>
            </a:solidFill>
            <a:miter lim="800000"/>
            <a:headEnd/>
            <a:tailEnd/>
          </a:ln>
          <a:effectLst>
            <a:outerShdw dist="35921" dir="2700000" algn="ctr" rotWithShape="0">
              <a:schemeClr val="bg1"/>
            </a:outerShdw>
          </a:effectLst>
          <a:extLst>
            <a:ext uri="{909E8E84-426E-40DD-AFC4-6F175D3DCCD1}">
              <a14:hiddenFill xmlns:a14="http://schemas.microsoft.com/office/drawing/2010/main" xmlns="">
                <a:solidFill>
                  <a:schemeClr val="accent1"/>
                </a:solidFill>
              </a14:hiddenFill>
            </a:ext>
          </a:extLst>
        </p:spPr>
        <p:txBody>
          <a:bodyPr wrap="square">
            <a:spAutoFit/>
          </a:bodyPr>
          <a:lstStyle>
            <a:lvl1pPr>
              <a:defRPr sz="2400">
                <a:solidFill>
                  <a:schemeClr val="tx1"/>
                </a:solidFill>
                <a:latin typeface="FranklinGothicCond" pitchFamily="2" charset="0"/>
              </a:defRPr>
            </a:lvl1pPr>
            <a:lvl2pPr marL="742950" indent="-285750">
              <a:defRPr sz="2400">
                <a:solidFill>
                  <a:schemeClr val="tx1"/>
                </a:solidFill>
                <a:latin typeface="FranklinGothicCond" pitchFamily="2" charset="0"/>
              </a:defRPr>
            </a:lvl2pPr>
            <a:lvl3pPr marL="1143000" indent="-228600">
              <a:defRPr sz="2400">
                <a:solidFill>
                  <a:schemeClr val="tx1"/>
                </a:solidFill>
                <a:latin typeface="FranklinGothicCond" pitchFamily="2" charset="0"/>
              </a:defRPr>
            </a:lvl3pPr>
            <a:lvl4pPr marL="1600200" indent="-228600">
              <a:defRPr sz="2400">
                <a:solidFill>
                  <a:schemeClr val="tx1"/>
                </a:solidFill>
                <a:latin typeface="FranklinGothicCond" pitchFamily="2" charset="0"/>
              </a:defRPr>
            </a:lvl4pPr>
            <a:lvl5pPr marL="2057400" indent="-228600">
              <a:defRPr sz="2400">
                <a:solidFill>
                  <a:schemeClr val="tx1"/>
                </a:solidFill>
                <a:latin typeface="FranklinGothicCond" pitchFamily="2" charset="0"/>
              </a:defRPr>
            </a:lvl5pPr>
            <a:lvl6pPr marL="2514600" indent="-228600" eaLnBrk="0" fontAlgn="base" hangingPunct="0">
              <a:spcBef>
                <a:spcPct val="0"/>
              </a:spcBef>
              <a:spcAft>
                <a:spcPct val="0"/>
              </a:spcAft>
              <a:defRPr sz="2400">
                <a:solidFill>
                  <a:schemeClr val="tx1"/>
                </a:solidFill>
                <a:latin typeface="FranklinGothicCond" pitchFamily="2" charset="0"/>
              </a:defRPr>
            </a:lvl6pPr>
            <a:lvl7pPr marL="2971800" indent="-228600" eaLnBrk="0" fontAlgn="base" hangingPunct="0">
              <a:spcBef>
                <a:spcPct val="0"/>
              </a:spcBef>
              <a:spcAft>
                <a:spcPct val="0"/>
              </a:spcAft>
              <a:defRPr sz="2400">
                <a:solidFill>
                  <a:schemeClr val="tx1"/>
                </a:solidFill>
                <a:latin typeface="FranklinGothicCond" pitchFamily="2" charset="0"/>
              </a:defRPr>
            </a:lvl7pPr>
            <a:lvl8pPr marL="3429000" indent="-228600" eaLnBrk="0" fontAlgn="base" hangingPunct="0">
              <a:spcBef>
                <a:spcPct val="0"/>
              </a:spcBef>
              <a:spcAft>
                <a:spcPct val="0"/>
              </a:spcAft>
              <a:defRPr sz="2400">
                <a:solidFill>
                  <a:schemeClr val="tx1"/>
                </a:solidFill>
                <a:latin typeface="FranklinGothicCond" pitchFamily="2" charset="0"/>
              </a:defRPr>
            </a:lvl8pPr>
            <a:lvl9pPr marL="3886200" indent="-228600" eaLnBrk="0" fontAlgn="base" hangingPunct="0">
              <a:spcBef>
                <a:spcPct val="0"/>
              </a:spcBef>
              <a:spcAft>
                <a:spcPct val="0"/>
              </a:spcAft>
              <a:defRPr sz="2400">
                <a:solidFill>
                  <a:schemeClr val="tx1"/>
                </a:solidFill>
                <a:latin typeface="FranklinGothicCond" pitchFamily="2" charset="0"/>
              </a:defRPr>
            </a:lvl9pPr>
          </a:lstStyle>
          <a:p>
            <a:pPr algn="ctr">
              <a:lnSpc>
                <a:spcPct val="80000"/>
              </a:lnSpc>
              <a:defRPr/>
            </a:pPr>
            <a:r>
              <a:rPr lang="en-US" altLang="zh-CN" sz="3200" b="1" dirty="0" smtClean="0">
                <a:solidFill>
                  <a:schemeClr val="bg2">
                    <a:lumMod val="50000"/>
                  </a:schemeClr>
                </a:solidFill>
                <a:latin typeface="+mn-lt"/>
              </a:rPr>
              <a:t>Leaders, Superiors</a:t>
            </a:r>
          </a:p>
        </p:txBody>
      </p:sp>
      <p:sp>
        <p:nvSpPr>
          <p:cNvPr id="21516" name="Text Box 3084"/>
          <p:cNvSpPr txBox="1">
            <a:spLocks noChangeArrowheads="1"/>
          </p:cNvSpPr>
          <p:nvPr/>
        </p:nvSpPr>
        <p:spPr bwMode="auto">
          <a:xfrm>
            <a:off x="6705601" y="1420778"/>
            <a:ext cx="2186879" cy="904863"/>
          </a:xfrm>
          <a:prstGeom prst="rect">
            <a:avLst/>
          </a:prstGeom>
          <a:noFill/>
          <a:ln w="9525">
            <a:solidFill>
              <a:schemeClr val="tx1"/>
            </a:solidFill>
            <a:miter lim="800000"/>
            <a:headEnd/>
            <a:tailEnd/>
          </a:ln>
          <a:effectLst>
            <a:outerShdw dist="35921" dir="2700000" algn="ctr" rotWithShape="0">
              <a:schemeClr val="bg1"/>
            </a:outerShdw>
          </a:effectLst>
          <a:extLst>
            <a:ext uri="{909E8E84-426E-40DD-AFC4-6F175D3DCCD1}">
              <a14:hiddenFill xmlns:a14="http://schemas.microsoft.com/office/drawing/2010/main" xmlns="">
                <a:solidFill>
                  <a:schemeClr val="accent1"/>
                </a:solidFill>
              </a14:hiddenFill>
            </a:ext>
          </a:extLst>
        </p:spPr>
        <p:txBody>
          <a:bodyPr wrap="square">
            <a:spAutoFit/>
          </a:bodyPr>
          <a:lstStyle>
            <a:lvl1pPr>
              <a:defRPr sz="2400">
                <a:solidFill>
                  <a:schemeClr val="tx1"/>
                </a:solidFill>
                <a:latin typeface="FranklinGothicCond" pitchFamily="2" charset="0"/>
              </a:defRPr>
            </a:lvl1pPr>
            <a:lvl2pPr marL="742950" indent="-285750">
              <a:defRPr sz="2400">
                <a:solidFill>
                  <a:schemeClr val="tx1"/>
                </a:solidFill>
                <a:latin typeface="FranklinGothicCond" pitchFamily="2" charset="0"/>
              </a:defRPr>
            </a:lvl2pPr>
            <a:lvl3pPr marL="1143000" indent="-228600">
              <a:defRPr sz="2400">
                <a:solidFill>
                  <a:schemeClr val="tx1"/>
                </a:solidFill>
                <a:latin typeface="FranklinGothicCond" pitchFamily="2" charset="0"/>
              </a:defRPr>
            </a:lvl3pPr>
            <a:lvl4pPr marL="1600200" indent="-228600">
              <a:defRPr sz="2400">
                <a:solidFill>
                  <a:schemeClr val="tx1"/>
                </a:solidFill>
                <a:latin typeface="FranklinGothicCond" pitchFamily="2" charset="0"/>
              </a:defRPr>
            </a:lvl4pPr>
            <a:lvl5pPr marL="2057400" indent="-228600">
              <a:defRPr sz="2400">
                <a:solidFill>
                  <a:schemeClr val="tx1"/>
                </a:solidFill>
                <a:latin typeface="FranklinGothicCond" pitchFamily="2" charset="0"/>
              </a:defRPr>
            </a:lvl5pPr>
            <a:lvl6pPr marL="2514600" indent="-228600" eaLnBrk="0" fontAlgn="base" hangingPunct="0">
              <a:spcBef>
                <a:spcPct val="0"/>
              </a:spcBef>
              <a:spcAft>
                <a:spcPct val="0"/>
              </a:spcAft>
              <a:defRPr sz="2400">
                <a:solidFill>
                  <a:schemeClr val="tx1"/>
                </a:solidFill>
                <a:latin typeface="FranklinGothicCond" pitchFamily="2" charset="0"/>
              </a:defRPr>
            </a:lvl6pPr>
            <a:lvl7pPr marL="2971800" indent="-228600" eaLnBrk="0" fontAlgn="base" hangingPunct="0">
              <a:spcBef>
                <a:spcPct val="0"/>
              </a:spcBef>
              <a:spcAft>
                <a:spcPct val="0"/>
              </a:spcAft>
              <a:defRPr sz="2400">
                <a:solidFill>
                  <a:schemeClr val="tx1"/>
                </a:solidFill>
                <a:latin typeface="FranklinGothicCond" pitchFamily="2" charset="0"/>
              </a:defRPr>
            </a:lvl7pPr>
            <a:lvl8pPr marL="3429000" indent="-228600" eaLnBrk="0" fontAlgn="base" hangingPunct="0">
              <a:spcBef>
                <a:spcPct val="0"/>
              </a:spcBef>
              <a:spcAft>
                <a:spcPct val="0"/>
              </a:spcAft>
              <a:defRPr sz="2400">
                <a:solidFill>
                  <a:schemeClr val="tx1"/>
                </a:solidFill>
                <a:latin typeface="FranklinGothicCond" pitchFamily="2" charset="0"/>
              </a:defRPr>
            </a:lvl8pPr>
            <a:lvl9pPr marL="3886200" indent="-228600" eaLnBrk="0" fontAlgn="base" hangingPunct="0">
              <a:spcBef>
                <a:spcPct val="0"/>
              </a:spcBef>
              <a:spcAft>
                <a:spcPct val="0"/>
              </a:spcAft>
              <a:defRPr sz="2400">
                <a:solidFill>
                  <a:schemeClr val="tx1"/>
                </a:solidFill>
                <a:latin typeface="FranklinGothicCond" pitchFamily="2" charset="0"/>
              </a:defRPr>
            </a:lvl9pPr>
          </a:lstStyle>
          <a:p>
            <a:pPr algn="ctr">
              <a:lnSpc>
                <a:spcPct val="80000"/>
              </a:lnSpc>
              <a:defRPr/>
            </a:pPr>
            <a:r>
              <a:rPr lang="en-US" altLang="zh-CN" sz="3200" b="1" i="1" dirty="0" smtClean="0">
                <a:solidFill>
                  <a:schemeClr val="bg2">
                    <a:lumMod val="50000"/>
                  </a:schemeClr>
                </a:solidFill>
                <a:latin typeface="+mn-lt"/>
              </a:rPr>
              <a:t>younger </a:t>
            </a:r>
          </a:p>
          <a:p>
            <a:pPr algn="ctr">
              <a:lnSpc>
                <a:spcPct val="80000"/>
              </a:lnSpc>
              <a:defRPr/>
            </a:pPr>
            <a:r>
              <a:rPr lang="en-US" altLang="zh-CN" sz="3200" b="1" i="1" dirty="0" smtClean="0">
                <a:solidFill>
                  <a:schemeClr val="bg2">
                    <a:lumMod val="50000"/>
                  </a:schemeClr>
                </a:solidFill>
                <a:latin typeface="+mn-lt"/>
              </a:rPr>
              <a:t>Peers</a:t>
            </a:r>
          </a:p>
        </p:txBody>
      </p:sp>
      <p:sp>
        <p:nvSpPr>
          <p:cNvPr id="21517" name="Text Box 3085"/>
          <p:cNvSpPr txBox="1">
            <a:spLocks noChangeArrowheads="1"/>
          </p:cNvSpPr>
          <p:nvPr/>
        </p:nvSpPr>
        <p:spPr bwMode="auto">
          <a:xfrm>
            <a:off x="149436" y="5592252"/>
            <a:ext cx="2952328" cy="904863"/>
          </a:xfrm>
          <a:prstGeom prst="rect">
            <a:avLst/>
          </a:prstGeom>
          <a:noFill/>
          <a:ln w="9525">
            <a:solidFill>
              <a:schemeClr val="tx1"/>
            </a:solidFill>
            <a:miter lim="800000"/>
            <a:headEnd/>
            <a:tailEnd/>
          </a:ln>
          <a:effectLst>
            <a:outerShdw dist="35921" dir="2700000" algn="ctr" rotWithShape="0">
              <a:schemeClr val="bg1"/>
            </a:outerShdw>
          </a:effectLst>
          <a:extLst>
            <a:ext uri="{909E8E84-426E-40DD-AFC4-6F175D3DCCD1}">
              <a14:hiddenFill xmlns:a14="http://schemas.microsoft.com/office/drawing/2010/main" xmlns="">
                <a:solidFill>
                  <a:schemeClr val="accent1"/>
                </a:solidFill>
              </a14:hiddenFill>
            </a:ext>
          </a:extLst>
        </p:spPr>
        <p:txBody>
          <a:bodyPr wrap="square">
            <a:spAutoFit/>
          </a:bodyPr>
          <a:lstStyle>
            <a:lvl1pPr>
              <a:defRPr sz="2400">
                <a:solidFill>
                  <a:schemeClr val="tx1"/>
                </a:solidFill>
                <a:latin typeface="FranklinGothicCond" pitchFamily="2" charset="0"/>
              </a:defRPr>
            </a:lvl1pPr>
            <a:lvl2pPr marL="742950" indent="-285750">
              <a:defRPr sz="2400">
                <a:solidFill>
                  <a:schemeClr val="tx1"/>
                </a:solidFill>
                <a:latin typeface="FranklinGothicCond" pitchFamily="2" charset="0"/>
              </a:defRPr>
            </a:lvl2pPr>
            <a:lvl3pPr marL="1143000" indent="-228600">
              <a:defRPr sz="2400">
                <a:solidFill>
                  <a:schemeClr val="tx1"/>
                </a:solidFill>
                <a:latin typeface="FranklinGothicCond" pitchFamily="2" charset="0"/>
              </a:defRPr>
            </a:lvl3pPr>
            <a:lvl4pPr marL="1600200" indent="-228600">
              <a:defRPr sz="2400">
                <a:solidFill>
                  <a:schemeClr val="tx1"/>
                </a:solidFill>
                <a:latin typeface="FranklinGothicCond" pitchFamily="2" charset="0"/>
              </a:defRPr>
            </a:lvl4pPr>
            <a:lvl5pPr marL="2057400" indent="-228600">
              <a:defRPr sz="2400">
                <a:solidFill>
                  <a:schemeClr val="tx1"/>
                </a:solidFill>
                <a:latin typeface="FranklinGothicCond" pitchFamily="2" charset="0"/>
              </a:defRPr>
            </a:lvl5pPr>
            <a:lvl6pPr marL="2514600" indent="-228600" eaLnBrk="0" fontAlgn="base" hangingPunct="0">
              <a:spcBef>
                <a:spcPct val="0"/>
              </a:spcBef>
              <a:spcAft>
                <a:spcPct val="0"/>
              </a:spcAft>
              <a:defRPr sz="2400">
                <a:solidFill>
                  <a:schemeClr val="tx1"/>
                </a:solidFill>
                <a:latin typeface="FranklinGothicCond" pitchFamily="2" charset="0"/>
              </a:defRPr>
            </a:lvl6pPr>
            <a:lvl7pPr marL="2971800" indent="-228600" eaLnBrk="0" fontAlgn="base" hangingPunct="0">
              <a:spcBef>
                <a:spcPct val="0"/>
              </a:spcBef>
              <a:spcAft>
                <a:spcPct val="0"/>
              </a:spcAft>
              <a:defRPr sz="2400">
                <a:solidFill>
                  <a:schemeClr val="tx1"/>
                </a:solidFill>
                <a:latin typeface="FranklinGothicCond" pitchFamily="2" charset="0"/>
              </a:defRPr>
            </a:lvl7pPr>
            <a:lvl8pPr marL="3429000" indent="-228600" eaLnBrk="0" fontAlgn="base" hangingPunct="0">
              <a:spcBef>
                <a:spcPct val="0"/>
              </a:spcBef>
              <a:spcAft>
                <a:spcPct val="0"/>
              </a:spcAft>
              <a:defRPr sz="2400">
                <a:solidFill>
                  <a:schemeClr val="tx1"/>
                </a:solidFill>
                <a:latin typeface="FranklinGothicCond" pitchFamily="2" charset="0"/>
              </a:defRPr>
            </a:lvl8pPr>
            <a:lvl9pPr marL="3886200" indent="-228600" eaLnBrk="0" fontAlgn="base" hangingPunct="0">
              <a:spcBef>
                <a:spcPct val="0"/>
              </a:spcBef>
              <a:spcAft>
                <a:spcPct val="0"/>
              </a:spcAft>
              <a:defRPr sz="2400">
                <a:solidFill>
                  <a:schemeClr val="tx1"/>
                </a:solidFill>
                <a:latin typeface="FranklinGothicCond" pitchFamily="2" charset="0"/>
              </a:defRPr>
            </a:lvl9pPr>
          </a:lstStyle>
          <a:p>
            <a:pPr algn="ctr">
              <a:lnSpc>
                <a:spcPct val="80000"/>
              </a:lnSpc>
              <a:defRPr/>
            </a:pPr>
            <a:r>
              <a:rPr lang="en-US" altLang="zh-CN" sz="3200" b="1" i="1" dirty="0" smtClean="0">
                <a:solidFill>
                  <a:schemeClr val="bg2">
                    <a:lumMod val="50000"/>
                  </a:schemeClr>
                </a:solidFill>
                <a:latin typeface="+mn-lt"/>
              </a:rPr>
              <a:t>Elder</a:t>
            </a:r>
          </a:p>
          <a:p>
            <a:pPr algn="ctr">
              <a:lnSpc>
                <a:spcPct val="80000"/>
              </a:lnSpc>
              <a:defRPr/>
            </a:pPr>
            <a:r>
              <a:rPr lang="en-US" altLang="zh-CN" sz="3200" b="1" i="1" dirty="0" smtClean="0">
                <a:solidFill>
                  <a:schemeClr val="bg2">
                    <a:lumMod val="50000"/>
                  </a:schemeClr>
                </a:solidFill>
                <a:latin typeface="+mn-lt"/>
              </a:rPr>
              <a:t>Peers</a:t>
            </a:r>
          </a:p>
        </p:txBody>
      </p:sp>
      <p:sp>
        <p:nvSpPr>
          <p:cNvPr id="28686" name="Line 3086"/>
          <p:cNvSpPr>
            <a:spLocks noChangeShapeType="1"/>
          </p:cNvSpPr>
          <p:nvPr/>
        </p:nvSpPr>
        <p:spPr bwMode="auto">
          <a:xfrm rot="5400000">
            <a:off x="4464050" y="6229350"/>
            <a:ext cx="419100" cy="0"/>
          </a:xfrm>
          <a:prstGeom prst="line">
            <a:avLst/>
          </a:prstGeom>
          <a:noFill/>
          <a:ln w="76200">
            <a:solidFill>
              <a:schemeClr val="tx2"/>
            </a:solidFill>
            <a:round/>
            <a:headEnd/>
            <a:tailEnd type="triangle" w="med" len="med"/>
          </a:ln>
          <a:effectLst>
            <a:outerShdw dist="53882" dir="2700000" algn="ctr" rotWithShape="0">
              <a:schemeClr val="bg2"/>
            </a:outerShdw>
          </a:effectLst>
          <a:extLst>
            <a:ext uri="{909E8E84-426E-40DD-AFC4-6F175D3DCCD1}">
              <a14:hiddenFill xmlns:a14="http://schemas.microsoft.com/office/drawing/2010/main" xmlns="">
                <a:noFill/>
              </a14:hiddenFill>
            </a:ext>
          </a:extLst>
        </p:spPr>
        <p:txBody>
          <a:bodyPr wrap="none" anchor="ctr"/>
          <a:lstStyle/>
          <a:p>
            <a:endParaRPr lang="de-AT" dirty="0"/>
          </a:p>
        </p:txBody>
      </p:sp>
      <p:sp>
        <p:nvSpPr>
          <p:cNvPr id="28687" name="Line 3088"/>
          <p:cNvSpPr>
            <a:spLocks noChangeShapeType="1"/>
          </p:cNvSpPr>
          <p:nvPr/>
        </p:nvSpPr>
        <p:spPr bwMode="auto">
          <a:xfrm rot="-5400000" flipH="1" flipV="1">
            <a:off x="2417233" y="5202767"/>
            <a:ext cx="381000" cy="338667"/>
          </a:xfrm>
          <a:prstGeom prst="line">
            <a:avLst/>
          </a:prstGeom>
          <a:noFill/>
          <a:ln w="88900">
            <a:solidFill>
              <a:schemeClr val="tx2"/>
            </a:solidFill>
            <a:round/>
            <a:headEnd/>
            <a:tailEnd type="triangle" w="med" len="med"/>
          </a:ln>
          <a:effectLst>
            <a:outerShdw dist="63500" dir="3187806" algn="ctr" rotWithShape="0">
              <a:schemeClr val="bg2"/>
            </a:outerShdw>
          </a:effectLst>
          <a:extLst>
            <a:ext uri="{909E8E84-426E-40DD-AFC4-6F175D3DCCD1}">
              <a14:hiddenFill xmlns:a14="http://schemas.microsoft.com/office/drawing/2010/main" xmlns="">
                <a:noFill/>
              </a14:hiddenFill>
            </a:ext>
          </a:extLst>
        </p:spPr>
        <p:txBody>
          <a:bodyPr wrap="none" anchor="ctr"/>
          <a:lstStyle/>
          <a:p>
            <a:endParaRPr lang="de-AT" dirty="0"/>
          </a:p>
        </p:txBody>
      </p:sp>
      <p:sp>
        <p:nvSpPr>
          <p:cNvPr id="28688" name="Line 3089"/>
          <p:cNvSpPr>
            <a:spLocks noChangeShapeType="1"/>
          </p:cNvSpPr>
          <p:nvPr/>
        </p:nvSpPr>
        <p:spPr bwMode="auto">
          <a:xfrm rot="-5400000">
            <a:off x="6345767" y="2078567"/>
            <a:ext cx="381000" cy="338667"/>
          </a:xfrm>
          <a:prstGeom prst="line">
            <a:avLst/>
          </a:prstGeom>
          <a:noFill/>
          <a:ln w="88900">
            <a:solidFill>
              <a:schemeClr val="tx2"/>
            </a:solidFill>
            <a:round/>
            <a:headEnd/>
            <a:tailEnd type="triangle" w="med" len="med"/>
          </a:ln>
          <a:effectLst>
            <a:outerShdw dist="63500" dir="3187806" algn="ctr" rotWithShape="0">
              <a:schemeClr val="bg2"/>
            </a:outerShdw>
          </a:effectLst>
          <a:extLst>
            <a:ext uri="{909E8E84-426E-40DD-AFC4-6F175D3DCCD1}">
              <a14:hiddenFill xmlns:a14="http://schemas.microsoft.com/office/drawing/2010/main" xmlns="">
                <a:noFill/>
              </a14:hiddenFill>
            </a:ext>
          </a:extLst>
        </p:spPr>
        <p:txBody>
          <a:bodyPr wrap="none" anchor="ctr"/>
          <a:lstStyle/>
          <a:p>
            <a:endParaRPr lang="de-AT" dirty="0"/>
          </a:p>
        </p:txBody>
      </p:sp>
      <p:sp>
        <p:nvSpPr>
          <p:cNvPr id="321554" name="Rectangle 3090"/>
          <p:cNvSpPr>
            <a:spLocks noGrp="1" noChangeArrowheads="1"/>
          </p:cNvSpPr>
          <p:nvPr>
            <p:ph type="title" idx="4294967295"/>
          </p:nvPr>
        </p:nvSpPr>
        <p:spPr>
          <a:xfrm>
            <a:off x="0" y="3175"/>
            <a:ext cx="8785225" cy="762000"/>
          </a:xfrm>
        </p:spPr>
        <p:txBody>
          <a:bodyPr>
            <a:noAutofit/>
          </a:bodyPr>
          <a:lstStyle/>
          <a:p>
            <a:pPr algn="ctr" eaLnBrk="1" fontAlgn="auto" hangingPunct="1">
              <a:spcAft>
                <a:spcPts val="0"/>
              </a:spcAft>
              <a:defRPr/>
            </a:pPr>
            <a:r>
              <a:rPr lang="en-GB" altLang="zh-CN" sz="3200" i="1" noProof="0" smtClean="0">
                <a:solidFill>
                  <a:srgbClr val="002060"/>
                </a:solidFill>
                <a:latin typeface="Calibri" pitchFamily="34" charset="0"/>
                <a:ea typeface="宋体" charset="-122"/>
              </a:rPr>
              <a:t>Society — Extension of the Family</a:t>
            </a:r>
            <a:endParaRPr lang="en-GB" altLang="zh-CN" sz="3200" i="1" noProof="0">
              <a:solidFill>
                <a:srgbClr val="002060"/>
              </a:solidFill>
              <a:latin typeface="Calibri" pitchFamily="34" charset="0"/>
              <a:ea typeface="宋体" charset="-122"/>
            </a:endParaRPr>
          </a:p>
        </p:txBody>
      </p:sp>
      <p:sp>
        <p:nvSpPr>
          <p:cNvPr id="21522" name="Text Box 3091"/>
          <p:cNvSpPr txBox="1">
            <a:spLocks noChangeArrowheads="1"/>
          </p:cNvSpPr>
          <p:nvPr/>
        </p:nvSpPr>
        <p:spPr bwMode="auto">
          <a:xfrm>
            <a:off x="3369026" y="6229350"/>
            <a:ext cx="3167241" cy="486287"/>
          </a:xfrm>
          <a:prstGeom prst="rect">
            <a:avLst/>
          </a:prstGeom>
          <a:noFill/>
          <a:ln w="9525">
            <a:solidFill>
              <a:schemeClr val="tx1"/>
            </a:solidFill>
            <a:miter lim="800000"/>
            <a:headEnd/>
            <a:tailEnd/>
          </a:ln>
          <a:effectLst>
            <a:outerShdw dist="35921" dir="2700000" algn="ctr" rotWithShape="0">
              <a:schemeClr val="bg1"/>
            </a:outerShdw>
          </a:effectLst>
          <a:extLst>
            <a:ext uri="{909E8E84-426E-40DD-AFC4-6F175D3DCCD1}">
              <a14:hiddenFill xmlns:a14="http://schemas.microsoft.com/office/drawing/2010/main" xmlns="">
                <a:solidFill>
                  <a:schemeClr val="accent1"/>
                </a:solidFill>
              </a14:hiddenFill>
            </a:ext>
          </a:extLst>
        </p:spPr>
        <p:txBody>
          <a:bodyPr wrap="square">
            <a:spAutoFit/>
          </a:bodyPr>
          <a:lstStyle>
            <a:lvl1pPr>
              <a:defRPr sz="2400">
                <a:solidFill>
                  <a:schemeClr val="tx1"/>
                </a:solidFill>
                <a:latin typeface="FranklinGothicCond" pitchFamily="2" charset="0"/>
              </a:defRPr>
            </a:lvl1pPr>
            <a:lvl2pPr marL="742950" indent="-285750">
              <a:defRPr sz="2400">
                <a:solidFill>
                  <a:schemeClr val="tx1"/>
                </a:solidFill>
                <a:latin typeface="FranklinGothicCond" pitchFamily="2" charset="0"/>
              </a:defRPr>
            </a:lvl2pPr>
            <a:lvl3pPr marL="1143000" indent="-228600">
              <a:defRPr sz="2400">
                <a:solidFill>
                  <a:schemeClr val="tx1"/>
                </a:solidFill>
                <a:latin typeface="FranklinGothicCond" pitchFamily="2" charset="0"/>
              </a:defRPr>
            </a:lvl3pPr>
            <a:lvl4pPr marL="1600200" indent="-228600">
              <a:defRPr sz="2400">
                <a:solidFill>
                  <a:schemeClr val="tx1"/>
                </a:solidFill>
                <a:latin typeface="FranklinGothicCond" pitchFamily="2" charset="0"/>
              </a:defRPr>
            </a:lvl4pPr>
            <a:lvl5pPr marL="2057400" indent="-228600">
              <a:defRPr sz="2400">
                <a:solidFill>
                  <a:schemeClr val="tx1"/>
                </a:solidFill>
                <a:latin typeface="FranklinGothicCond" pitchFamily="2" charset="0"/>
              </a:defRPr>
            </a:lvl5pPr>
            <a:lvl6pPr marL="2514600" indent="-228600" eaLnBrk="0" fontAlgn="base" hangingPunct="0">
              <a:spcBef>
                <a:spcPct val="0"/>
              </a:spcBef>
              <a:spcAft>
                <a:spcPct val="0"/>
              </a:spcAft>
              <a:defRPr sz="2400">
                <a:solidFill>
                  <a:schemeClr val="tx1"/>
                </a:solidFill>
                <a:latin typeface="FranklinGothicCond" pitchFamily="2" charset="0"/>
              </a:defRPr>
            </a:lvl6pPr>
            <a:lvl7pPr marL="2971800" indent="-228600" eaLnBrk="0" fontAlgn="base" hangingPunct="0">
              <a:spcBef>
                <a:spcPct val="0"/>
              </a:spcBef>
              <a:spcAft>
                <a:spcPct val="0"/>
              </a:spcAft>
              <a:defRPr sz="2400">
                <a:solidFill>
                  <a:schemeClr val="tx1"/>
                </a:solidFill>
                <a:latin typeface="FranklinGothicCond" pitchFamily="2" charset="0"/>
              </a:defRPr>
            </a:lvl7pPr>
            <a:lvl8pPr marL="3429000" indent="-228600" eaLnBrk="0" fontAlgn="base" hangingPunct="0">
              <a:spcBef>
                <a:spcPct val="0"/>
              </a:spcBef>
              <a:spcAft>
                <a:spcPct val="0"/>
              </a:spcAft>
              <a:defRPr sz="2400">
                <a:solidFill>
                  <a:schemeClr val="tx1"/>
                </a:solidFill>
                <a:latin typeface="FranklinGothicCond" pitchFamily="2" charset="0"/>
              </a:defRPr>
            </a:lvl8pPr>
            <a:lvl9pPr marL="3886200" indent="-228600" eaLnBrk="0" fontAlgn="base" hangingPunct="0">
              <a:spcBef>
                <a:spcPct val="0"/>
              </a:spcBef>
              <a:spcAft>
                <a:spcPct val="0"/>
              </a:spcAft>
              <a:defRPr sz="2400">
                <a:solidFill>
                  <a:schemeClr val="tx1"/>
                </a:solidFill>
                <a:latin typeface="FranklinGothicCond" pitchFamily="2" charset="0"/>
              </a:defRPr>
            </a:lvl9pPr>
          </a:lstStyle>
          <a:p>
            <a:pPr algn="ctr">
              <a:lnSpc>
                <a:spcPct val="80000"/>
              </a:lnSpc>
              <a:defRPr/>
            </a:pPr>
            <a:r>
              <a:rPr lang="en-US" altLang="zh-CN" sz="3200" b="1" i="1" dirty="0" smtClean="0">
                <a:solidFill>
                  <a:schemeClr val="bg2">
                    <a:lumMod val="50000"/>
                  </a:schemeClr>
                </a:solidFill>
                <a:latin typeface="+mn-lt"/>
              </a:rPr>
              <a:t>Subordinates</a:t>
            </a:r>
          </a:p>
        </p:txBody>
      </p:sp>
      <p:sp>
        <p:nvSpPr>
          <p:cNvPr id="4" name="Textfeld 3"/>
          <p:cNvSpPr txBox="1"/>
          <p:nvPr/>
        </p:nvSpPr>
        <p:spPr>
          <a:xfrm>
            <a:off x="4089145" y="3513480"/>
            <a:ext cx="1096775" cy="954107"/>
          </a:xfrm>
          <a:prstGeom prst="rect">
            <a:avLst/>
          </a:prstGeom>
          <a:noFill/>
        </p:spPr>
        <p:txBody>
          <a:bodyPr wrap="none" rtlCol="0">
            <a:spAutoFit/>
          </a:bodyPr>
          <a:lstStyle/>
          <a:p>
            <a:r>
              <a:rPr lang="de-AT" sz="2800" b="1" i="1" dirty="0" smtClean="0">
                <a:solidFill>
                  <a:srgbClr val="FF0000"/>
                </a:solidFill>
              </a:rPr>
              <a:t>True </a:t>
            </a:r>
          </a:p>
          <a:p>
            <a:r>
              <a:rPr lang="de-AT" sz="2800" b="1" i="1" dirty="0" smtClean="0">
                <a:solidFill>
                  <a:srgbClr val="FF0000"/>
                </a:solidFill>
              </a:rPr>
              <a:t>Love</a:t>
            </a:r>
            <a:endParaRPr lang="de-AT" sz="2800" b="1" i="1" dirty="0">
              <a:solidFill>
                <a:srgbClr val="FF0000"/>
              </a:solidFill>
            </a:endParaRPr>
          </a:p>
        </p:txBody>
      </p:sp>
    </p:spTree>
    <p:extLst>
      <p:ext uri="{BB962C8B-B14F-4D97-AF65-F5344CB8AC3E}">
        <p14:creationId xmlns:p14="http://schemas.microsoft.com/office/powerpoint/2010/main" xmlns="" val="26240142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213078" y="220668"/>
            <a:ext cx="8679402" cy="1120101"/>
          </a:xfrm>
        </p:spPr>
        <p:txBody>
          <a:bodyPr>
            <a:noAutofit/>
          </a:bodyPr>
          <a:lstStyle/>
          <a:p>
            <a:pPr algn="ctr" eaLnBrk="1" fontAlgn="auto" hangingPunct="1">
              <a:spcAft>
                <a:spcPts val="0"/>
              </a:spcAft>
              <a:defRPr/>
            </a:pPr>
            <a:r>
              <a:rPr lang="en-GB" sz="3600" i="1" noProof="0" smtClean="0">
                <a:solidFill>
                  <a:srgbClr val="002060"/>
                </a:solidFill>
                <a:latin typeface="Calibri" pitchFamily="34" charset="0"/>
              </a:rPr>
              <a:t>Cornerstone of World Peace</a:t>
            </a:r>
            <a:endParaRPr lang="en-GB" sz="3600" i="1" noProof="0">
              <a:solidFill>
                <a:srgbClr val="002060"/>
              </a:solidFill>
              <a:latin typeface="Calibri" pitchFamily="34" charset="0"/>
            </a:endParaRPr>
          </a:p>
        </p:txBody>
      </p:sp>
      <p:sp>
        <p:nvSpPr>
          <p:cNvPr id="31747" name="Rectangle 10"/>
          <p:cNvSpPr>
            <a:spLocks noGrp="1" noChangeArrowheads="1"/>
          </p:cNvSpPr>
          <p:nvPr>
            <p:ph type="body" sz="half" idx="2"/>
          </p:nvPr>
        </p:nvSpPr>
        <p:spPr>
          <a:xfrm>
            <a:off x="4960149" y="1628800"/>
            <a:ext cx="4227689" cy="3962400"/>
          </a:xfrm>
          <a:noFill/>
        </p:spPr>
        <p:txBody>
          <a:bodyPr>
            <a:normAutofit/>
          </a:bodyPr>
          <a:lstStyle/>
          <a:p>
            <a:pPr eaLnBrk="1" hangingPunct="1"/>
            <a:r>
              <a:rPr lang="en-GB" b="1" i="1" noProof="0" smtClean="0">
                <a:solidFill>
                  <a:srgbClr val="002060"/>
                </a:solidFill>
                <a:effectLst>
                  <a:outerShdw blurRad="38100" dist="38100" dir="2700000" algn="tl">
                    <a:srgbClr val="000000">
                      <a:alpha val="43137"/>
                    </a:srgbClr>
                  </a:outerShdw>
                </a:effectLst>
                <a:latin typeface="Calibri" pitchFamily="34" charset="0"/>
              </a:rPr>
              <a:t>Families bridge </a:t>
            </a:r>
            <a:br>
              <a:rPr lang="en-GB" b="1" i="1" noProof="0" smtClean="0">
                <a:solidFill>
                  <a:srgbClr val="002060"/>
                </a:solidFill>
                <a:effectLst>
                  <a:outerShdw blurRad="38100" dist="38100" dir="2700000" algn="tl">
                    <a:srgbClr val="000000">
                      <a:alpha val="43137"/>
                    </a:srgbClr>
                  </a:outerShdw>
                </a:effectLst>
                <a:latin typeface="Calibri" pitchFamily="34" charset="0"/>
              </a:rPr>
            </a:br>
            <a:r>
              <a:rPr lang="en-GB" b="1" i="1" noProof="0" smtClean="0">
                <a:solidFill>
                  <a:srgbClr val="002060"/>
                </a:solidFill>
                <a:effectLst>
                  <a:outerShdw blurRad="38100" dist="38100" dir="2700000" algn="tl">
                    <a:srgbClr val="000000">
                      <a:alpha val="43137"/>
                    </a:srgbClr>
                  </a:outerShdw>
                </a:effectLst>
                <a:latin typeface="Calibri" pitchFamily="34" charset="0"/>
              </a:rPr>
              <a:t>Cultures</a:t>
            </a:r>
          </a:p>
          <a:p>
            <a:pPr eaLnBrk="1" hangingPunct="1"/>
            <a:endParaRPr lang="en-GB" b="1" i="1" noProof="0" smtClean="0">
              <a:solidFill>
                <a:srgbClr val="002060"/>
              </a:solidFill>
              <a:effectLst>
                <a:outerShdw blurRad="38100" dist="38100" dir="2700000" algn="tl">
                  <a:srgbClr val="000000">
                    <a:alpha val="43137"/>
                  </a:srgbClr>
                </a:outerShdw>
              </a:effectLst>
              <a:latin typeface="Calibri" pitchFamily="34" charset="0"/>
            </a:endParaRPr>
          </a:p>
          <a:p>
            <a:pPr eaLnBrk="1" hangingPunct="1"/>
            <a:r>
              <a:rPr lang="en-GB" b="1" i="1" noProof="0" smtClean="0">
                <a:solidFill>
                  <a:srgbClr val="002060"/>
                </a:solidFill>
                <a:effectLst>
                  <a:outerShdw blurRad="38100" dist="38100" dir="2700000" algn="tl">
                    <a:srgbClr val="000000">
                      <a:alpha val="43137"/>
                    </a:srgbClr>
                  </a:outerShdw>
                </a:effectLst>
                <a:latin typeface="Calibri" pitchFamily="34" charset="0"/>
              </a:rPr>
              <a:t>Peaceful Families support peaceful nations</a:t>
            </a:r>
          </a:p>
          <a:p>
            <a:pPr eaLnBrk="1" hangingPunct="1"/>
            <a:endParaRPr lang="en-GB" b="1" i="1" noProof="0" smtClean="0">
              <a:solidFill>
                <a:srgbClr val="002060"/>
              </a:solidFill>
              <a:effectLst>
                <a:outerShdw blurRad="38100" dist="38100" dir="2700000" algn="tl">
                  <a:srgbClr val="000000">
                    <a:alpha val="43137"/>
                  </a:srgbClr>
                </a:outerShdw>
              </a:effectLst>
              <a:latin typeface="Calibri" pitchFamily="34" charset="0"/>
            </a:endParaRPr>
          </a:p>
          <a:p>
            <a:pPr eaLnBrk="1" hangingPunct="1"/>
            <a:r>
              <a:rPr lang="en-GB" b="1" i="1" noProof="0" smtClean="0">
                <a:solidFill>
                  <a:srgbClr val="002060"/>
                </a:solidFill>
                <a:effectLst>
                  <a:outerShdw blurRad="38100" dist="38100" dir="2700000" algn="tl">
                    <a:srgbClr val="000000">
                      <a:alpha val="43137"/>
                    </a:srgbClr>
                  </a:outerShdw>
                </a:effectLst>
                <a:latin typeface="Calibri" pitchFamily="34" charset="0"/>
              </a:rPr>
              <a:t>Basis for empathy </a:t>
            </a:r>
            <a:br>
              <a:rPr lang="en-GB" b="1" i="1" noProof="0" smtClean="0">
                <a:solidFill>
                  <a:srgbClr val="002060"/>
                </a:solidFill>
                <a:effectLst>
                  <a:outerShdw blurRad="38100" dist="38100" dir="2700000" algn="tl">
                    <a:srgbClr val="000000">
                      <a:alpha val="43137"/>
                    </a:srgbClr>
                  </a:outerShdw>
                </a:effectLst>
                <a:latin typeface="Calibri" pitchFamily="34" charset="0"/>
              </a:rPr>
            </a:br>
            <a:r>
              <a:rPr lang="en-GB" b="1" i="1" noProof="0" smtClean="0">
                <a:solidFill>
                  <a:srgbClr val="002060"/>
                </a:solidFill>
                <a:effectLst>
                  <a:outerShdw blurRad="38100" dist="38100" dir="2700000" algn="tl">
                    <a:srgbClr val="000000">
                      <a:alpha val="43137"/>
                    </a:srgbClr>
                  </a:outerShdw>
                </a:effectLst>
                <a:latin typeface="Calibri" pitchFamily="34" charset="0"/>
              </a:rPr>
              <a:t>with all people</a:t>
            </a:r>
            <a:endParaRPr lang="en-GB" b="1" i="1" noProof="0" smtClean="0">
              <a:solidFill>
                <a:srgbClr val="002060"/>
              </a:solidFill>
              <a:effectLst>
                <a:outerShdw blurRad="38100" dist="38100" dir="2700000" algn="tl">
                  <a:srgbClr val="000000">
                    <a:alpha val="43137"/>
                  </a:srgbClr>
                </a:outerShdw>
              </a:effectLst>
              <a:latin typeface="Calibri" pitchFamily="34" charset="0"/>
            </a:endParaRPr>
          </a:p>
        </p:txBody>
      </p:sp>
      <p:grpSp>
        <p:nvGrpSpPr>
          <p:cNvPr id="31748" name="Group 8"/>
          <p:cNvGrpSpPr>
            <a:grpSpLocks/>
          </p:cNvGrpSpPr>
          <p:nvPr/>
        </p:nvGrpSpPr>
        <p:grpSpPr bwMode="auto">
          <a:xfrm>
            <a:off x="213078" y="2046289"/>
            <a:ext cx="4722988" cy="3743325"/>
            <a:chOff x="339" y="1383"/>
            <a:chExt cx="3347" cy="2358"/>
          </a:xfrm>
        </p:grpSpPr>
        <p:sp>
          <p:nvSpPr>
            <p:cNvPr id="31751" name="AutoShape 5"/>
            <p:cNvSpPr>
              <a:spLocks noChangeArrowheads="1"/>
            </p:cNvSpPr>
            <p:nvPr/>
          </p:nvSpPr>
          <p:spPr bwMode="auto">
            <a:xfrm>
              <a:off x="633" y="1442"/>
              <a:ext cx="2887" cy="2063"/>
            </a:xfrm>
            <a:prstGeom prst="bevel">
              <a:avLst>
                <a:gd name="adj" fmla="val 12500"/>
              </a:avLst>
            </a:prstGeom>
            <a:solidFill>
              <a:schemeClr val="accent1"/>
            </a:solidFill>
            <a:ln>
              <a:noFill/>
            </a:ln>
            <a:effectLst>
              <a:outerShdw dist="107763" dir="2700000" algn="ctr" rotWithShape="0">
                <a:schemeClr val="bg2"/>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de-AT" dirty="0"/>
            </a:p>
          </p:txBody>
        </p:sp>
        <p:pic>
          <p:nvPicPr>
            <p:cNvPr id="31752" name="Picture 6" descr="\\Iefserver\slides\Photos\FMS folder\famreadpcd1338-41.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9" y="1383"/>
              <a:ext cx="3347" cy="235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1514078188"/>
      </p:ext>
    </p:extLst>
  </p:cSld>
  <p:clrMapOvr>
    <a:masterClrMapping/>
  </p:clrMapOvr>
  <p:transition advClick="0" advTm="2000">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2" name="Rectangle 4"/>
          <p:cNvSpPr>
            <a:spLocks noGrp="1" noChangeArrowheads="1"/>
          </p:cNvSpPr>
          <p:nvPr>
            <p:ph type="title" idx="4294967295"/>
          </p:nvPr>
        </p:nvSpPr>
        <p:spPr>
          <a:xfrm>
            <a:off x="3794125" y="1408113"/>
            <a:ext cx="5349875" cy="4038600"/>
          </a:xfrm>
        </p:spPr>
        <p:txBody>
          <a:bodyPr/>
          <a:lstStyle/>
          <a:p>
            <a:pPr marL="115888" indent="-115888" eaLnBrk="1" fontAlgn="auto" hangingPunct="1">
              <a:spcAft>
                <a:spcPts val="0"/>
              </a:spcAft>
              <a:defRPr/>
            </a:pPr>
            <a:r>
              <a:rPr lang="en-GB" sz="3600" i="1" noProof="0" smtClean="0">
                <a:latin typeface="Calibri" pitchFamily="34" charset="0"/>
              </a:rPr>
              <a:t/>
            </a:r>
            <a:br>
              <a:rPr lang="en-GB" sz="3600" i="1" noProof="0" smtClean="0">
                <a:latin typeface="Calibri" pitchFamily="34" charset="0"/>
              </a:rPr>
            </a:br>
            <a:endParaRPr lang="en-GB" sz="3600" i="1" noProof="0">
              <a:latin typeface="Calibri" pitchFamily="34" charset="0"/>
            </a:endParaRPr>
          </a:p>
        </p:txBody>
      </p:sp>
      <p:sp>
        <p:nvSpPr>
          <p:cNvPr id="2" name="Rechteck 1"/>
          <p:cNvSpPr/>
          <p:nvPr/>
        </p:nvSpPr>
        <p:spPr>
          <a:xfrm>
            <a:off x="539552" y="908720"/>
            <a:ext cx="8280920" cy="4524315"/>
          </a:xfrm>
          <a:prstGeom prst="rect">
            <a:avLst/>
          </a:prstGeom>
          <a:noFill/>
        </p:spPr>
        <p:txBody>
          <a:bodyPr wrap="square">
            <a:spAutoFit/>
          </a:bodyPr>
          <a:lstStyle/>
          <a:p>
            <a:pPr>
              <a:defRPr/>
            </a:pPr>
            <a:r>
              <a:rPr lang="en-US" sz="3200" b="1" i="1" dirty="0" smtClean="0">
                <a:solidFill>
                  <a:srgbClr val="002060"/>
                </a:solidFill>
                <a:effectLst>
                  <a:outerShdw blurRad="38100" dist="38100" dir="2700000" algn="tl">
                    <a:srgbClr val="000000">
                      <a:alpha val="43137"/>
                    </a:srgbClr>
                  </a:outerShdw>
                </a:effectLst>
                <a:latin typeface="Book Antiqua" pitchFamily="18" charset="0"/>
              </a:rPr>
              <a:t>“An ideal family is the place, where parents, children, husband and wife and brothers and sisters want to be connected in true Love. Under these circumstances they have equal rights for all times. There heaven on earth starts and heaven in the spirit world will   automatically be realized.” </a:t>
            </a:r>
          </a:p>
          <a:p>
            <a:pPr>
              <a:defRPr/>
            </a:pPr>
            <a:endParaRPr lang="en-US" sz="3200" b="1" i="1" dirty="0" smtClean="0">
              <a:solidFill>
                <a:srgbClr val="002060"/>
              </a:solidFill>
              <a:effectLst>
                <a:outerShdw blurRad="38100" dist="38100" dir="2700000" algn="tl">
                  <a:srgbClr val="000000">
                    <a:alpha val="43137"/>
                  </a:srgbClr>
                </a:outerShdw>
              </a:effectLst>
              <a:latin typeface="Book Antiqua" pitchFamily="18" charset="0"/>
            </a:endParaRPr>
          </a:p>
          <a:p>
            <a:pPr>
              <a:defRPr/>
            </a:pPr>
            <a:r>
              <a:rPr lang="en-US" sz="3200" b="1" i="1" dirty="0" smtClean="0">
                <a:solidFill>
                  <a:srgbClr val="002060"/>
                </a:solidFill>
                <a:effectLst>
                  <a:outerShdw blurRad="38100" dist="38100" dir="2700000" algn="tl">
                    <a:srgbClr val="000000">
                      <a:alpha val="43137"/>
                    </a:srgbClr>
                  </a:outerShdw>
                </a:effectLst>
                <a:latin typeface="Book Antiqua" pitchFamily="18" charset="0"/>
              </a:rPr>
              <a:t>SMM </a:t>
            </a:r>
            <a:r>
              <a:rPr lang="en-US" sz="3200" b="1" i="1" dirty="0">
                <a:solidFill>
                  <a:srgbClr val="002060"/>
                </a:solidFill>
                <a:effectLst>
                  <a:outerShdw blurRad="38100" dist="38100" dir="2700000" algn="tl">
                    <a:srgbClr val="000000">
                      <a:alpha val="43137"/>
                    </a:srgbClr>
                  </a:outerShdw>
                </a:effectLst>
                <a:latin typeface="Book Antiqua" pitchFamily="18" charset="0"/>
              </a:rPr>
              <a:t>(CSG “</a:t>
            </a:r>
            <a:r>
              <a:rPr lang="en-US" sz="3200" b="1" i="1" dirty="0" smtClean="0">
                <a:solidFill>
                  <a:srgbClr val="002060"/>
                </a:solidFill>
                <a:effectLst>
                  <a:outerShdw blurRad="38100" dist="38100" dir="2700000" algn="tl">
                    <a:srgbClr val="000000">
                      <a:alpha val="43137"/>
                    </a:srgbClr>
                  </a:outerShdw>
                </a:effectLst>
                <a:latin typeface="Book Antiqua" pitchFamily="18" charset="0"/>
              </a:rPr>
              <a:t>Love and Family”)</a:t>
            </a:r>
            <a:endParaRPr lang="de-AT" sz="3200" b="1" dirty="0">
              <a:solidFill>
                <a:srgbClr val="002060"/>
              </a:solidFill>
              <a:effectLst>
                <a:outerShdw blurRad="38100" dist="38100" dir="2700000" algn="tl">
                  <a:srgbClr val="000000">
                    <a:alpha val="43137"/>
                  </a:srgbClr>
                </a:outerShdw>
              </a:effectLst>
              <a:latin typeface="Book Antiqua" pitchFamily="18" charset="0"/>
            </a:endParaRPr>
          </a:p>
        </p:txBody>
      </p:sp>
    </p:spTree>
    <p:extLst>
      <p:ext uri="{BB962C8B-B14F-4D97-AF65-F5344CB8AC3E}">
        <p14:creationId xmlns:p14="http://schemas.microsoft.com/office/powerpoint/2010/main" xmlns="" val="42238877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692696"/>
            <a:ext cx="7753350" cy="51595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88397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r>
              <a:rPr lang="en-GB" sz="4000" b="1" i="1" noProof="0" smtClean="0">
                <a:solidFill>
                  <a:srgbClr val="242852"/>
                </a:solidFill>
                <a:effectLst/>
                <a:latin typeface="Calibri" pitchFamily="34" charset="0"/>
                <a:ea typeface="Calibri"/>
                <a:cs typeface="Times New Roman"/>
              </a:rPr>
              <a:t>Gender Mainstreaming</a:t>
            </a:r>
            <a:endParaRPr lang="en-GB" b="1" noProof="0">
              <a:latin typeface="Calibri" pitchFamily="34" charset="0"/>
            </a:endParaRPr>
          </a:p>
        </p:txBody>
      </p:sp>
      <p:sp>
        <p:nvSpPr>
          <p:cNvPr id="2" name="Inhaltsplatzhalter 1"/>
          <p:cNvSpPr>
            <a:spLocks noGrp="1"/>
          </p:cNvSpPr>
          <p:nvPr>
            <p:ph sz="quarter" idx="1"/>
          </p:nvPr>
        </p:nvSpPr>
        <p:spPr/>
        <p:txBody>
          <a:bodyPr>
            <a:normAutofit/>
          </a:bodyPr>
          <a:lstStyle/>
          <a:p>
            <a:pPr marL="285750" lvl="0" indent="-285750">
              <a:spcBef>
                <a:spcPts val="0"/>
              </a:spcBef>
              <a:buClrTx/>
              <a:buSzTx/>
              <a:buFont typeface="Arial" pitchFamily="34" charset="0"/>
              <a:buChar char="•"/>
            </a:pPr>
            <a:r>
              <a:rPr lang="en-GB" sz="3600" b="1" noProof="0" smtClean="0">
                <a:solidFill>
                  <a:srgbClr val="C00000"/>
                </a:solidFill>
                <a:latin typeface="Calibri" pitchFamily="34" charset="0"/>
              </a:rPr>
              <a:t>All Kinds of sexual relationships are promoted  </a:t>
            </a:r>
          </a:p>
          <a:p>
            <a:pPr marL="0" lvl="0" indent="0">
              <a:spcBef>
                <a:spcPts val="0"/>
              </a:spcBef>
              <a:buClrTx/>
              <a:buSzTx/>
              <a:buNone/>
            </a:pPr>
            <a:endParaRPr lang="en-GB" sz="3600" b="1" noProof="0" smtClean="0">
              <a:solidFill>
                <a:srgbClr val="C00000"/>
              </a:solidFill>
              <a:latin typeface="Calibri" pitchFamily="34" charset="0"/>
            </a:endParaRPr>
          </a:p>
          <a:p>
            <a:pPr marL="285750" lvl="0" indent="-285750">
              <a:spcBef>
                <a:spcPts val="0"/>
              </a:spcBef>
              <a:buClrTx/>
              <a:buSzTx/>
              <a:buFont typeface="Arial" pitchFamily="34" charset="0"/>
              <a:buChar char="•"/>
            </a:pPr>
            <a:r>
              <a:rPr lang="en-GB" sz="3600" b="1" noProof="0" smtClean="0">
                <a:solidFill>
                  <a:srgbClr val="C00000"/>
                </a:solidFill>
                <a:latin typeface="Calibri" pitchFamily="34" charset="0"/>
              </a:rPr>
              <a:t>Equalisation of any kind of sexual relationships</a:t>
            </a:r>
          </a:p>
          <a:p>
            <a:pPr marL="285750" lvl="0" indent="-285750">
              <a:spcBef>
                <a:spcPts val="0"/>
              </a:spcBef>
              <a:buClrTx/>
              <a:buSzTx/>
              <a:buFont typeface="Arial" pitchFamily="34" charset="0"/>
              <a:buChar char="•"/>
            </a:pPr>
            <a:endParaRPr lang="en-GB" sz="3600" b="1" noProof="0" smtClean="0">
              <a:solidFill>
                <a:srgbClr val="C00000"/>
              </a:solidFill>
              <a:latin typeface="Calibri" pitchFamily="34" charset="0"/>
            </a:endParaRPr>
          </a:p>
          <a:p>
            <a:pPr marL="285750" lvl="0" indent="-285750">
              <a:spcBef>
                <a:spcPts val="0"/>
              </a:spcBef>
              <a:buClrTx/>
              <a:buSzTx/>
              <a:buFont typeface="Arial" pitchFamily="34" charset="0"/>
              <a:buChar char="•"/>
            </a:pPr>
            <a:r>
              <a:rPr lang="en-GB" sz="3600" noProof="0" smtClean="0">
                <a:solidFill>
                  <a:srgbClr val="C00000"/>
                </a:solidFill>
                <a:latin typeface="Calibri" pitchFamily="34" charset="0"/>
              </a:rPr>
              <a:t>Prompting „sex games“ – alone or with others</a:t>
            </a:r>
            <a:endParaRPr lang="en-GB" sz="3600" noProof="0">
              <a:solidFill>
                <a:srgbClr val="C00000"/>
              </a:solidFill>
              <a:latin typeface="Calibri" pitchFamily="34" charset="0"/>
            </a:endParaRPr>
          </a:p>
        </p:txBody>
      </p:sp>
    </p:spTree>
    <p:extLst>
      <p:ext uri="{BB962C8B-B14F-4D97-AF65-F5344CB8AC3E}">
        <p14:creationId xmlns:p14="http://schemas.microsoft.com/office/powerpoint/2010/main" xmlns="" val="491539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p:cNvSpPr>
            <a:spLocks noGrp="1"/>
          </p:cNvSpPr>
          <p:nvPr>
            <p:ph type="subTitle" idx="4294967295"/>
          </p:nvPr>
        </p:nvSpPr>
        <p:spPr>
          <a:xfrm>
            <a:off x="323850" y="260350"/>
            <a:ext cx="8820150" cy="1081088"/>
          </a:xfrm>
        </p:spPr>
        <p:txBody>
          <a:bodyPr>
            <a:normAutofit/>
          </a:bodyPr>
          <a:lstStyle/>
          <a:p>
            <a:pPr algn="ctr">
              <a:buNone/>
            </a:pPr>
            <a:r>
              <a:rPr lang="en-GB" sz="4000" b="1" noProof="0" smtClean="0">
                <a:effectLst>
                  <a:outerShdw blurRad="38100" dist="38100" dir="2700000" algn="tl">
                    <a:srgbClr val="000000">
                      <a:alpha val="43137"/>
                    </a:srgbClr>
                  </a:outerShdw>
                </a:effectLst>
                <a:latin typeface="Calibri" pitchFamily="34" charset="0"/>
              </a:rPr>
              <a:t>Comparison (1)</a:t>
            </a:r>
            <a:endParaRPr lang="en-GB" sz="4000" b="1" noProof="0">
              <a:effectLst>
                <a:outerShdw blurRad="38100" dist="38100" dir="2700000" algn="tl">
                  <a:srgbClr val="000000">
                    <a:alpha val="43137"/>
                  </a:srgbClr>
                </a:outerShdw>
              </a:effectLst>
              <a:latin typeface="Calibri" pitchFamily="34" charset="0"/>
            </a:endParaRPr>
          </a:p>
        </p:txBody>
      </p:sp>
      <p:sp>
        <p:nvSpPr>
          <p:cNvPr id="6" name="Rechteck 5"/>
          <p:cNvSpPr/>
          <p:nvPr/>
        </p:nvSpPr>
        <p:spPr>
          <a:xfrm>
            <a:off x="395536" y="1051755"/>
            <a:ext cx="9361040" cy="4278094"/>
          </a:xfrm>
          <a:prstGeom prst="rect">
            <a:avLst/>
          </a:prstGeom>
        </p:spPr>
        <p:txBody>
          <a:bodyPr wrap="square">
            <a:spAutoFit/>
          </a:bodyPr>
          <a:lstStyle/>
          <a:p>
            <a:r>
              <a:rPr lang="de-AT" sz="2800" b="1" i="1" dirty="0" smtClean="0">
                <a:solidFill>
                  <a:srgbClr val="C00000"/>
                </a:solidFill>
                <a:latin typeface="Calibri" pitchFamily="34" charset="0"/>
              </a:rPr>
              <a:t>GT: Male or female behavior are instilled ONLY</a:t>
            </a:r>
          </a:p>
          <a:p>
            <a:endParaRPr lang="de-AT" sz="2000" b="1" i="1" dirty="0" smtClean="0">
              <a:solidFill>
                <a:srgbClr val="002060"/>
              </a:solidFill>
              <a:latin typeface="Calibri" pitchFamily="34" charset="0"/>
            </a:endParaRPr>
          </a:p>
          <a:p>
            <a:r>
              <a:rPr lang="de-AT" sz="2800" b="1" i="1" dirty="0" smtClean="0">
                <a:solidFill>
                  <a:srgbClr val="002060"/>
                </a:solidFill>
                <a:latin typeface="Calibri" pitchFamily="34" charset="0"/>
              </a:rPr>
              <a:t>FV: Male or female behavior is not instilled ONLY </a:t>
            </a:r>
          </a:p>
          <a:p>
            <a:r>
              <a:rPr lang="de-AT" sz="2800" b="1" i="1" dirty="0">
                <a:solidFill>
                  <a:srgbClr val="002060"/>
                </a:solidFill>
                <a:latin typeface="Calibri" pitchFamily="34" charset="0"/>
              </a:rPr>
              <a:t> </a:t>
            </a:r>
            <a:r>
              <a:rPr lang="de-AT" sz="2800" b="1" i="1" dirty="0" smtClean="0">
                <a:solidFill>
                  <a:srgbClr val="002060"/>
                </a:solidFill>
                <a:latin typeface="Calibri" pitchFamily="34" charset="0"/>
              </a:rPr>
              <a:t>     but an expression </a:t>
            </a:r>
            <a:r>
              <a:rPr lang="de-AT" sz="2800" b="1" i="1" dirty="0">
                <a:solidFill>
                  <a:srgbClr val="002060"/>
                </a:solidFill>
                <a:latin typeface="Calibri" pitchFamily="34" charset="0"/>
              </a:rPr>
              <a:t>of </a:t>
            </a:r>
            <a:r>
              <a:rPr lang="de-AT" sz="2800" b="1" i="1" dirty="0" smtClean="0">
                <a:solidFill>
                  <a:srgbClr val="002060"/>
                </a:solidFill>
                <a:latin typeface="Calibri" pitchFamily="34" charset="0"/>
              </a:rPr>
              <a:t>the </a:t>
            </a:r>
            <a:r>
              <a:rPr lang="de-AT" sz="2800" b="1" i="1" dirty="0">
                <a:solidFill>
                  <a:srgbClr val="002060"/>
                </a:solidFill>
                <a:latin typeface="Calibri" pitchFamily="34" charset="0"/>
              </a:rPr>
              <a:t>inner nature </a:t>
            </a:r>
            <a:endParaRPr lang="de-AT" sz="2800" b="1" i="1" dirty="0" smtClean="0">
              <a:solidFill>
                <a:srgbClr val="002060"/>
              </a:solidFill>
              <a:latin typeface="Calibri" pitchFamily="34" charset="0"/>
            </a:endParaRPr>
          </a:p>
          <a:p>
            <a:r>
              <a:rPr lang="de-AT" sz="2800" b="1" i="1" dirty="0">
                <a:solidFill>
                  <a:srgbClr val="002060"/>
                </a:solidFill>
                <a:latin typeface="Calibri" pitchFamily="34" charset="0"/>
              </a:rPr>
              <a:t> </a:t>
            </a:r>
            <a:r>
              <a:rPr lang="de-AT" sz="2800" b="1" i="1" dirty="0" smtClean="0">
                <a:solidFill>
                  <a:srgbClr val="002060"/>
                </a:solidFill>
                <a:latin typeface="Calibri" pitchFamily="34" charset="0"/>
              </a:rPr>
              <a:t>     (</a:t>
            </a:r>
            <a:r>
              <a:rPr lang="de-AT" sz="2800" b="1" i="1" dirty="0">
                <a:solidFill>
                  <a:srgbClr val="002060"/>
                </a:solidFill>
                <a:latin typeface="Calibri" pitchFamily="34" charset="0"/>
              </a:rPr>
              <a:t>character), </a:t>
            </a:r>
            <a:r>
              <a:rPr lang="de-AT" sz="2800" b="1" i="1" dirty="0" smtClean="0">
                <a:solidFill>
                  <a:srgbClr val="002060"/>
                </a:solidFill>
                <a:latin typeface="Calibri" pitchFamily="34" charset="0"/>
              </a:rPr>
              <a:t>TOO      </a:t>
            </a:r>
            <a:endParaRPr lang="de-AT" sz="2800" b="1" i="1" dirty="0">
              <a:solidFill>
                <a:srgbClr val="002060"/>
              </a:solidFill>
              <a:latin typeface="Calibri" pitchFamily="34" charset="0"/>
            </a:endParaRPr>
          </a:p>
          <a:p>
            <a:endParaRPr lang="de-AT" sz="2800" b="1" i="1" dirty="0" smtClean="0">
              <a:solidFill>
                <a:srgbClr val="C00000"/>
              </a:solidFill>
              <a:latin typeface="Calibri" pitchFamily="34" charset="0"/>
            </a:endParaRPr>
          </a:p>
          <a:p>
            <a:r>
              <a:rPr lang="de-AT" sz="2800" b="1" i="1" dirty="0" smtClean="0">
                <a:solidFill>
                  <a:srgbClr val="C00000"/>
                </a:solidFill>
                <a:latin typeface="Calibri" pitchFamily="34" charset="0"/>
              </a:rPr>
              <a:t>GT: Elimination of the sexual polarity</a:t>
            </a:r>
          </a:p>
          <a:p>
            <a:endParaRPr lang="de-AT" sz="2800" b="1" i="1" dirty="0">
              <a:solidFill>
                <a:srgbClr val="C00000"/>
              </a:solidFill>
              <a:latin typeface="Calibri" pitchFamily="34" charset="0"/>
            </a:endParaRPr>
          </a:p>
          <a:p>
            <a:r>
              <a:rPr lang="de-AT" sz="2800" b="1" i="1" dirty="0" smtClean="0">
                <a:solidFill>
                  <a:srgbClr val="002060"/>
                </a:solidFill>
                <a:latin typeface="Calibri" pitchFamily="34" charset="0"/>
              </a:rPr>
              <a:t>FV:</a:t>
            </a:r>
            <a:r>
              <a:rPr lang="de-AT" sz="2800" b="1" i="1" dirty="0" smtClean="0">
                <a:solidFill>
                  <a:srgbClr val="C00000"/>
                </a:solidFill>
                <a:latin typeface="Calibri" pitchFamily="34" charset="0"/>
              </a:rPr>
              <a:t> </a:t>
            </a:r>
            <a:r>
              <a:rPr lang="de-AT" sz="2800" b="1" i="1" dirty="0" smtClean="0">
                <a:solidFill>
                  <a:srgbClr val="002060"/>
                </a:solidFill>
                <a:latin typeface="Calibri" pitchFamily="34" charset="0"/>
              </a:rPr>
              <a:t>Polarity underlays the structure and function</a:t>
            </a:r>
          </a:p>
          <a:p>
            <a:r>
              <a:rPr lang="de-AT" sz="2800" b="1" i="1" dirty="0" smtClean="0">
                <a:solidFill>
                  <a:srgbClr val="002060"/>
                </a:solidFill>
                <a:latin typeface="Calibri" pitchFamily="34" charset="0"/>
              </a:rPr>
              <a:t>       of the hole </a:t>
            </a:r>
            <a:r>
              <a:rPr lang="de-AT" sz="2800" b="1" i="1" dirty="0" smtClean="0">
                <a:solidFill>
                  <a:srgbClr val="002060"/>
                </a:solidFill>
                <a:latin typeface="Calibri" pitchFamily="34" charset="0"/>
              </a:rPr>
              <a:t>universe</a:t>
            </a:r>
            <a:endParaRPr lang="de-AT" b="1" i="1" dirty="0">
              <a:solidFill>
                <a:schemeClr val="bg2">
                  <a:lumMod val="90000"/>
                </a:schemeClr>
              </a:solidFill>
              <a:latin typeface="Arial Black" pitchFamily="34" charset="0"/>
            </a:endParaRPr>
          </a:p>
        </p:txBody>
      </p:sp>
      <p:pic>
        <p:nvPicPr>
          <p:cNvPr id="12" name="Picture 4" descr="http://ts1.mm.bing.net/th?&amp;id=HN.608015280278536342&amp;w=300&amp;h=300&amp;c=0&amp;pid=1.9&amp;rs=0&amp;p=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76256" y="2348880"/>
            <a:ext cx="1949202" cy="1933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63043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algn="ctr"/>
            <a:r>
              <a:rPr lang="en-GB" sz="4000" b="1" noProof="0" dirty="0" smtClean="0">
                <a:solidFill>
                  <a:srgbClr val="242852"/>
                </a:solidFill>
                <a:latin typeface="Calibri" pitchFamily="34" charset="0"/>
                <a:ea typeface="+mn-ea"/>
                <a:cs typeface="+mn-cs"/>
              </a:rPr>
              <a:t>Comparison (2)</a:t>
            </a:r>
            <a:endParaRPr lang="en-GB" sz="3200" b="1" noProof="0" dirty="0">
              <a:latin typeface="Calibri" pitchFamily="34" charset="0"/>
            </a:endParaRPr>
          </a:p>
        </p:txBody>
      </p:sp>
      <p:sp>
        <p:nvSpPr>
          <p:cNvPr id="2" name="Inhaltsplatzhalter 1"/>
          <p:cNvSpPr>
            <a:spLocks noGrp="1"/>
          </p:cNvSpPr>
          <p:nvPr>
            <p:ph sz="quarter" idx="1"/>
          </p:nvPr>
        </p:nvSpPr>
        <p:spPr>
          <a:xfrm>
            <a:off x="0" y="1481328"/>
            <a:ext cx="8964488" cy="4525963"/>
          </a:xfrm>
        </p:spPr>
        <p:txBody>
          <a:bodyPr/>
          <a:lstStyle/>
          <a:p>
            <a:pPr marL="0" lvl="0" indent="0">
              <a:spcBef>
                <a:spcPts val="0"/>
              </a:spcBef>
              <a:buClrTx/>
              <a:buSzTx/>
              <a:buNone/>
            </a:pPr>
            <a:r>
              <a:rPr lang="en-GB" sz="2800" b="1" i="1" noProof="0" dirty="0" smtClean="0">
                <a:solidFill>
                  <a:srgbClr val="C00000"/>
                </a:solidFill>
                <a:latin typeface="Calibri" pitchFamily="34" charset="0"/>
              </a:rPr>
              <a:t>   GT: The male or female sex can be </a:t>
            </a:r>
          </a:p>
          <a:p>
            <a:pPr marL="0" lvl="0" indent="0">
              <a:spcBef>
                <a:spcPts val="0"/>
              </a:spcBef>
              <a:buClrTx/>
              <a:buSzTx/>
              <a:buNone/>
            </a:pPr>
            <a:r>
              <a:rPr lang="en-GB" sz="2800" b="1" i="1" noProof="0" dirty="0" smtClean="0">
                <a:solidFill>
                  <a:srgbClr val="C00000"/>
                </a:solidFill>
                <a:latin typeface="Calibri" pitchFamily="34" charset="0"/>
              </a:rPr>
              <a:t>          changed arbitrarily </a:t>
            </a:r>
          </a:p>
          <a:p>
            <a:pPr marL="0" lvl="0" indent="0">
              <a:spcBef>
                <a:spcPts val="0"/>
              </a:spcBef>
              <a:buClrTx/>
              <a:buSzTx/>
              <a:buNone/>
            </a:pPr>
            <a:r>
              <a:rPr lang="en-GB" sz="2800" b="1" i="1" noProof="0" dirty="0" smtClean="0">
                <a:solidFill>
                  <a:srgbClr val="C00000"/>
                </a:solidFill>
                <a:latin typeface="Calibri" pitchFamily="34" charset="0"/>
              </a:rPr>
              <a:t> </a:t>
            </a:r>
          </a:p>
          <a:p>
            <a:pPr marL="0" lvl="0" indent="0">
              <a:spcBef>
                <a:spcPts val="0"/>
              </a:spcBef>
              <a:buClrTx/>
              <a:buSzTx/>
              <a:buNone/>
            </a:pPr>
            <a:r>
              <a:rPr lang="en-GB" sz="2800" b="1" i="1" noProof="0" dirty="0" smtClean="0">
                <a:solidFill>
                  <a:srgbClr val="002060"/>
                </a:solidFill>
                <a:latin typeface="Calibri" pitchFamily="34" charset="0"/>
              </a:rPr>
              <a:t>   FV: There are only </a:t>
            </a:r>
            <a:r>
              <a:rPr lang="en-GB" sz="2800" b="1" i="1" u="sng" noProof="0" dirty="0" smtClean="0">
                <a:solidFill>
                  <a:srgbClr val="002060"/>
                </a:solidFill>
                <a:latin typeface="Calibri" pitchFamily="34" charset="0"/>
              </a:rPr>
              <a:t>two </a:t>
            </a:r>
            <a:r>
              <a:rPr lang="en-GB" sz="2800" b="1" i="1" noProof="0" dirty="0" smtClean="0">
                <a:solidFill>
                  <a:srgbClr val="002060"/>
                </a:solidFill>
                <a:latin typeface="Calibri" pitchFamily="34" charset="0"/>
              </a:rPr>
              <a:t> sexes:</a:t>
            </a:r>
          </a:p>
          <a:p>
            <a:pPr marL="0" lvl="0" indent="0">
              <a:spcBef>
                <a:spcPts val="0"/>
              </a:spcBef>
              <a:buClrTx/>
              <a:buSzTx/>
              <a:buNone/>
            </a:pPr>
            <a:r>
              <a:rPr lang="en-GB" sz="2800" b="1" i="1" noProof="0" dirty="0" smtClean="0">
                <a:solidFill>
                  <a:srgbClr val="002060"/>
                </a:solidFill>
                <a:latin typeface="Calibri" pitchFamily="34" charset="0"/>
              </a:rPr>
              <a:t>          either  male </a:t>
            </a:r>
            <a:r>
              <a:rPr lang="en-GB" sz="2800" b="1" i="1" u="sng" noProof="0" dirty="0" smtClean="0">
                <a:solidFill>
                  <a:srgbClr val="002060"/>
                </a:solidFill>
                <a:latin typeface="Calibri" pitchFamily="34" charset="0"/>
              </a:rPr>
              <a:t>or</a:t>
            </a:r>
            <a:r>
              <a:rPr lang="en-GB" sz="2800" b="1" i="1" noProof="0" dirty="0" smtClean="0">
                <a:solidFill>
                  <a:srgbClr val="002060"/>
                </a:solidFill>
                <a:latin typeface="Calibri" pitchFamily="34" charset="0"/>
              </a:rPr>
              <a:t> female.</a:t>
            </a:r>
          </a:p>
          <a:p>
            <a:pPr marL="0" lvl="0" indent="0">
              <a:spcBef>
                <a:spcPts val="0"/>
              </a:spcBef>
              <a:buClrTx/>
              <a:buSzTx/>
              <a:buNone/>
            </a:pPr>
            <a:r>
              <a:rPr lang="en-GB" sz="2800" b="1" i="1" noProof="0" dirty="0" smtClean="0">
                <a:solidFill>
                  <a:srgbClr val="002060"/>
                </a:solidFill>
                <a:latin typeface="Calibri" pitchFamily="34" charset="0"/>
              </a:rPr>
              <a:t>	Those are determined by birth.</a:t>
            </a:r>
            <a:endParaRPr lang="en-GB" sz="2800" b="1" i="1" u="sng" noProof="0" dirty="0" smtClean="0">
              <a:solidFill>
                <a:srgbClr val="002060"/>
              </a:solidFill>
              <a:latin typeface="Calibri" pitchFamily="34" charset="0"/>
            </a:endParaRPr>
          </a:p>
          <a:p>
            <a:pPr marL="0" lvl="0" indent="0">
              <a:spcBef>
                <a:spcPts val="0"/>
              </a:spcBef>
              <a:buClrTx/>
              <a:buSzTx/>
              <a:buNone/>
            </a:pPr>
            <a:r>
              <a:rPr lang="en-GB" sz="2800" b="1" i="1" noProof="0" dirty="0" smtClean="0">
                <a:solidFill>
                  <a:srgbClr val="002060"/>
                </a:solidFill>
                <a:latin typeface="Calibri" pitchFamily="34" charset="0"/>
              </a:rPr>
              <a:t>	We do </a:t>
            </a:r>
            <a:r>
              <a:rPr lang="en-GB" sz="2800" b="1" i="1" u="sng" noProof="0" dirty="0" smtClean="0">
                <a:solidFill>
                  <a:srgbClr val="002060"/>
                </a:solidFill>
                <a:latin typeface="Calibri" pitchFamily="34" charset="0"/>
              </a:rPr>
              <a:t>not</a:t>
            </a:r>
            <a:r>
              <a:rPr lang="en-GB" sz="2800" b="1" i="1" noProof="0" dirty="0" smtClean="0">
                <a:solidFill>
                  <a:srgbClr val="002060"/>
                </a:solidFill>
                <a:latin typeface="Calibri" pitchFamily="34" charset="0"/>
              </a:rPr>
              <a:t> have the right to change our sex.</a:t>
            </a:r>
          </a:p>
          <a:p>
            <a:pPr marL="0" lvl="0" indent="0">
              <a:spcBef>
                <a:spcPts val="0"/>
              </a:spcBef>
              <a:buClrTx/>
              <a:buSzTx/>
              <a:buNone/>
            </a:pPr>
            <a:endParaRPr lang="en-GB" sz="2800" b="1" i="1" u="sng" noProof="0" dirty="0" smtClean="0">
              <a:solidFill>
                <a:srgbClr val="002060"/>
              </a:solidFill>
              <a:latin typeface="Calibri" pitchFamily="34" charset="0"/>
            </a:endParaRPr>
          </a:p>
          <a:p>
            <a:pPr marL="0" lvl="0" indent="0">
              <a:spcBef>
                <a:spcPts val="0"/>
              </a:spcBef>
              <a:buClrTx/>
              <a:buSzTx/>
              <a:buNone/>
            </a:pPr>
            <a:endParaRPr lang="en-GB" sz="2800" b="1" i="1" u="sng" noProof="0" dirty="0" smtClean="0">
              <a:solidFill>
                <a:srgbClr val="002060"/>
              </a:solidFill>
              <a:latin typeface="Calibri" pitchFamily="34" charset="0"/>
            </a:endParaRPr>
          </a:p>
          <a:p>
            <a:endParaRPr lang="en-GB" noProof="0" dirty="0">
              <a:latin typeface="Calibri" pitchFamily="34" charset="0"/>
            </a:endParaRPr>
          </a:p>
        </p:txBody>
      </p:sp>
    </p:spTree>
    <p:extLst>
      <p:ext uri="{BB962C8B-B14F-4D97-AF65-F5344CB8AC3E}">
        <p14:creationId xmlns:p14="http://schemas.microsoft.com/office/powerpoint/2010/main" xmlns="" val="1215733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274638"/>
            <a:ext cx="7467600" cy="706090"/>
          </a:xfrm>
        </p:spPr>
        <p:txBody>
          <a:bodyPr>
            <a:normAutofit fontScale="90000"/>
          </a:bodyPr>
          <a:lstStyle/>
          <a:p>
            <a:pPr algn="ctr"/>
            <a:r>
              <a:rPr lang="en-GB" sz="4400" i="1" noProof="0" dirty="0" smtClean="0">
                <a:solidFill>
                  <a:srgbClr val="242852"/>
                </a:solidFill>
                <a:latin typeface="Calibri" pitchFamily="34" charset="0"/>
                <a:ea typeface="+mn-ea"/>
                <a:cs typeface="+mn-cs"/>
              </a:rPr>
              <a:t>Comparison (3)</a:t>
            </a:r>
            <a:endParaRPr lang="en-GB" sz="3600" noProof="0" dirty="0">
              <a:latin typeface="Calibri" pitchFamily="34" charset="0"/>
            </a:endParaRPr>
          </a:p>
        </p:txBody>
      </p:sp>
      <p:sp>
        <p:nvSpPr>
          <p:cNvPr id="2" name="Inhaltsplatzhalter 1"/>
          <p:cNvSpPr>
            <a:spLocks noGrp="1"/>
          </p:cNvSpPr>
          <p:nvPr>
            <p:ph sz="quarter" idx="1"/>
          </p:nvPr>
        </p:nvSpPr>
        <p:spPr>
          <a:xfrm>
            <a:off x="611560" y="1481329"/>
            <a:ext cx="8136904" cy="3747872"/>
          </a:xfrm>
        </p:spPr>
        <p:txBody>
          <a:bodyPr>
            <a:normAutofit/>
          </a:bodyPr>
          <a:lstStyle/>
          <a:p>
            <a:pPr marL="285750" indent="-285750">
              <a:buFont typeface="Arial" pitchFamily="34" charset="0"/>
              <a:buChar char="•"/>
            </a:pPr>
            <a:r>
              <a:rPr lang="en-GB" b="1" i="1" noProof="0" dirty="0" smtClean="0">
                <a:solidFill>
                  <a:srgbClr val="C00000"/>
                </a:solidFill>
                <a:latin typeface="Calibri" pitchFamily="34" charset="0"/>
              </a:rPr>
              <a:t>GT: The „traditional family“ should be abolished</a:t>
            </a:r>
          </a:p>
          <a:p>
            <a:pPr marL="285750" indent="-285750">
              <a:buFont typeface="Arial" pitchFamily="34" charset="0"/>
              <a:buChar char="•"/>
            </a:pPr>
            <a:r>
              <a:rPr lang="en-GB" b="1" i="1" noProof="0" dirty="0" smtClean="0">
                <a:solidFill>
                  <a:srgbClr val="002060"/>
                </a:solidFill>
                <a:latin typeface="Calibri" pitchFamily="34" charset="0"/>
              </a:rPr>
              <a:t>FV: The natural f</a:t>
            </a:r>
            <a:r>
              <a:rPr lang="en-GB" sz="2800" i="1" noProof="0" dirty="0" smtClean="0">
                <a:solidFill>
                  <a:srgbClr val="002060"/>
                </a:solidFill>
                <a:latin typeface="Calibri" pitchFamily="34" charset="0"/>
              </a:rPr>
              <a:t>amily is timeless </a:t>
            </a:r>
          </a:p>
          <a:p>
            <a:pPr marL="285750" indent="-285750">
              <a:buNone/>
            </a:pPr>
            <a:endParaRPr lang="en-GB" sz="2800" i="1" noProof="0" dirty="0" smtClean="0">
              <a:solidFill>
                <a:srgbClr val="002060"/>
              </a:solidFill>
              <a:latin typeface="Calibri" pitchFamily="34" charset="0"/>
            </a:endParaRPr>
          </a:p>
          <a:p>
            <a:pPr marL="285750" indent="-285750">
              <a:buNone/>
            </a:pPr>
            <a:endParaRPr lang="en-GB" sz="2800" i="1" noProof="0" dirty="0" smtClean="0">
              <a:solidFill>
                <a:srgbClr val="002060"/>
              </a:solidFill>
              <a:latin typeface="Calibri" pitchFamily="34" charset="0"/>
            </a:endParaRPr>
          </a:p>
          <a:p>
            <a:pPr marL="0" indent="0">
              <a:spcBef>
                <a:spcPts val="0"/>
              </a:spcBef>
              <a:buClrTx/>
              <a:buSzTx/>
              <a:buFont typeface="Arial" pitchFamily="34" charset="0"/>
              <a:buChar char="•"/>
            </a:pPr>
            <a:r>
              <a:rPr lang="en-GB" sz="2800" i="1" noProof="0" dirty="0" smtClean="0">
                <a:solidFill>
                  <a:srgbClr val="C00000"/>
                </a:solidFill>
                <a:latin typeface="Calibri" pitchFamily="34" charset="0"/>
              </a:rPr>
              <a:t>   GT: </a:t>
            </a:r>
            <a:r>
              <a:rPr lang="en-GB" sz="2800" b="1" i="1" noProof="0" dirty="0" smtClean="0">
                <a:solidFill>
                  <a:srgbClr val="C00000"/>
                </a:solidFill>
                <a:latin typeface="Calibri" pitchFamily="34" charset="0"/>
              </a:rPr>
              <a:t>All sorts of sexual relationships are promoted </a:t>
            </a:r>
          </a:p>
          <a:p>
            <a:pPr>
              <a:buFont typeface="Arial" pitchFamily="34" charset="0"/>
              <a:buChar char="•"/>
            </a:pPr>
            <a:r>
              <a:rPr lang="en-GB" sz="2800" b="1" i="1" noProof="0" dirty="0" smtClean="0">
                <a:solidFill>
                  <a:srgbClr val="002060"/>
                </a:solidFill>
                <a:latin typeface="Calibri" pitchFamily="34" charset="0"/>
              </a:rPr>
              <a:t>FV: One man </a:t>
            </a:r>
            <a:r>
              <a:rPr lang="en-GB" sz="2800" i="1" noProof="0" dirty="0" smtClean="0">
                <a:solidFill>
                  <a:srgbClr val="002060"/>
                </a:solidFill>
                <a:latin typeface="Calibri" pitchFamily="34" charset="0"/>
              </a:rPr>
              <a:t>– one woman is the highest expression of God‘s image</a:t>
            </a:r>
          </a:p>
          <a:p>
            <a:pPr marL="0" lvl="0" indent="0">
              <a:spcBef>
                <a:spcPts val="0"/>
              </a:spcBef>
              <a:buClrTx/>
              <a:buSzTx/>
              <a:buNone/>
            </a:pPr>
            <a:endParaRPr lang="en-GB" sz="2800" b="1" i="1" noProof="0" dirty="0" smtClean="0">
              <a:solidFill>
                <a:srgbClr val="C00000"/>
              </a:solidFill>
              <a:latin typeface="Calibri" pitchFamily="34" charset="0"/>
            </a:endParaRPr>
          </a:p>
          <a:p>
            <a:pPr marL="0" lvl="0" indent="0">
              <a:spcBef>
                <a:spcPts val="0"/>
              </a:spcBef>
              <a:buClrTx/>
              <a:buSzTx/>
              <a:buNone/>
            </a:pPr>
            <a:endParaRPr lang="en-GB" sz="2800" b="1" i="1" noProof="0" dirty="0" smtClean="0">
              <a:solidFill>
                <a:srgbClr val="C00000"/>
              </a:solidFill>
              <a:latin typeface="Calibri" pitchFamily="34" charset="0"/>
            </a:endParaRPr>
          </a:p>
          <a:p>
            <a:pPr marL="285750" indent="-285750">
              <a:buFont typeface="Arial" pitchFamily="34" charset="0"/>
              <a:buChar char="•"/>
            </a:pPr>
            <a:endParaRPr lang="en-GB" sz="2800" i="1" noProof="0" dirty="0" smtClean="0">
              <a:solidFill>
                <a:srgbClr val="C00000"/>
              </a:solidFill>
              <a:latin typeface="Calibri" pitchFamily="34" charset="0"/>
            </a:endParaRPr>
          </a:p>
          <a:p>
            <a:pPr marL="285750" indent="-285750">
              <a:buFont typeface="Arial" pitchFamily="34" charset="0"/>
              <a:buChar char="•"/>
            </a:pPr>
            <a:endParaRPr lang="en-GB" b="1" i="1" noProof="0" dirty="0" smtClean="0">
              <a:solidFill>
                <a:srgbClr val="002060"/>
              </a:solidFill>
              <a:latin typeface="Calibri" pitchFamily="34" charset="0"/>
            </a:endParaRPr>
          </a:p>
          <a:p>
            <a:pPr marL="285750" indent="-285750">
              <a:buFont typeface="Arial" pitchFamily="34" charset="0"/>
              <a:buChar char="•"/>
            </a:pPr>
            <a:endParaRPr lang="en-GB" b="1" i="1" noProof="0" dirty="0">
              <a:solidFill>
                <a:srgbClr val="C00000"/>
              </a:solidFill>
              <a:latin typeface="Calibri" pitchFamily="34" charset="0"/>
            </a:endParaRPr>
          </a:p>
        </p:txBody>
      </p:sp>
    </p:spTree>
    <p:extLst>
      <p:ext uri="{BB962C8B-B14F-4D97-AF65-F5344CB8AC3E}">
        <p14:creationId xmlns:p14="http://schemas.microsoft.com/office/powerpoint/2010/main" xmlns="" val="2675411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r>
              <a:rPr lang="en-GB" sz="4000" i="1" u="sng" noProof="0" dirty="0" smtClean="0">
                <a:solidFill>
                  <a:srgbClr val="242852"/>
                </a:solidFill>
                <a:effectLst/>
                <a:latin typeface="Calibri" pitchFamily="34" charset="0"/>
                <a:ea typeface="Calibri"/>
                <a:cs typeface="Times New Roman"/>
              </a:rPr>
              <a:t>Comparison (4)</a:t>
            </a:r>
            <a:endParaRPr lang="en-GB" noProof="0" dirty="0">
              <a:latin typeface="Calibri" pitchFamily="34" charset="0"/>
            </a:endParaRPr>
          </a:p>
        </p:txBody>
      </p:sp>
      <p:sp>
        <p:nvSpPr>
          <p:cNvPr id="2" name="Inhaltsplatzhalter 1"/>
          <p:cNvSpPr>
            <a:spLocks noGrp="1"/>
          </p:cNvSpPr>
          <p:nvPr>
            <p:ph sz="quarter" idx="1"/>
          </p:nvPr>
        </p:nvSpPr>
        <p:spPr>
          <a:xfrm>
            <a:off x="467544" y="1700808"/>
            <a:ext cx="8229600" cy="4525963"/>
          </a:xfrm>
        </p:spPr>
        <p:txBody>
          <a:bodyPr/>
          <a:lstStyle/>
          <a:p>
            <a:pPr marL="0" lvl="0" indent="0">
              <a:spcBef>
                <a:spcPts val="0"/>
              </a:spcBef>
              <a:buClrTx/>
              <a:buSzTx/>
              <a:buNone/>
            </a:pPr>
            <a:r>
              <a:rPr lang="en-GB" sz="2800" b="1" i="1" noProof="0" smtClean="0">
                <a:solidFill>
                  <a:srgbClr val="C00000"/>
                </a:solidFill>
                <a:latin typeface="Calibri" pitchFamily="34" charset="0"/>
              </a:rPr>
              <a:t>GT: Equalisation of all kinds of sexual relationships</a:t>
            </a:r>
          </a:p>
          <a:p>
            <a:pPr marL="0" lvl="0" indent="0">
              <a:spcBef>
                <a:spcPts val="0"/>
              </a:spcBef>
              <a:buClrTx/>
              <a:buSzTx/>
              <a:buNone/>
            </a:pPr>
            <a:endParaRPr lang="en-GB" sz="2800" b="1" i="1" noProof="0" smtClean="0">
              <a:solidFill>
                <a:srgbClr val="C00000"/>
              </a:solidFill>
              <a:latin typeface="Calibri" pitchFamily="34" charset="0"/>
            </a:endParaRPr>
          </a:p>
          <a:p>
            <a:pPr marL="0" lvl="0" indent="0">
              <a:spcBef>
                <a:spcPts val="0"/>
              </a:spcBef>
              <a:buClrTx/>
              <a:buSzTx/>
              <a:buNone/>
            </a:pPr>
            <a:r>
              <a:rPr lang="en-GB" sz="2800" b="1" i="1" noProof="0" smtClean="0">
                <a:solidFill>
                  <a:srgbClr val="002060"/>
                </a:solidFill>
                <a:latin typeface="Calibri" pitchFamily="34" charset="0"/>
              </a:rPr>
              <a:t>FV: Only by the interaction of opposite sexes offsprings can emerge</a:t>
            </a:r>
          </a:p>
          <a:p>
            <a:pPr marL="0" lvl="0" indent="0">
              <a:spcBef>
                <a:spcPts val="0"/>
              </a:spcBef>
              <a:buClrTx/>
              <a:buSzTx/>
              <a:buNone/>
            </a:pPr>
            <a:r>
              <a:rPr lang="en-GB" sz="2800" b="1" i="1" noProof="0" smtClean="0">
                <a:solidFill>
                  <a:srgbClr val="002060"/>
                </a:solidFill>
                <a:latin typeface="Calibri" pitchFamily="34" charset="0"/>
              </a:rPr>
              <a:t>      – Sustainability  of the human society</a:t>
            </a:r>
          </a:p>
          <a:p>
            <a:pPr marL="0" lvl="0" indent="0">
              <a:spcBef>
                <a:spcPts val="0"/>
              </a:spcBef>
              <a:buClrTx/>
              <a:buSzTx/>
              <a:buNone/>
            </a:pPr>
            <a:r>
              <a:rPr lang="en-GB" sz="2800" b="1" i="1" noProof="0" smtClean="0">
                <a:solidFill>
                  <a:srgbClr val="002060"/>
                </a:solidFill>
                <a:latin typeface="Calibri" pitchFamily="34" charset="0"/>
              </a:rPr>
              <a:t>       </a:t>
            </a:r>
            <a:endParaRPr lang="en-GB" sz="2800" b="1" i="1" noProof="0">
              <a:solidFill>
                <a:srgbClr val="002060"/>
              </a:solidFill>
              <a:latin typeface="Calibri" pitchFamily="34" charset="0"/>
            </a:endParaRPr>
          </a:p>
        </p:txBody>
      </p:sp>
    </p:spTree>
    <p:extLst>
      <p:ext uri="{BB962C8B-B14F-4D97-AF65-F5344CB8AC3E}">
        <p14:creationId xmlns:p14="http://schemas.microsoft.com/office/powerpoint/2010/main" xmlns="" val="1005699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r>
              <a:rPr lang="en-GB" sz="4000" i="1" u="sng" noProof="0" smtClean="0">
                <a:solidFill>
                  <a:srgbClr val="242852"/>
                </a:solidFill>
                <a:effectLst/>
                <a:latin typeface="Calibri" pitchFamily="34" charset="0"/>
                <a:ea typeface="Calibri"/>
                <a:cs typeface="Times New Roman"/>
              </a:rPr>
              <a:t>Comparison(5)</a:t>
            </a:r>
            <a:endParaRPr lang="en-GB" noProof="0">
              <a:latin typeface="Calibri" pitchFamily="34" charset="0"/>
            </a:endParaRPr>
          </a:p>
        </p:txBody>
      </p:sp>
      <p:sp>
        <p:nvSpPr>
          <p:cNvPr id="2" name="Inhaltsplatzhalter 1"/>
          <p:cNvSpPr>
            <a:spLocks noGrp="1"/>
          </p:cNvSpPr>
          <p:nvPr>
            <p:ph sz="quarter" idx="1"/>
          </p:nvPr>
        </p:nvSpPr>
        <p:spPr>
          <a:xfrm>
            <a:off x="467544" y="1052736"/>
            <a:ext cx="8229600" cy="4525963"/>
          </a:xfrm>
        </p:spPr>
        <p:txBody>
          <a:bodyPr>
            <a:normAutofit/>
          </a:bodyPr>
          <a:lstStyle/>
          <a:p>
            <a:pPr marL="285750" lvl="0" indent="-285750">
              <a:spcBef>
                <a:spcPts val="0"/>
              </a:spcBef>
              <a:buClrTx/>
              <a:buSzTx/>
              <a:buFont typeface="Arial" pitchFamily="34" charset="0"/>
              <a:buChar char="•"/>
            </a:pPr>
            <a:endParaRPr lang="en-GB" sz="2800" i="1" noProof="0" smtClean="0">
              <a:solidFill>
                <a:srgbClr val="C00000"/>
              </a:solidFill>
              <a:latin typeface="Calibri" pitchFamily="34" charset="0"/>
            </a:endParaRPr>
          </a:p>
          <a:p>
            <a:pPr marL="0" lvl="0" indent="0">
              <a:spcBef>
                <a:spcPts val="0"/>
              </a:spcBef>
              <a:buClrTx/>
              <a:buSzTx/>
              <a:buNone/>
            </a:pPr>
            <a:r>
              <a:rPr lang="en-GB" sz="3600" b="1" i="1" noProof="0" smtClean="0">
                <a:solidFill>
                  <a:srgbClr val="C00000"/>
                </a:solidFill>
                <a:latin typeface="Calibri" pitchFamily="34" charset="0"/>
              </a:rPr>
              <a:t>GT: Prompting „sex games“ –  alone or with others</a:t>
            </a:r>
          </a:p>
          <a:p>
            <a:pPr marL="0" lvl="0" indent="0">
              <a:spcBef>
                <a:spcPts val="0"/>
              </a:spcBef>
              <a:buClrTx/>
              <a:buSzTx/>
              <a:buNone/>
            </a:pPr>
            <a:endParaRPr lang="en-GB" sz="3600" b="1" i="1" noProof="0" smtClean="0">
              <a:solidFill>
                <a:srgbClr val="C00000"/>
              </a:solidFill>
              <a:latin typeface="Calibri" pitchFamily="34" charset="0"/>
            </a:endParaRPr>
          </a:p>
          <a:p>
            <a:pPr marL="0" lvl="0" indent="0">
              <a:spcBef>
                <a:spcPts val="0"/>
              </a:spcBef>
              <a:buClrTx/>
              <a:buSzTx/>
              <a:buNone/>
            </a:pPr>
            <a:r>
              <a:rPr lang="en-GB" sz="3600" b="1" i="1" noProof="0" smtClean="0">
                <a:solidFill>
                  <a:srgbClr val="002060"/>
                </a:solidFill>
                <a:latin typeface="Calibri" pitchFamily="34" charset="0"/>
              </a:rPr>
              <a:t>FV: Our love organ belongs to God and our spouse. </a:t>
            </a:r>
          </a:p>
          <a:p>
            <a:r>
              <a:rPr lang="en-GB" sz="3600" b="1" i="1" noProof="0" smtClean="0">
                <a:solidFill>
                  <a:srgbClr val="002060"/>
                </a:solidFill>
                <a:latin typeface="Calibri" pitchFamily="34" charset="0"/>
              </a:rPr>
              <a:t>   It is the center of love, life and lineage.</a:t>
            </a:r>
          </a:p>
          <a:p>
            <a:pPr marL="0" lvl="0" indent="0">
              <a:spcBef>
                <a:spcPts val="0"/>
              </a:spcBef>
              <a:buClrTx/>
              <a:buSzTx/>
              <a:buNone/>
            </a:pPr>
            <a:endParaRPr lang="en-GB" sz="2800" i="1" noProof="0" smtClean="0">
              <a:solidFill>
                <a:srgbClr val="002060"/>
              </a:solidFill>
              <a:latin typeface="Calibri" pitchFamily="34" charset="0"/>
            </a:endParaRPr>
          </a:p>
          <a:p>
            <a:endParaRPr lang="en-GB" noProof="0">
              <a:latin typeface="Calibri" pitchFamily="34" charset="0"/>
            </a:endParaRPr>
          </a:p>
        </p:txBody>
      </p:sp>
    </p:spTree>
    <p:extLst>
      <p:ext uri="{BB962C8B-B14F-4D97-AF65-F5344CB8AC3E}">
        <p14:creationId xmlns:p14="http://schemas.microsoft.com/office/powerpoint/2010/main" xmlns="" val="2140611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29208" y="332656"/>
            <a:ext cx="8229600" cy="1143000"/>
          </a:xfrm>
        </p:spPr>
        <p:txBody>
          <a:bodyPr>
            <a:noAutofit/>
          </a:bodyPr>
          <a:lstStyle/>
          <a:p>
            <a:pPr algn="ctr"/>
            <a:r>
              <a:rPr lang="en-GB" sz="3600" i="1" noProof="0" smtClean="0">
                <a:effectLst/>
                <a:latin typeface="Calibri" pitchFamily="34" charset="0"/>
              </a:rPr>
              <a:t>The Intention behind Gender-Mainstreaming</a:t>
            </a:r>
            <a:endParaRPr lang="en-GB" sz="3600" i="1" noProof="0">
              <a:effectLst/>
              <a:latin typeface="Calibri" pitchFamily="34" charset="0"/>
            </a:endParaRPr>
          </a:p>
        </p:txBody>
      </p:sp>
      <p:sp>
        <p:nvSpPr>
          <p:cNvPr id="2" name="Inhaltsplatzhalter 1"/>
          <p:cNvSpPr>
            <a:spLocks noGrp="1"/>
          </p:cNvSpPr>
          <p:nvPr>
            <p:ph sz="quarter" idx="1"/>
          </p:nvPr>
        </p:nvSpPr>
        <p:spPr>
          <a:xfrm>
            <a:off x="529208" y="1772816"/>
            <a:ext cx="8229600" cy="4525963"/>
          </a:xfrm>
        </p:spPr>
        <p:txBody>
          <a:bodyPr>
            <a:normAutofit/>
          </a:bodyPr>
          <a:lstStyle/>
          <a:p>
            <a:pPr marL="109728" indent="0">
              <a:buNone/>
            </a:pPr>
            <a:r>
              <a:rPr lang="en-GB" b="1" i="1" noProof="0" smtClean="0">
                <a:solidFill>
                  <a:srgbClr val="002060"/>
                </a:solidFill>
                <a:effectLst>
                  <a:outerShdw blurRad="38100" dist="38100" dir="2700000" algn="tl">
                    <a:srgbClr val="000000">
                      <a:alpha val="43137"/>
                    </a:srgbClr>
                  </a:outerShdw>
                </a:effectLst>
                <a:latin typeface="Calibri" pitchFamily="34" charset="0"/>
              </a:rPr>
              <a:t>Gabriele Kuby: </a:t>
            </a:r>
          </a:p>
          <a:p>
            <a:pPr marL="109728" indent="0">
              <a:buNone/>
            </a:pPr>
            <a:r>
              <a:rPr lang="en-GB" b="1" i="1" noProof="0" smtClean="0">
                <a:solidFill>
                  <a:srgbClr val="002060"/>
                </a:solidFill>
                <a:effectLst>
                  <a:outerShdw blurRad="38100" dist="38100" dir="2700000" algn="tl">
                    <a:srgbClr val="000000">
                      <a:alpha val="43137"/>
                    </a:srgbClr>
                  </a:outerShdw>
                </a:effectLst>
                <a:latin typeface="Calibri" pitchFamily="34" charset="0"/>
              </a:rPr>
              <a:t>„Since the turn of the millenium gender-mainstreaming‘ is pushed by the UN, the EU and the governments of the Western World by all kinds of political, legal and financial means. Ostensibly it‘s all about the equality of women with men. In reality it‘s about the destruction of the sexual polarity of man and woman and the abolishment of any moral norms of sexuality…“</a:t>
            </a:r>
            <a:endParaRPr lang="en-GB" b="1" i="1" noProof="0">
              <a:solidFill>
                <a:srgbClr val="002060"/>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xmlns="" val="38020085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Mountain">
  <a:themeElements>
    <a:clrScheme name="Mountain">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Mountain">
      <a:majorFont>
        <a:latin typeface="Gill Sans MT"/>
        <a:ea typeface=""/>
        <a:cs typeface=""/>
        <a:font script="Cyrl" typeface="Arial"/>
        <a:font script="Grek" typeface="Arial"/>
        <a:font script="Jpan" typeface="HG丸ｺﾞｼｯｸM-PRO"/>
        <a:font script="Hang" typeface="HY 헤드라인 M"/>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ill Sans MT"/>
        <a:ea typeface=""/>
        <a:cs typeface=""/>
        <a:font script="Cyrl" typeface="Arial"/>
        <a:font script="Grek" typeface="Arial"/>
        <a:font script="Jpan" typeface="HG丸ｺﾞｼｯｸM-PRO"/>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untain">
      <a:fillStyleLst>
        <a:solidFill>
          <a:schemeClr val="phClr"/>
        </a:solidFill>
        <a:gradFill rotWithShape="1">
          <a:gsLst>
            <a:gs pos="0">
              <a:schemeClr val="phClr">
                <a:tint val="100000"/>
                <a:shade val="100000"/>
                <a:hueMod val="100000"/>
                <a:satMod val="100000"/>
              </a:schemeClr>
            </a:gs>
            <a:gs pos="50000">
              <a:schemeClr val="phClr">
                <a:tint val="25000"/>
                <a:shade val="100000"/>
                <a:hueMod val="100000"/>
                <a:satMod val="100000"/>
              </a:schemeClr>
            </a:gs>
            <a:gs pos="100000">
              <a:schemeClr val="phClr">
                <a:tint val="100000"/>
                <a:shade val="100000"/>
                <a:hueMod val="100000"/>
                <a:satMod val="100000"/>
              </a:schemeClr>
            </a:gs>
          </a:gsLst>
          <a:lin ang="5400000" scaled="1"/>
        </a:gradFill>
        <a:gradFill rotWithShape="1">
          <a:gsLst>
            <a:gs pos="0">
              <a:schemeClr val="phClr">
                <a:tint val="40000"/>
                <a:shade val="100000"/>
                <a:hueMod val="100000"/>
                <a:satMod val="100000"/>
              </a:schemeClr>
            </a:gs>
            <a:gs pos="30000">
              <a:schemeClr val="phClr">
                <a:tint val="100000"/>
                <a:shade val="100000"/>
                <a:hueMod val="100000"/>
                <a:satMod val="100000"/>
              </a:schemeClr>
            </a:gs>
            <a:gs pos="68000">
              <a:schemeClr val="phClr">
                <a:tint val="100000"/>
                <a:shade val="100000"/>
                <a:hueMod val="100000"/>
                <a:satMod val="100000"/>
              </a:schemeClr>
            </a:gs>
            <a:gs pos="100000">
              <a:schemeClr val="phClr">
                <a:tint val="40000"/>
                <a:shade val="100000"/>
                <a:hueMod val="100000"/>
                <a:satMod val="1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br" rotWithShape="0">
              <a:srgbClr val="000000">
                <a:alpha val="0"/>
              </a:srgbClr>
            </a:outerShdw>
          </a:effectLst>
        </a:effectStyle>
        <a:effectStyle>
          <a:effectLst>
            <a:outerShdw blurRad="38100" dist="25400" dir="5400000" algn="ctr" rotWithShape="0">
              <a:srgbClr val="EBE9ED">
                <a:alpha val="0"/>
              </a:srgbClr>
            </a:outerShdw>
          </a:effectLst>
          <a:scene3d>
            <a:camera prst="orthographicFront">
              <a:rot lat="0" lon="0" rev="0"/>
            </a:camera>
            <a:lightRig rig="glow" dir="b"/>
          </a:scene3d>
          <a:sp3d contourW="6350" prstMaterial="softEdge">
            <a:bevelT w="25400" h="25400"/>
            <a:contourClr>
              <a:schemeClr val="phClr">
                <a:tint val="90000"/>
                <a:shade val="100000"/>
                <a:hueMod val="100000"/>
                <a:satMod val="100000"/>
              </a:schemeClr>
            </a:contourClr>
          </a:sp3d>
        </a:effectStyle>
        <a:effectStyle>
          <a:effectLst>
            <a:reflection blurRad="12700" stA="40000" endPos="40000" dist="25400" dir="5400000" sy="-100000" rotWithShape="0"/>
          </a:effectLst>
          <a:scene3d>
            <a:camera prst="perspectiveFront"/>
            <a:lightRig rig="glow" dir="b"/>
          </a:scene3d>
          <a:sp3d contourW="6350" prstMaterial="softEdge">
            <a:bevelT w="50800" h="25400"/>
            <a:contourClr>
              <a:schemeClr val="phClr">
                <a:tint val="100000"/>
                <a:shade val="80000"/>
                <a:hueMod val="100000"/>
                <a:satMod val="100000"/>
              </a:schemeClr>
            </a:contourClr>
          </a:sp3d>
        </a:effectStyle>
      </a:effectStyleLst>
      <a:bgFillStyleLst>
        <a:solidFill>
          <a:schemeClr val="phClr"/>
        </a:solidFill>
        <a:gradFill rotWithShape="1">
          <a:gsLst>
            <a:gs pos="0">
              <a:schemeClr val="phClr">
                <a:shade val="40000"/>
                <a:satMod val="165000"/>
              </a:schemeClr>
            </a:gs>
            <a:gs pos="50000">
              <a:schemeClr val="phClr">
                <a:shade val="95000"/>
                <a:satMod val="100000"/>
              </a:schemeClr>
            </a:gs>
            <a:gs pos="100000">
              <a:schemeClr val="phClr">
                <a:tint val="10000"/>
                <a:satMod val="300000"/>
              </a:schemeClr>
            </a:gs>
          </a:gsLst>
          <a:lin ang="13000000" scaled="0"/>
        </a:gradFill>
        <a:blipFill>
          <a:blip xmlns:r="http://schemas.openxmlformats.org/officeDocument/2006/relationships" r:embed="rId1">
            <a:duotone>
              <a:schemeClr val="phClr">
                <a:shade val="75000"/>
              </a:schemeClr>
              <a:schemeClr val="phClr">
                <a:tint val="55000"/>
              </a:schemeClr>
            </a:duotone>
          </a:blip>
          <a:stretch/>
        </a:blipFill>
      </a:bgFillStyleLst>
    </a:fmtScheme>
  </a:themeElements>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787</Words>
  <Application>Microsoft Office PowerPoint</Application>
  <PresentationFormat>On-screen Show (4:3)</PresentationFormat>
  <Paragraphs>271</Paragraphs>
  <Slides>29</Slides>
  <Notes>16</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1_Mountain</vt:lpstr>
      <vt:lpstr>Oriel</vt:lpstr>
      <vt:lpstr>Gender Mainstreaming  versus Family Values</vt:lpstr>
      <vt:lpstr>Slide 2</vt:lpstr>
      <vt:lpstr>Gender Mainstreaming</vt:lpstr>
      <vt:lpstr>Slide 4</vt:lpstr>
      <vt:lpstr>Comparison (2)</vt:lpstr>
      <vt:lpstr>Comparison (3)</vt:lpstr>
      <vt:lpstr>Comparison (4)</vt:lpstr>
      <vt:lpstr>Comparison(5)</vt:lpstr>
      <vt:lpstr>The Intention behind Gender-Mainstreaming</vt:lpstr>
      <vt:lpstr>  German Institute for Youth and Society http://www.dijg.de </vt:lpstr>
      <vt:lpstr> The Universe</vt:lpstr>
      <vt:lpstr>Natural Order of the Universe</vt:lpstr>
      <vt:lpstr>The Natural Order within the Family</vt:lpstr>
      <vt:lpstr>Positions in the Family</vt:lpstr>
      <vt:lpstr>Slide 15</vt:lpstr>
      <vt:lpstr>The Realm of Children’s Love</vt:lpstr>
      <vt:lpstr>The Primary Quality of Children’s Love</vt:lpstr>
      <vt:lpstr>The Realm of Sibling’s Love</vt:lpstr>
      <vt:lpstr>   </vt:lpstr>
      <vt:lpstr>Primary Virtues of Sibling’s Love</vt:lpstr>
      <vt:lpstr>The Realm of Conjugal Love</vt:lpstr>
      <vt:lpstr>Spouse’s Realm Draws on other Realms</vt:lpstr>
      <vt:lpstr>Primary Virtues of Spouse’s Love</vt:lpstr>
      <vt:lpstr>The Realm of Parent’s Love</vt:lpstr>
      <vt:lpstr>Primary Virtues of Parent’s Love</vt:lpstr>
      <vt:lpstr>Society — Extension of the Family</vt:lpstr>
      <vt:lpstr>Cornerstone of World Peace</vt:lpstr>
      <vt:lpstr> </vt:lpstr>
      <vt:lpstr>Slide 29</vt:lpstr>
    </vt:vector>
  </TitlesOfParts>
  <Company>MyCompany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Gendermainstreaming  versus Family Values</dc:title>
  <dc:creator>Customer</dc:creator>
  <cp:lastModifiedBy>Daddy</cp:lastModifiedBy>
  <cp:revision>34</cp:revision>
  <dcterms:created xsi:type="dcterms:W3CDTF">2014-09-01T10:36:17Z</dcterms:created>
  <dcterms:modified xsi:type="dcterms:W3CDTF">2014-09-24T11:12:24Z</dcterms:modified>
</cp:coreProperties>
</file>