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8E07-EE69-452C-A7DC-4FF262F7C940}" type="datetimeFigureOut">
              <a:rPr lang="de-DE" smtClean="0"/>
              <a:t>04.12.2012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EEF7-6F4C-4478-8A1E-6C1F644F26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01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8E07-EE69-452C-A7DC-4FF262F7C940}" type="datetimeFigureOut">
              <a:rPr lang="de-DE" smtClean="0"/>
              <a:t>04.12.2012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EEF7-6F4C-4478-8A1E-6C1F644F26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Blessing Process</a:t>
            </a:r>
            <a:r>
              <a:rPr lang="en-GB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Married Couples seeking to receive the Blessing</a:t>
            </a:r>
            <a:endParaRPr lang="en-US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2196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chemeClr val="accent2"/>
                </a:solidFill>
              </a:rPr>
              <a:t>So ‘the Blessing’ includes a process: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chemeClr val="accent2"/>
                </a:solidFill>
              </a:rPr>
              <a:t>The Blessing Vows:</a:t>
            </a:r>
            <a:endParaRPr 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>
                <a:solidFill>
                  <a:schemeClr val="accent2"/>
                </a:solidFill>
              </a:rPr>
              <a:t>They help us aspire to more</a:t>
            </a:r>
            <a:br>
              <a:rPr lang="en-GB" sz="2800" b="1" smtClean="0">
                <a:solidFill>
                  <a:schemeClr val="accent2"/>
                </a:solidFill>
              </a:rPr>
            </a:br>
            <a:r>
              <a:rPr lang="en-GB" sz="2800" b="1" smtClean="0">
                <a:solidFill>
                  <a:schemeClr val="accent2"/>
                </a:solidFill>
              </a:rPr>
              <a:t>than an ordinary marriage!</a:t>
            </a:r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chemeClr val="accent2"/>
                </a:solidFill>
              </a:rPr>
              <a:t>What does it mean to take</a:t>
            </a:r>
            <a:br>
              <a:rPr lang="en-GB" sz="3600" b="1" smtClean="0">
                <a:solidFill>
                  <a:schemeClr val="accent2"/>
                </a:solidFill>
              </a:rPr>
            </a:br>
            <a:r>
              <a:rPr lang="en-GB" sz="3600" b="1" smtClean="0">
                <a:solidFill>
                  <a:schemeClr val="accent2"/>
                </a:solidFill>
              </a:rPr>
              <a:t>responsibility for mistakes?</a:t>
            </a:r>
            <a:endParaRPr lang="en-US" sz="3600" b="1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0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0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2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chemeClr val="accent2"/>
                </a:solidFill>
              </a:rPr>
              <a:t>A life of Common Purpose</a:t>
            </a:r>
            <a:endParaRPr lang="en-US" sz="3600" b="1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3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chemeClr val="accent2"/>
                </a:solidFill>
              </a:rPr>
              <a:t>What gives us value or worth?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1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4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8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926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70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881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0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934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Blessing Process for Married Couples seeking to receive the Blessing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‘the Blessing’ includes a process:</vt:lpstr>
      <vt:lpstr>The Blessing Vows:</vt:lpstr>
      <vt:lpstr>PowerPoint Presentation</vt:lpstr>
      <vt:lpstr>They help us aspire to more than an ordinary marriage!</vt:lpstr>
      <vt:lpstr>PowerPoint Presentation</vt:lpstr>
      <vt:lpstr>What does it mean to take responsibility for mistakes?</vt:lpstr>
      <vt:lpstr>PowerPoint Presentation</vt:lpstr>
      <vt:lpstr>PowerPoint Presentation</vt:lpstr>
      <vt:lpstr>PowerPoint Presentation</vt:lpstr>
      <vt:lpstr>PowerPoint Presentation</vt:lpstr>
      <vt:lpstr>A life of Common Purpose</vt:lpstr>
      <vt:lpstr>What gives us value or worth?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Blessing Process for Married Couples seeking to receive the Blessing</dc:title>
  <dc:creator>eurohq</dc:creator>
  <cp:lastModifiedBy>eurohq</cp:lastModifiedBy>
  <cp:revision>1</cp:revision>
  <dcterms:created xsi:type="dcterms:W3CDTF">2012-12-04T10:54:50Z</dcterms:created>
  <dcterms:modified xsi:type="dcterms:W3CDTF">2012-12-04T10:54:50Z</dcterms:modified>
</cp:coreProperties>
</file>