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46.xml" ContentType="application/vnd.openxmlformats-officedocument.presentationml.slide+xml"/>
  <Override PartName="/ppt/slides/slide3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49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48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3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6858000" cx="9144000"/>
  <p:notesSz cy="9667875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4.xml" Type="http://schemas.openxmlformats.org/officeDocument/2006/relationships/slide" Id="rId39"/><Relationship Target="slides/slide33.xml" Type="http://schemas.openxmlformats.org/officeDocument/2006/relationships/slide" Id="rId38"/><Relationship Target="slides/slide32.xml" Type="http://schemas.openxmlformats.org/officeDocument/2006/relationships/slide" Id="rId37"/><Relationship Target="slides/slide31.xml" Type="http://schemas.openxmlformats.org/officeDocument/2006/relationships/slide" Id="rId36"/><Relationship Target="slides/slide25.xml" Type="http://schemas.openxmlformats.org/officeDocument/2006/relationships/slide" Id="rId30"/><Relationship Target="slides/slide26.xml" Type="http://schemas.openxmlformats.org/officeDocument/2006/relationships/slide" Id="rId3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43.xml" Type="http://schemas.openxmlformats.org/officeDocument/2006/relationships/slide" Id="rId48"/><Relationship Target="slides/slide42.xml" Type="http://schemas.openxmlformats.org/officeDocument/2006/relationships/slide" Id="rId47"/><Relationship Target="slides/slide44.xml" Type="http://schemas.openxmlformats.org/officeDocument/2006/relationships/slide" Id="rId49"/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35.xml" Type="http://schemas.openxmlformats.org/officeDocument/2006/relationships/slide" Id="rId40"/><Relationship Target="slideMasters/slideMaster1.xml" Type="http://schemas.openxmlformats.org/officeDocument/2006/relationships/slideMaster" Id="rId4"/><Relationship Target="slides/slide36.xml" Type="http://schemas.openxmlformats.org/officeDocument/2006/relationships/slide" Id="rId41"/><Relationship Target="tableStyles.xml" Type="http://schemas.openxmlformats.org/officeDocument/2006/relationships/tableStyles" Id="rId3"/><Relationship Target="slides/slide37.xml" Type="http://schemas.openxmlformats.org/officeDocument/2006/relationships/slide" Id="rId42"/><Relationship Target="slides/slide38.xml" Type="http://schemas.openxmlformats.org/officeDocument/2006/relationships/slide" Id="rId43"/><Relationship Target="slides/slide39.xml" Type="http://schemas.openxmlformats.org/officeDocument/2006/relationships/slide" Id="rId44"/><Relationship Target="slides/slide40.xml" Type="http://schemas.openxmlformats.org/officeDocument/2006/relationships/slide" Id="rId45"/><Relationship Target="slides/slide41.xml" Type="http://schemas.openxmlformats.org/officeDocument/2006/relationships/slide" Id="rId46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51.xml" Type="http://schemas.openxmlformats.org/officeDocument/2006/relationships/slide" Id="rId56"/><Relationship Target="slides/slide50.xml" Type="http://schemas.openxmlformats.org/officeDocument/2006/relationships/slide" Id="rId55"/><Relationship Target="slides/slide49.xml" Type="http://schemas.openxmlformats.org/officeDocument/2006/relationships/slide" Id="rId54"/><Relationship Target="slides/slide48.xml" Type="http://schemas.openxmlformats.org/officeDocument/2006/relationships/slide" Id="rId53"/><Relationship Target="slides/slide47.xml" Type="http://schemas.openxmlformats.org/officeDocument/2006/relationships/slide" Id="rId52"/><Relationship Target="slides/slide46.xml" Type="http://schemas.openxmlformats.org/officeDocument/2006/relationships/slide" Id="rId51"/><Relationship Target="slides/slide45.xml" Type="http://schemas.openxmlformats.org/officeDocument/2006/relationships/slide" Id="rId50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slides/slide16.xml" Type="http://schemas.openxmlformats.org/officeDocument/2006/relationships/slide" Id="rId21"/><Relationship Target="slides/slide17.xml" Type="http://schemas.openxmlformats.org/officeDocument/2006/relationships/slide" Id="rId22"/><Relationship Target="slides/slide18.xml" Type="http://schemas.openxmlformats.org/officeDocument/2006/relationships/slide" Id="rId23"/><Relationship Target="slides/slide19.xml" Type="http://schemas.openxmlformats.org/officeDocument/2006/relationships/slide" Id="rId24"/><Relationship Target="slides/slide15.xml" Type="http://schemas.openxmlformats.org/officeDocument/2006/relationships/slide" Id="rId20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" name="Shape 2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" name="Shape 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" name="Shape 2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" name="Shape 2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0" name="Shape 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" name="Shape 3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8" name="Shape 1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" name="Shape 2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8" name="Shape 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8" name="Shape 3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8" name="Shape 2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0" name="Shape 2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6" name="Shape 2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7" name="Shape 27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8" name="Shape 2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4" name="Shape 2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5" name="Shape 29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6" name="Shape 29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0" name="Shape 3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6" name="Shape 3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2" name="Shape 3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0" name="Shape 50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4" name="Shape 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5" name="Shape 55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56" name="Shape 56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y="4592225" x="685800"/>
            <a:ext cy="4350525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8" name="Shape 68"/>
          <p:cNvSpPr/>
          <p:nvPr>
            <p:ph idx="2" type="sldImg"/>
          </p:nvPr>
        </p:nvSpPr>
        <p:spPr>
          <a:xfrm>
            <a:off y="725075" x="1143225"/>
            <a:ext cy="362545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1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trike="noStrike" u="none" b="0" cap="none" baseline="0" sz="4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0">
              <a:defRPr/>
            </a:lvl2pPr>
            <a:lvl3pPr algn="l" rtl="0" marR="0" indent="0" marL="0">
              <a:defRPr/>
            </a:lvl3pPr>
            <a:lvl4pPr algn="l" rtl="0" marR="0" indent="0" marL="0">
              <a:defRPr/>
            </a:lvl4pPr>
            <a:lvl5pPr algn="l" rtl="0" marR="0" indent="0" marL="0">
              <a:defRPr/>
            </a:lvl5pPr>
            <a:lvl6pPr algn="l" rtl="0" marR="0" indent="0" marL="0">
              <a:defRPr/>
            </a:lvl6pPr>
            <a:lvl7pPr algn="l" rtl="0" marR="0" indent="0" marL="0">
              <a:defRPr/>
            </a:lvl7pPr>
            <a:lvl8pPr algn="l" rtl="0" marR="0" indent="0" marL="0">
              <a:defRPr/>
            </a:lvl8pPr>
            <a:lvl9pPr algn="l" rtl="0" marR="0" indent="0" marL="0"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-177800" marL="74295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-136525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-152400" marL="1600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-152400" marL="20574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-1524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-1524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-1524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-1524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2.jp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jp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jp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jp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0.jp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jp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jp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3.jpg" Type="http://schemas.openxmlformats.org/officeDocument/2006/relationships/image" Id="rId3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9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jpg" Type="http://schemas.openxmlformats.org/officeDocument/2006/relationships/image" Id="rId3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8.jpg" Type="http://schemas.openxmlformats.org/officeDocument/2006/relationships/image" Id="rId3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7.jp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6.jpg" Type="http://schemas.openxmlformats.org/officeDocument/2006/relationships/image" Id="rId3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3.jp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1.jpg" Type="http://schemas.openxmlformats.org/officeDocument/2006/relationships/image" Id="rId3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4.jpg" Type="http://schemas.openxmlformats.org/officeDocument/2006/relationships/image" Id="rId3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1.jpg" Type="http://schemas.openxmlformats.org/officeDocument/2006/relationships/image" Id="rId3"/></Relationships>
</file>

<file path=ppt/slides/_rels/slide37.xml.rels><?xml version="1.0" encoding="UTF-8" standalone="yes"?><Relationships xmlns="http://schemas.openxmlformats.org/package/2006/relationships"><Relationship Target="../notesSlides/notesSlide3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0.jpg" Type="http://schemas.openxmlformats.org/officeDocument/2006/relationships/image" Id="rId3"/></Relationships>
</file>

<file path=ppt/slides/_rels/slide38.xml.rels><?xml version="1.0" encoding="UTF-8" standalone="yes"?><Relationships xmlns="http://schemas.openxmlformats.org/package/2006/relationships"><Relationship Target="../notesSlides/notesSlide3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8.jpg" Type="http://schemas.openxmlformats.org/officeDocument/2006/relationships/image" Id="rId3"/></Relationships>
</file>

<file path=ppt/slides/_rels/slide39.xml.rels><?xml version="1.0" encoding="UTF-8" standalone="yes"?><Relationships xmlns="http://schemas.openxmlformats.org/package/2006/relationships"><Relationship Target="../notesSlides/notesSlide3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5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jpg" Type="http://schemas.openxmlformats.org/officeDocument/2006/relationships/image" Id="rId3"/></Relationships>
</file>

<file path=ppt/slides/_rels/slide40.xml.rels><?xml version="1.0" encoding="UTF-8" standalone="yes"?><Relationships xmlns="http://schemas.openxmlformats.org/package/2006/relationships"><Relationship Target="../notesSlides/notesSlide4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2.jpg" Type="http://schemas.openxmlformats.org/officeDocument/2006/relationships/image" Id="rId3"/></Relationships>
</file>

<file path=ppt/slides/_rels/slide41.xml.rels><?xml version="1.0" encoding="UTF-8" standalone="yes"?><Relationships xmlns="http://schemas.openxmlformats.org/package/2006/relationships"><Relationship Target="../notesSlides/notesSlide4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7.jpg" Type="http://schemas.openxmlformats.org/officeDocument/2006/relationships/image" Id="rId3"/></Relationships>
</file>

<file path=ppt/slides/_rels/slide42.xml.rels><?xml version="1.0" encoding="UTF-8" standalone="yes"?><Relationships xmlns="http://schemas.openxmlformats.org/package/2006/relationships"><Relationship Target="../notesSlides/notesSlide4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39.jpg" Type="http://schemas.openxmlformats.org/officeDocument/2006/relationships/image" Id="rId3"/></Relationships>
</file>

<file path=ppt/slides/_rels/slide43.xml.rels><?xml version="1.0" encoding="UTF-8" standalone="yes"?><Relationships xmlns="http://schemas.openxmlformats.org/package/2006/relationships"><Relationship Target="../notesSlides/notesSlide4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3.jpg" Type="http://schemas.openxmlformats.org/officeDocument/2006/relationships/image" Id="rId3"/></Relationships>
</file>

<file path=ppt/slides/_rels/slide44.xml.rels><?xml version="1.0" encoding="UTF-8" standalone="yes"?><Relationships xmlns="http://schemas.openxmlformats.org/package/2006/relationships"><Relationship Target="../notesSlides/notesSlide4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2.jpg" Type="http://schemas.openxmlformats.org/officeDocument/2006/relationships/image" Id="rId3"/></Relationships>
</file>

<file path=ppt/slides/_rels/slide45.xml.rels><?xml version="1.0" encoding="UTF-8" standalone="yes"?><Relationships xmlns="http://schemas.openxmlformats.org/package/2006/relationships"><Relationship Target="../notesSlides/notesSlide4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8.jpg" Type="http://schemas.openxmlformats.org/officeDocument/2006/relationships/image" Id="rId3"/></Relationships>
</file>

<file path=ppt/slides/_rels/slide46.xml.rels><?xml version="1.0" encoding="UTF-8" standalone="yes"?><Relationships xmlns="http://schemas.openxmlformats.org/package/2006/relationships"><Relationship Target="../notesSlides/notesSlide4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5.jpg" Type="http://schemas.openxmlformats.org/officeDocument/2006/relationships/image" Id="rId3"/></Relationships>
</file>

<file path=ppt/slides/_rels/slide47.xml.rels><?xml version="1.0" encoding="UTF-8" standalone="yes"?><Relationships xmlns="http://schemas.openxmlformats.org/package/2006/relationships"><Relationship Target="../notesSlides/notesSlide4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4.jpg" Type="http://schemas.openxmlformats.org/officeDocument/2006/relationships/image" Id="rId3"/></Relationships>
</file>

<file path=ppt/slides/_rels/slide48.xml.rels><?xml version="1.0" encoding="UTF-8" standalone="yes"?><Relationships xmlns="http://schemas.openxmlformats.org/package/2006/relationships"><Relationship Target="../notesSlides/notesSlide4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9.jpg" Type="http://schemas.openxmlformats.org/officeDocument/2006/relationships/image" Id="rId3"/></Relationships>
</file>

<file path=ppt/slides/_rels/slide49.xml.rels><?xml version="1.0" encoding="UTF-8" standalone="yes"?><Relationships xmlns="http://schemas.openxmlformats.org/package/2006/relationships"><Relationship Target="../notesSlides/notesSlide4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50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50.xml.rels><?xml version="1.0" encoding="UTF-8" standalone="yes"?><Relationships xmlns="http://schemas.openxmlformats.org/package/2006/relationships"><Relationship Target="../notesSlides/notesSlide5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7.jpg" Type="http://schemas.openxmlformats.org/officeDocument/2006/relationships/image" Id="rId3"/></Relationships>
</file>

<file path=ppt/slides/_rels/slide51.xml.rels><?xml version="1.0" encoding="UTF-8" standalone="yes"?><Relationships xmlns="http://schemas.openxmlformats.org/package/2006/relationships"><Relationship Target="../notesSlides/notesSlide5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46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4400" lang="de-DE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The World Peace Blessing</a:t>
            </a:r>
          </a:p>
        </p:txBody>
      </p:sp>
      <p:pic>
        <p:nvPicPr>
          <p:cNvPr id="17" name="Shape 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71" name="Shape 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89" name="Shape 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95" name="Shape 9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de-DE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25" name="Shape 1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37" name="Shape 1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000" lang="de-DE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 and Fall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000" lang="de-DE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 and Fall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4000" lang="de-DE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 and Fall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61" name="Shape 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67" name="Shape 1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77" name="Shape 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79" name="Shape 1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9" name="Shape 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91" name="Shape 1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197" name="Shape 19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03" name="Shape 2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07" name="Shape 2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09" name="Shape 2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15" name="Shape 2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21" name="Shape 2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25" name="Shape 2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27" name="Shape 2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de-DE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2) Origins of the World Peace Blessing 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39" name="Shape 2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3200" lang="de-DE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The Universal Peace Federation 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35" name="Shape 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51" name="Shape 25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57" name="Shape 2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61" name="Shape 2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63" name="Shape 2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69" name="Shape 2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73" name="Shape 2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75" name="Shape 2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81" name="Shape 2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85" name="Shape 2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87" name="Shape 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91" name="Shape 2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93" name="Shape 2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297" name="Shape 2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299" name="Shape 29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303" name="Shape 3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305" name="Shape 3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309" name="Shape 3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311" name="Shape 3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315" name="Shape 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317" name="Shape 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47" name="Shape 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59" name="Shape 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pic>
        <p:nvPicPr>
          <p:cNvPr id="65" name="Shape 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6858000" cx="914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