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4" r:id="rId1"/>
  </p:sldMasterIdLst>
  <p:notesMasterIdLst>
    <p:notesMasterId r:id="rId42"/>
  </p:notesMasterIdLst>
  <p:sldIdLst>
    <p:sldId id="256" r:id="rId2"/>
    <p:sldId id="259" r:id="rId3"/>
    <p:sldId id="291" r:id="rId4"/>
    <p:sldId id="260" r:id="rId5"/>
    <p:sldId id="258" r:id="rId6"/>
    <p:sldId id="257" r:id="rId7"/>
    <p:sldId id="277" r:id="rId8"/>
    <p:sldId id="266" r:id="rId9"/>
    <p:sldId id="278" r:id="rId10"/>
    <p:sldId id="279" r:id="rId11"/>
    <p:sldId id="262" r:id="rId12"/>
    <p:sldId id="268" r:id="rId13"/>
    <p:sldId id="269" r:id="rId14"/>
    <p:sldId id="267" r:id="rId15"/>
    <p:sldId id="264" r:id="rId16"/>
    <p:sldId id="273" r:id="rId17"/>
    <p:sldId id="284" r:id="rId18"/>
    <p:sldId id="274" r:id="rId19"/>
    <p:sldId id="285" r:id="rId20"/>
    <p:sldId id="275" r:id="rId21"/>
    <p:sldId id="286" r:id="rId22"/>
    <p:sldId id="292" r:id="rId23"/>
    <p:sldId id="276" r:id="rId24"/>
    <p:sldId id="295" r:id="rId25"/>
    <p:sldId id="293" r:id="rId26"/>
    <p:sldId id="270" r:id="rId27"/>
    <p:sldId id="294" r:id="rId28"/>
    <p:sldId id="288" r:id="rId29"/>
    <p:sldId id="296" r:id="rId30"/>
    <p:sldId id="287" r:id="rId31"/>
    <p:sldId id="297" r:id="rId32"/>
    <p:sldId id="263" r:id="rId33"/>
    <p:sldId id="298" r:id="rId34"/>
    <p:sldId id="289" r:id="rId35"/>
    <p:sldId id="271" r:id="rId36"/>
    <p:sldId id="281" r:id="rId37"/>
    <p:sldId id="272" r:id="rId38"/>
    <p:sldId id="299" r:id="rId39"/>
    <p:sldId id="282" r:id="rId40"/>
    <p:sldId id="280"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5" end="4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756" autoAdjust="0"/>
  </p:normalViewPr>
  <p:slideViewPr>
    <p:cSldViewPr snapToGrid="0" snapToObjects="1">
      <p:cViewPr>
        <p:scale>
          <a:sx n="58" d="100"/>
          <a:sy n="58" d="100"/>
        </p:scale>
        <p:origin x="-17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57A2A6-1C2D-4AED-9FA4-D782B0AD1891}" type="doc">
      <dgm:prSet loTypeId="urn:microsoft.com/office/officeart/2005/8/layout/venn1" loCatId="relationship" qsTypeId="urn:microsoft.com/office/officeart/2005/8/quickstyle/simple4" qsCatId="simple" csTypeId="urn:microsoft.com/office/officeart/2005/8/colors/accent1_2" csCatId="accent1" phldr="1"/>
      <dgm:spPr/>
    </dgm:pt>
    <dgm:pt modelId="{BD090ABA-32B1-4EB5-8936-3B6E2D8E1826}">
      <dgm:prSet phldrT="[Text]"/>
      <dgm:spPr>
        <a:ln>
          <a:solidFill>
            <a:schemeClr val="tx1"/>
          </a:solidFill>
        </a:ln>
      </dgm:spPr>
      <dgm:t>
        <a:bodyPr/>
        <a:lstStyle/>
        <a:p>
          <a:r>
            <a:rPr lang="en-US" dirty="0" smtClean="0"/>
            <a:t>Task</a:t>
          </a:r>
          <a:endParaRPr lang="en-US" dirty="0"/>
        </a:p>
      </dgm:t>
    </dgm:pt>
    <dgm:pt modelId="{C96EE848-ECCA-4D44-9032-E2D2C16419B2}" type="parTrans" cxnId="{76FD8FE2-E7F7-4726-8E82-CA4278655453}">
      <dgm:prSet/>
      <dgm:spPr/>
      <dgm:t>
        <a:bodyPr/>
        <a:lstStyle/>
        <a:p>
          <a:endParaRPr lang="en-US"/>
        </a:p>
      </dgm:t>
    </dgm:pt>
    <dgm:pt modelId="{13333B62-FA47-4930-8EC6-A17D122C6837}" type="sibTrans" cxnId="{76FD8FE2-E7F7-4726-8E82-CA4278655453}">
      <dgm:prSet/>
      <dgm:spPr/>
      <dgm:t>
        <a:bodyPr/>
        <a:lstStyle/>
        <a:p>
          <a:endParaRPr lang="en-US"/>
        </a:p>
      </dgm:t>
    </dgm:pt>
    <dgm:pt modelId="{B63AD003-3EAC-40B6-920B-B6A0269BD4E5}">
      <dgm:prSet phldrT="[Text]"/>
      <dgm:spPr>
        <a:ln>
          <a:solidFill>
            <a:schemeClr val="tx1"/>
          </a:solidFill>
        </a:ln>
      </dgm:spPr>
      <dgm:t>
        <a:bodyPr/>
        <a:lstStyle/>
        <a:p>
          <a:r>
            <a:rPr lang="en-US" dirty="0" smtClean="0"/>
            <a:t>Individual</a:t>
          </a:r>
          <a:endParaRPr lang="en-US" dirty="0"/>
        </a:p>
      </dgm:t>
    </dgm:pt>
    <dgm:pt modelId="{D086EBE3-FE35-4C64-A99D-6C283C62B314}" type="parTrans" cxnId="{140A9058-3439-4905-BBC2-2F6DAC18358E}">
      <dgm:prSet/>
      <dgm:spPr/>
      <dgm:t>
        <a:bodyPr/>
        <a:lstStyle/>
        <a:p>
          <a:endParaRPr lang="en-US"/>
        </a:p>
      </dgm:t>
    </dgm:pt>
    <dgm:pt modelId="{8D921C75-3F4B-4265-9803-10C352AEAAE8}" type="sibTrans" cxnId="{140A9058-3439-4905-BBC2-2F6DAC18358E}">
      <dgm:prSet/>
      <dgm:spPr/>
      <dgm:t>
        <a:bodyPr/>
        <a:lstStyle/>
        <a:p>
          <a:endParaRPr lang="en-US"/>
        </a:p>
      </dgm:t>
    </dgm:pt>
    <dgm:pt modelId="{606D65AE-2ACE-4688-BF9B-5A8D6BF51B36}">
      <dgm:prSet phldrT="[Text]"/>
      <dgm:spPr>
        <a:ln>
          <a:solidFill>
            <a:schemeClr val="tx1"/>
          </a:solidFill>
        </a:ln>
      </dgm:spPr>
      <dgm:t>
        <a:bodyPr/>
        <a:lstStyle/>
        <a:p>
          <a:r>
            <a:rPr lang="en-US" dirty="0" smtClean="0"/>
            <a:t>Team</a:t>
          </a:r>
          <a:endParaRPr lang="en-US" dirty="0"/>
        </a:p>
      </dgm:t>
    </dgm:pt>
    <dgm:pt modelId="{82649824-D1D9-4D24-BFF7-34B9C889460E}" type="parTrans" cxnId="{6090B552-07D6-49BE-941A-DD12ED153B52}">
      <dgm:prSet/>
      <dgm:spPr/>
      <dgm:t>
        <a:bodyPr/>
        <a:lstStyle/>
        <a:p>
          <a:endParaRPr lang="en-US"/>
        </a:p>
      </dgm:t>
    </dgm:pt>
    <dgm:pt modelId="{07CD8CF2-E128-4C93-A99B-94FD7B47D762}" type="sibTrans" cxnId="{6090B552-07D6-49BE-941A-DD12ED153B52}">
      <dgm:prSet/>
      <dgm:spPr/>
      <dgm:t>
        <a:bodyPr/>
        <a:lstStyle/>
        <a:p>
          <a:endParaRPr lang="en-US"/>
        </a:p>
      </dgm:t>
    </dgm:pt>
    <dgm:pt modelId="{EB0352AE-5C14-44B3-B472-FD218204CC85}" type="pres">
      <dgm:prSet presAssocID="{1057A2A6-1C2D-4AED-9FA4-D782B0AD1891}" presName="compositeShape" presStyleCnt="0">
        <dgm:presLayoutVars>
          <dgm:chMax val="7"/>
          <dgm:dir/>
          <dgm:resizeHandles val="exact"/>
        </dgm:presLayoutVars>
      </dgm:prSet>
      <dgm:spPr/>
    </dgm:pt>
    <dgm:pt modelId="{3B5484D9-8B24-4320-AA00-DFD0F695A520}" type="pres">
      <dgm:prSet presAssocID="{BD090ABA-32B1-4EB5-8936-3B6E2D8E1826}" presName="circ1" presStyleLbl="vennNode1" presStyleIdx="0" presStyleCnt="3"/>
      <dgm:spPr/>
      <dgm:t>
        <a:bodyPr/>
        <a:lstStyle/>
        <a:p>
          <a:endParaRPr lang="en-US"/>
        </a:p>
      </dgm:t>
    </dgm:pt>
    <dgm:pt modelId="{9C0B33E0-1BCC-424C-A91D-30F7ACCECB4A}" type="pres">
      <dgm:prSet presAssocID="{BD090ABA-32B1-4EB5-8936-3B6E2D8E1826}" presName="circ1Tx" presStyleLbl="revTx" presStyleIdx="0" presStyleCnt="0">
        <dgm:presLayoutVars>
          <dgm:chMax val="0"/>
          <dgm:chPref val="0"/>
          <dgm:bulletEnabled val="1"/>
        </dgm:presLayoutVars>
      </dgm:prSet>
      <dgm:spPr/>
      <dgm:t>
        <a:bodyPr/>
        <a:lstStyle/>
        <a:p>
          <a:endParaRPr lang="en-US"/>
        </a:p>
      </dgm:t>
    </dgm:pt>
    <dgm:pt modelId="{1438913B-F926-4512-AAB5-3E71D9528805}" type="pres">
      <dgm:prSet presAssocID="{B63AD003-3EAC-40B6-920B-B6A0269BD4E5}" presName="circ2" presStyleLbl="vennNode1" presStyleIdx="1" presStyleCnt="3"/>
      <dgm:spPr/>
      <dgm:t>
        <a:bodyPr/>
        <a:lstStyle/>
        <a:p>
          <a:endParaRPr lang="en-US"/>
        </a:p>
      </dgm:t>
    </dgm:pt>
    <dgm:pt modelId="{D8872404-659B-43FD-BBCC-A0AF07F84857}" type="pres">
      <dgm:prSet presAssocID="{B63AD003-3EAC-40B6-920B-B6A0269BD4E5}" presName="circ2Tx" presStyleLbl="revTx" presStyleIdx="0" presStyleCnt="0">
        <dgm:presLayoutVars>
          <dgm:chMax val="0"/>
          <dgm:chPref val="0"/>
          <dgm:bulletEnabled val="1"/>
        </dgm:presLayoutVars>
      </dgm:prSet>
      <dgm:spPr/>
      <dgm:t>
        <a:bodyPr/>
        <a:lstStyle/>
        <a:p>
          <a:endParaRPr lang="en-US"/>
        </a:p>
      </dgm:t>
    </dgm:pt>
    <dgm:pt modelId="{41C137C2-B72D-4D57-A8B2-EA0E5ED7B178}" type="pres">
      <dgm:prSet presAssocID="{606D65AE-2ACE-4688-BF9B-5A8D6BF51B36}" presName="circ3" presStyleLbl="vennNode1" presStyleIdx="2" presStyleCnt="3" custLinFactNeighborX="-1226"/>
      <dgm:spPr/>
      <dgm:t>
        <a:bodyPr/>
        <a:lstStyle/>
        <a:p>
          <a:endParaRPr lang="en-US"/>
        </a:p>
      </dgm:t>
    </dgm:pt>
    <dgm:pt modelId="{4F152485-16AF-49A3-9EB1-10E263982EAC}" type="pres">
      <dgm:prSet presAssocID="{606D65AE-2ACE-4688-BF9B-5A8D6BF51B36}" presName="circ3Tx" presStyleLbl="revTx" presStyleIdx="0" presStyleCnt="0">
        <dgm:presLayoutVars>
          <dgm:chMax val="0"/>
          <dgm:chPref val="0"/>
          <dgm:bulletEnabled val="1"/>
        </dgm:presLayoutVars>
      </dgm:prSet>
      <dgm:spPr/>
      <dgm:t>
        <a:bodyPr/>
        <a:lstStyle/>
        <a:p>
          <a:endParaRPr lang="en-US"/>
        </a:p>
      </dgm:t>
    </dgm:pt>
  </dgm:ptLst>
  <dgm:cxnLst>
    <dgm:cxn modelId="{FD1CEF4D-C8C1-4460-9E69-0080CE5790D8}" type="presOf" srcId="{1057A2A6-1C2D-4AED-9FA4-D782B0AD1891}" destId="{EB0352AE-5C14-44B3-B472-FD218204CC85}" srcOrd="0" destOrd="0" presId="urn:microsoft.com/office/officeart/2005/8/layout/venn1"/>
    <dgm:cxn modelId="{76E89D51-E62F-4B4F-8140-9EA116AFC210}" type="presOf" srcId="{BD090ABA-32B1-4EB5-8936-3B6E2D8E1826}" destId="{3B5484D9-8B24-4320-AA00-DFD0F695A520}" srcOrd="0" destOrd="0" presId="urn:microsoft.com/office/officeart/2005/8/layout/venn1"/>
    <dgm:cxn modelId="{29585ED0-3740-4381-A6F1-F64B8D98DE2D}" type="presOf" srcId="{B63AD003-3EAC-40B6-920B-B6A0269BD4E5}" destId="{D8872404-659B-43FD-BBCC-A0AF07F84857}" srcOrd="1" destOrd="0" presId="urn:microsoft.com/office/officeart/2005/8/layout/venn1"/>
    <dgm:cxn modelId="{02F8E9D2-746B-4F8F-B932-3811E2437E53}" type="presOf" srcId="{606D65AE-2ACE-4688-BF9B-5A8D6BF51B36}" destId="{41C137C2-B72D-4D57-A8B2-EA0E5ED7B178}" srcOrd="0" destOrd="0" presId="urn:microsoft.com/office/officeart/2005/8/layout/venn1"/>
    <dgm:cxn modelId="{76FD8FE2-E7F7-4726-8E82-CA4278655453}" srcId="{1057A2A6-1C2D-4AED-9FA4-D782B0AD1891}" destId="{BD090ABA-32B1-4EB5-8936-3B6E2D8E1826}" srcOrd="0" destOrd="0" parTransId="{C96EE848-ECCA-4D44-9032-E2D2C16419B2}" sibTransId="{13333B62-FA47-4930-8EC6-A17D122C6837}"/>
    <dgm:cxn modelId="{140A9058-3439-4905-BBC2-2F6DAC18358E}" srcId="{1057A2A6-1C2D-4AED-9FA4-D782B0AD1891}" destId="{B63AD003-3EAC-40B6-920B-B6A0269BD4E5}" srcOrd="1" destOrd="0" parTransId="{D086EBE3-FE35-4C64-A99D-6C283C62B314}" sibTransId="{8D921C75-3F4B-4265-9803-10C352AEAAE8}"/>
    <dgm:cxn modelId="{CBC6C416-D497-4E43-A82A-47A032C333A5}" type="presOf" srcId="{B63AD003-3EAC-40B6-920B-B6A0269BD4E5}" destId="{1438913B-F926-4512-AAB5-3E71D9528805}" srcOrd="0" destOrd="0" presId="urn:microsoft.com/office/officeart/2005/8/layout/venn1"/>
    <dgm:cxn modelId="{CB272F61-5606-415D-B156-069781149B56}" type="presOf" srcId="{BD090ABA-32B1-4EB5-8936-3B6E2D8E1826}" destId="{9C0B33E0-1BCC-424C-A91D-30F7ACCECB4A}" srcOrd="1" destOrd="0" presId="urn:microsoft.com/office/officeart/2005/8/layout/venn1"/>
    <dgm:cxn modelId="{19F4B322-1B05-46D4-821B-A4117CB72D90}" type="presOf" srcId="{606D65AE-2ACE-4688-BF9B-5A8D6BF51B36}" destId="{4F152485-16AF-49A3-9EB1-10E263982EAC}" srcOrd="1" destOrd="0" presId="urn:microsoft.com/office/officeart/2005/8/layout/venn1"/>
    <dgm:cxn modelId="{6090B552-07D6-49BE-941A-DD12ED153B52}" srcId="{1057A2A6-1C2D-4AED-9FA4-D782B0AD1891}" destId="{606D65AE-2ACE-4688-BF9B-5A8D6BF51B36}" srcOrd="2" destOrd="0" parTransId="{82649824-D1D9-4D24-BFF7-34B9C889460E}" sibTransId="{07CD8CF2-E128-4C93-A99B-94FD7B47D762}"/>
    <dgm:cxn modelId="{A90583AD-F1C1-422F-AB7F-79B1AB197039}" type="presParOf" srcId="{EB0352AE-5C14-44B3-B472-FD218204CC85}" destId="{3B5484D9-8B24-4320-AA00-DFD0F695A520}" srcOrd="0" destOrd="0" presId="urn:microsoft.com/office/officeart/2005/8/layout/venn1"/>
    <dgm:cxn modelId="{96F4CEAE-18DD-4C71-800D-4A5ECDF33C46}" type="presParOf" srcId="{EB0352AE-5C14-44B3-B472-FD218204CC85}" destId="{9C0B33E0-1BCC-424C-A91D-30F7ACCECB4A}" srcOrd="1" destOrd="0" presId="urn:microsoft.com/office/officeart/2005/8/layout/venn1"/>
    <dgm:cxn modelId="{388A0D74-AF75-4883-B6DE-3EA8455EA0CC}" type="presParOf" srcId="{EB0352AE-5C14-44B3-B472-FD218204CC85}" destId="{1438913B-F926-4512-AAB5-3E71D9528805}" srcOrd="2" destOrd="0" presId="urn:microsoft.com/office/officeart/2005/8/layout/venn1"/>
    <dgm:cxn modelId="{ED911C2A-5EAF-4243-A32B-901965B7588B}" type="presParOf" srcId="{EB0352AE-5C14-44B3-B472-FD218204CC85}" destId="{D8872404-659B-43FD-BBCC-A0AF07F84857}" srcOrd="3" destOrd="0" presId="urn:microsoft.com/office/officeart/2005/8/layout/venn1"/>
    <dgm:cxn modelId="{E1AB2654-B1C3-4226-A423-B4F2C09399B1}" type="presParOf" srcId="{EB0352AE-5C14-44B3-B472-FD218204CC85}" destId="{41C137C2-B72D-4D57-A8B2-EA0E5ED7B178}" srcOrd="4" destOrd="0" presId="urn:microsoft.com/office/officeart/2005/8/layout/venn1"/>
    <dgm:cxn modelId="{B0820409-9772-4E30-BBBA-6D1DE3F5EFAE}" type="presParOf" srcId="{EB0352AE-5C14-44B3-B472-FD218204CC85}" destId="{4F152485-16AF-49A3-9EB1-10E263982EA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57A2A6-1C2D-4AED-9FA4-D782B0AD1891}" type="doc">
      <dgm:prSet loTypeId="urn:microsoft.com/office/officeart/2005/8/layout/venn1" loCatId="relationship" qsTypeId="urn:microsoft.com/office/officeart/2005/8/quickstyle/simple4" qsCatId="simple" csTypeId="urn:microsoft.com/office/officeart/2005/8/colors/accent1_2" csCatId="accent1" phldr="1"/>
      <dgm:spPr/>
    </dgm:pt>
    <dgm:pt modelId="{BD090ABA-32B1-4EB5-8936-3B6E2D8E1826}">
      <dgm:prSet phldrT="[Text]"/>
      <dgm:spPr>
        <a:solidFill>
          <a:schemeClr val="tx1"/>
        </a:solidFill>
        <a:ln>
          <a:solidFill>
            <a:schemeClr val="tx1"/>
          </a:solidFill>
        </a:ln>
      </dgm:spPr>
      <dgm:t>
        <a:bodyPr/>
        <a:lstStyle/>
        <a:p>
          <a:r>
            <a:rPr lang="en-US" dirty="0" smtClean="0"/>
            <a:t>Task</a:t>
          </a:r>
          <a:endParaRPr lang="en-US" dirty="0"/>
        </a:p>
      </dgm:t>
    </dgm:pt>
    <dgm:pt modelId="{C96EE848-ECCA-4D44-9032-E2D2C16419B2}" type="parTrans" cxnId="{76FD8FE2-E7F7-4726-8E82-CA4278655453}">
      <dgm:prSet/>
      <dgm:spPr/>
      <dgm:t>
        <a:bodyPr/>
        <a:lstStyle/>
        <a:p>
          <a:endParaRPr lang="en-US"/>
        </a:p>
      </dgm:t>
    </dgm:pt>
    <dgm:pt modelId="{13333B62-FA47-4930-8EC6-A17D122C6837}" type="sibTrans" cxnId="{76FD8FE2-E7F7-4726-8E82-CA4278655453}">
      <dgm:prSet/>
      <dgm:spPr/>
      <dgm:t>
        <a:bodyPr/>
        <a:lstStyle/>
        <a:p>
          <a:endParaRPr lang="en-US"/>
        </a:p>
      </dgm:t>
    </dgm:pt>
    <dgm:pt modelId="{B63AD003-3EAC-40B6-920B-B6A0269BD4E5}">
      <dgm:prSet phldrT="[Text]"/>
      <dgm:spPr>
        <a:ln>
          <a:solidFill>
            <a:schemeClr val="tx1"/>
          </a:solidFill>
        </a:ln>
      </dgm:spPr>
      <dgm:t>
        <a:bodyPr/>
        <a:lstStyle/>
        <a:p>
          <a:r>
            <a:rPr lang="en-US" dirty="0" smtClean="0"/>
            <a:t>Individual</a:t>
          </a:r>
          <a:endParaRPr lang="en-US" dirty="0"/>
        </a:p>
      </dgm:t>
    </dgm:pt>
    <dgm:pt modelId="{D086EBE3-FE35-4C64-A99D-6C283C62B314}" type="parTrans" cxnId="{140A9058-3439-4905-BBC2-2F6DAC18358E}">
      <dgm:prSet/>
      <dgm:spPr/>
      <dgm:t>
        <a:bodyPr/>
        <a:lstStyle/>
        <a:p>
          <a:endParaRPr lang="en-US"/>
        </a:p>
      </dgm:t>
    </dgm:pt>
    <dgm:pt modelId="{8D921C75-3F4B-4265-9803-10C352AEAAE8}" type="sibTrans" cxnId="{140A9058-3439-4905-BBC2-2F6DAC18358E}">
      <dgm:prSet/>
      <dgm:spPr/>
      <dgm:t>
        <a:bodyPr/>
        <a:lstStyle/>
        <a:p>
          <a:endParaRPr lang="en-US"/>
        </a:p>
      </dgm:t>
    </dgm:pt>
    <dgm:pt modelId="{606D65AE-2ACE-4688-BF9B-5A8D6BF51B36}">
      <dgm:prSet phldrT="[Text]"/>
      <dgm:spPr>
        <a:ln>
          <a:solidFill>
            <a:schemeClr val="tx1"/>
          </a:solidFill>
        </a:ln>
      </dgm:spPr>
      <dgm:t>
        <a:bodyPr/>
        <a:lstStyle/>
        <a:p>
          <a:r>
            <a:rPr lang="en-US" dirty="0" smtClean="0"/>
            <a:t>Team</a:t>
          </a:r>
          <a:endParaRPr lang="en-US" dirty="0"/>
        </a:p>
      </dgm:t>
    </dgm:pt>
    <dgm:pt modelId="{82649824-D1D9-4D24-BFF7-34B9C889460E}" type="parTrans" cxnId="{6090B552-07D6-49BE-941A-DD12ED153B52}">
      <dgm:prSet/>
      <dgm:spPr/>
      <dgm:t>
        <a:bodyPr/>
        <a:lstStyle/>
        <a:p>
          <a:endParaRPr lang="en-US"/>
        </a:p>
      </dgm:t>
    </dgm:pt>
    <dgm:pt modelId="{07CD8CF2-E128-4C93-A99B-94FD7B47D762}" type="sibTrans" cxnId="{6090B552-07D6-49BE-941A-DD12ED153B52}">
      <dgm:prSet/>
      <dgm:spPr/>
      <dgm:t>
        <a:bodyPr/>
        <a:lstStyle/>
        <a:p>
          <a:endParaRPr lang="en-US"/>
        </a:p>
      </dgm:t>
    </dgm:pt>
    <dgm:pt modelId="{EB0352AE-5C14-44B3-B472-FD218204CC85}" type="pres">
      <dgm:prSet presAssocID="{1057A2A6-1C2D-4AED-9FA4-D782B0AD1891}" presName="compositeShape" presStyleCnt="0">
        <dgm:presLayoutVars>
          <dgm:chMax val="7"/>
          <dgm:dir/>
          <dgm:resizeHandles val="exact"/>
        </dgm:presLayoutVars>
      </dgm:prSet>
      <dgm:spPr/>
    </dgm:pt>
    <dgm:pt modelId="{3B5484D9-8B24-4320-AA00-DFD0F695A520}" type="pres">
      <dgm:prSet presAssocID="{BD090ABA-32B1-4EB5-8936-3B6E2D8E1826}" presName="circ1" presStyleLbl="vennNode1" presStyleIdx="0" presStyleCnt="3"/>
      <dgm:spPr/>
      <dgm:t>
        <a:bodyPr/>
        <a:lstStyle/>
        <a:p>
          <a:endParaRPr lang="en-US"/>
        </a:p>
      </dgm:t>
    </dgm:pt>
    <dgm:pt modelId="{9C0B33E0-1BCC-424C-A91D-30F7ACCECB4A}" type="pres">
      <dgm:prSet presAssocID="{BD090ABA-32B1-4EB5-8936-3B6E2D8E1826}" presName="circ1Tx" presStyleLbl="revTx" presStyleIdx="0" presStyleCnt="0">
        <dgm:presLayoutVars>
          <dgm:chMax val="0"/>
          <dgm:chPref val="0"/>
          <dgm:bulletEnabled val="1"/>
        </dgm:presLayoutVars>
      </dgm:prSet>
      <dgm:spPr/>
      <dgm:t>
        <a:bodyPr/>
        <a:lstStyle/>
        <a:p>
          <a:endParaRPr lang="en-US"/>
        </a:p>
      </dgm:t>
    </dgm:pt>
    <dgm:pt modelId="{1438913B-F926-4512-AAB5-3E71D9528805}" type="pres">
      <dgm:prSet presAssocID="{B63AD003-3EAC-40B6-920B-B6A0269BD4E5}" presName="circ2" presStyleLbl="vennNode1" presStyleIdx="1" presStyleCnt="3"/>
      <dgm:spPr/>
      <dgm:t>
        <a:bodyPr/>
        <a:lstStyle/>
        <a:p>
          <a:endParaRPr lang="en-US"/>
        </a:p>
      </dgm:t>
    </dgm:pt>
    <dgm:pt modelId="{D8872404-659B-43FD-BBCC-A0AF07F84857}" type="pres">
      <dgm:prSet presAssocID="{B63AD003-3EAC-40B6-920B-B6A0269BD4E5}" presName="circ2Tx" presStyleLbl="revTx" presStyleIdx="0" presStyleCnt="0">
        <dgm:presLayoutVars>
          <dgm:chMax val="0"/>
          <dgm:chPref val="0"/>
          <dgm:bulletEnabled val="1"/>
        </dgm:presLayoutVars>
      </dgm:prSet>
      <dgm:spPr/>
      <dgm:t>
        <a:bodyPr/>
        <a:lstStyle/>
        <a:p>
          <a:endParaRPr lang="en-US"/>
        </a:p>
      </dgm:t>
    </dgm:pt>
    <dgm:pt modelId="{41C137C2-B72D-4D57-A8B2-EA0E5ED7B178}" type="pres">
      <dgm:prSet presAssocID="{606D65AE-2ACE-4688-BF9B-5A8D6BF51B36}" presName="circ3" presStyleLbl="vennNode1" presStyleIdx="2" presStyleCnt="3" custLinFactNeighborX="-1226"/>
      <dgm:spPr/>
      <dgm:t>
        <a:bodyPr/>
        <a:lstStyle/>
        <a:p>
          <a:endParaRPr lang="en-US"/>
        </a:p>
      </dgm:t>
    </dgm:pt>
    <dgm:pt modelId="{4F152485-16AF-49A3-9EB1-10E263982EAC}" type="pres">
      <dgm:prSet presAssocID="{606D65AE-2ACE-4688-BF9B-5A8D6BF51B36}" presName="circ3Tx" presStyleLbl="revTx" presStyleIdx="0" presStyleCnt="0">
        <dgm:presLayoutVars>
          <dgm:chMax val="0"/>
          <dgm:chPref val="0"/>
          <dgm:bulletEnabled val="1"/>
        </dgm:presLayoutVars>
      </dgm:prSet>
      <dgm:spPr/>
      <dgm:t>
        <a:bodyPr/>
        <a:lstStyle/>
        <a:p>
          <a:endParaRPr lang="en-US"/>
        </a:p>
      </dgm:t>
    </dgm:pt>
  </dgm:ptLst>
  <dgm:cxnLst>
    <dgm:cxn modelId="{503CF683-4628-4739-9150-6D093C4A5A4E}" type="presOf" srcId="{B63AD003-3EAC-40B6-920B-B6A0269BD4E5}" destId="{D8872404-659B-43FD-BBCC-A0AF07F84857}" srcOrd="1" destOrd="0" presId="urn:microsoft.com/office/officeart/2005/8/layout/venn1"/>
    <dgm:cxn modelId="{6449F301-5A53-4381-B2E3-C866D1EB5B21}" type="presOf" srcId="{1057A2A6-1C2D-4AED-9FA4-D782B0AD1891}" destId="{EB0352AE-5C14-44B3-B472-FD218204CC85}" srcOrd="0" destOrd="0" presId="urn:microsoft.com/office/officeart/2005/8/layout/venn1"/>
    <dgm:cxn modelId="{B1C51E0A-1C70-4A48-86E5-237D27145631}" type="presOf" srcId="{606D65AE-2ACE-4688-BF9B-5A8D6BF51B36}" destId="{4F152485-16AF-49A3-9EB1-10E263982EAC}" srcOrd="1" destOrd="0" presId="urn:microsoft.com/office/officeart/2005/8/layout/venn1"/>
    <dgm:cxn modelId="{C530EF27-28A3-4197-85B3-C20514D6296A}" type="presOf" srcId="{606D65AE-2ACE-4688-BF9B-5A8D6BF51B36}" destId="{41C137C2-B72D-4D57-A8B2-EA0E5ED7B178}" srcOrd="0" destOrd="0" presId="urn:microsoft.com/office/officeart/2005/8/layout/venn1"/>
    <dgm:cxn modelId="{5BE362C6-CDC3-409F-B022-2045B7997936}" type="presOf" srcId="{BD090ABA-32B1-4EB5-8936-3B6E2D8E1826}" destId="{3B5484D9-8B24-4320-AA00-DFD0F695A520}" srcOrd="0" destOrd="0" presId="urn:microsoft.com/office/officeart/2005/8/layout/venn1"/>
    <dgm:cxn modelId="{AEFA2DDE-5655-4461-B259-52AA8237FF4A}" type="presOf" srcId="{BD090ABA-32B1-4EB5-8936-3B6E2D8E1826}" destId="{9C0B33E0-1BCC-424C-A91D-30F7ACCECB4A}" srcOrd="1" destOrd="0" presId="urn:microsoft.com/office/officeart/2005/8/layout/venn1"/>
    <dgm:cxn modelId="{78EB2154-BEF7-482D-9BF1-1F2BE74102FE}" type="presOf" srcId="{B63AD003-3EAC-40B6-920B-B6A0269BD4E5}" destId="{1438913B-F926-4512-AAB5-3E71D9528805}" srcOrd="0" destOrd="0" presId="urn:microsoft.com/office/officeart/2005/8/layout/venn1"/>
    <dgm:cxn modelId="{76FD8FE2-E7F7-4726-8E82-CA4278655453}" srcId="{1057A2A6-1C2D-4AED-9FA4-D782B0AD1891}" destId="{BD090ABA-32B1-4EB5-8936-3B6E2D8E1826}" srcOrd="0" destOrd="0" parTransId="{C96EE848-ECCA-4D44-9032-E2D2C16419B2}" sibTransId="{13333B62-FA47-4930-8EC6-A17D122C6837}"/>
    <dgm:cxn modelId="{140A9058-3439-4905-BBC2-2F6DAC18358E}" srcId="{1057A2A6-1C2D-4AED-9FA4-D782B0AD1891}" destId="{B63AD003-3EAC-40B6-920B-B6A0269BD4E5}" srcOrd="1" destOrd="0" parTransId="{D086EBE3-FE35-4C64-A99D-6C283C62B314}" sibTransId="{8D921C75-3F4B-4265-9803-10C352AEAAE8}"/>
    <dgm:cxn modelId="{6090B552-07D6-49BE-941A-DD12ED153B52}" srcId="{1057A2A6-1C2D-4AED-9FA4-D782B0AD1891}" destId="{606D65AE-2ACE-4688-BF9B-5A8D6BF51B36}" srcOrd="2" destOrd="0" parTransId="{82649824-D1D9-4D24-BFF7-34B9C889460E}" sibTransId="{07CD8CF2-E128-4C93-A99B-94FD7B47D762}"/>
    <dgm:cxn modelId="{0DAFA64B-826B-4088-8076-D6F854740CF0}" type="presParOf" srcId="{EB0352AE-5C14-44B3-B472-FD218204CC85}" destId="{3B5484D9-8B24-4320-AA00-DFD0F695A520}" srcOrd="0" destOrd="0" presId="urn:microsoft.com/office/officeart/2005/8/layout/venn1"/>
    <dgm:cxn modelId="{F75CAB2A-F750-46A4-9939-0E10B02FFFA5}" type="presParOf" srcId="{EB0352AE-5C14-44B3-B472-FD218204CC85}" destId="{9C0B33E0-1BCC-424C-A91D-30F7ACCECB4A}" srcOrd="1" destOrd="0" presId="urn:microsoft.com/office/officeart/2005/8/layout/venn1"/>
    <dgm:cxn modelId="{462B917C-7275-4F4C-9F59-428959498DE4}" type="presParOf" srcId="{EB0352AE-5C14-44B3-B472-FD218204CC85}" destId="{1438913B-F926-4512-AAB5-3E71D9528805}" srcOrd="2" destOrd="0" presId="urn:microsoft.com/office/officeart/2005/8/layout/venn1"/>
    <dgm:cxn modelId="{F11B8375-6667-432C-A97B-96FF7269712E}" type="presParOf" srcId="{EB0352AE-5C14-44B3-B472-FD218204CC85}" destId="{D8872404-659B-43FD-BBCC-A0AF07F84857}" srcOrd="3" destOrd="0" presId="urn:microsoft.com/office/officeart/2005/8/layout/venn1"/>
    <dgm:cxn modelId="{98E815F1-81D1-4071-970D-A713B1D6FE2C}" type="presParOf" srcId="{EB0352AE-5C14-44B3-B472-FD218204CC85}" destId="{41C137C2-B72D-4D57-A8B2-EA0E5ED7B178}" srcOrd="4" destOrd="0" presId="urn:microsoft.com/office/officeart/2005/8/layout/venn1"/>
    <dgm:cxn modelId="{44BF8711-880C-46D0-8B08-E2ED34BDD025}" type="presParOf" srcId="{EB0352AE-5C14-44B3-B472-FD218204CC85}" destId="{4F152485-16AF-49A3-9EB1-10E263982EA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57A2A6-1C2D-4AED-9FA4-D782B0AD1891}" type="doc">
      <dgm:prSet loTypeId="urn:microsoft.com/office/officeart/2005/8/layout/venn1" loCatId="relationship" qsTypeId="urn:microsoft.com/office/officeart/2005/8/quickstyle/simple4" qsCatId="simple" csTypeId="urn:microsoft.com/office/officeart/2005/8/colors/accent1_2" csCatId="accent1" phldr="1"/>
      <dgm:spPr/>
    </dgm:pt>
    <dgm:pt modelId="{BD090ABA-32B1-4EB5-8936-3B6E2D8E1826}">
      <dgm:prSet phldrT="[Text]"/>
      <dgm:spPr>
        <a:solidFill>
          <a:schemeClr val="bg2"/>
        </a:solidFill>
        <a:ln>
          <a:solidFill>
            <a:schemeClr val="tx1"/>
          </a:solidFill>
        </a:ln>
      </dgm:spPr>
      <dgm:t>
        <a:bodyPr/>
        <a:lstStyle/>
        <a:p>
          <a:r>
            <a:rPr lang="en-US" dirty="0" smtClean="0"/>
            <a:t>Task</a:t>
          </a:r>
          <a:endParaRPr lang="en-US" dirty="0"/>
        </a:p>
      </dgm:t>
    </dgm:pt>
    <dgm:pt modelId="{C96EE848-ECCA-4D44-9032-E2D2C16419B2}" type="parTrans" cxnId="{76FD8FE2-E7F7-4726-8E82-CA4278655453}">
      <dgm:prSet/>
      <dgm:spPr/>
      <dgm:t>
        <a:bodyPr/>
        <a:lstStyle/>
        <a:p>
          <a:endParaRPr lang="en-US"/>
        </a:p>
      </dgm:t>
    </dgm:pt>
    <dgm:pt modelId="{13333B62-FA47-4930-8EC6-A17D122C6837}" type="sibTrans" cxnId="{76FD8FE2-E7F7-4726-8E82-CA4278655453}">
      <dgm:prSet/>
      <dgm:spPr/>
      <dgm:t>
        <a:bodyPr/>
        <a:lstStyle/>
        <a:p>
          <a:endParaRPr lang="en-US"/>
        </a:p>
      </dgm:t>
    </dgm:pt>
    <dgm:pt modelId="{B63AD003-3EAC-40B6-920B-B6A0269BD4E5}">
      <dgm:prSet phldrT="[Text]"/>
      <dgm:spPr>
        <a:solidFill>
          <a:schemeClr val="accent2"/>
        </a:solidFill>
        <a:ln>
          <a:solidFill>
            <a:schemeClr val="tx1"/>
          </a:solidFill>
        </a:ln>
      </dgm:spPr>
      <dgm:t>
        <a:bodyPr/>
        <a:lstStyle/>
        <a:p>
          <a:r>
            <a:rPr lang="en-US" dirty="0" smtClean="0"/>
            <a:t>Individual</a:t>
          </a:r>
          <a:endParaRPr lang="en-US" dirty="0"/>
        </a:p>
      </dgm:t>
    </dgm:pt>
    <dgm:pt modelId="{D086EBE3-FE35-4C64-A99D-6C283C62B314}" type="parTrans" cxnId="{140A9058-3439-4905-BBC2-2F6DAC18358E}">
      <dgm:prSet/>
      <dgm:spPr/>
      <dgm:t>
        <a:bodyPr/>
        <a:lstStyle/>
        <a:p>
          <a:endParaRPr lang="en-US"/>
        </a:p>
      </dgm:t>
    </dgm:pt>
    <dgm:pt modelId="{8D921C75-3F4B-4265-9803-10C352AEAAE8}" type="sibTrans" cxnId="{140A9058-3439-4905-BBC2-2F6DAC18358E}">
      <dgm:prSet/>
      <dgm:spPr/>
      <dgm:t>
        <a:bodyPr/>
        <a:lstStyle/>
        <a:p>
          <a:endParaRPr lang="en-US"/>
        </a:p>
      </dgm:t>
    </dgm:pt>
    <dgm:pt modelId="{606D65AE-2ACE-4688-BF9B-5A8D6BF51B36}">
      <dgm:prSet phldrT="[Text]"/>
      <dgm:spPr>
        <a:solidFill>
          <a:schemeClr val="accent2"/>
        </a:solidFill>
        <a:ln>
          <a:solidFill>
            <a:schemeClr val="accent2"/>
          </a:solidFill>
        </a:ln>
      </dgm:spPr>
      <dgm:t>
        <a:bodyPr/>
        <a:lstStyle/>
        <a:p>
          <a:r>
            <a:rPr lang="en-US" dirty="0" smtClean="0"/>
            <a:t>Team</a:t>
          </a:r>
          <a:endParaRPr lang="en-US" dirty="0"/>
        </a:p>
      </dgm:t>
    </dgm:pt>
    <dgm:pt modelId="{82649824-D1D9-4D24-BFF7-34B9C889460E}" type="parTrans" cxnId="{6090B552-07D6-49BE-941A-DD12ED153B52}">
      <dgm:prSet/>
      <dgm:spPr/>
      <dgm:t>
        <a:bodyPr/>
        <a:lstStyle/>
        <a:p>
          <a:endParaRPr lang="en-US"/>
        </a:p>
      </dgm:t>
    </dgm:pt>
    <dgm:pt modelId="{07CD8CF2-E128-4C93-A99B-94FD7B47D762}" type="sibTrans" cxnId="{6090B552-07D6-49BE-941A-DD12ED153B52}">
      <dgm:prSet/>
      <dgm:spPr/>
      <dgm:t>
        <a:bodyPr/>
        <a:lstStyle/>
        <a:p>
          <a:endParaRPr lang="en-US"/>
        </a:p>
      </dgm:t>
    </dgm:pt>
    <dgm:pt modelId="{EB0352AE-5C14-44B3-B472-FD218204CC85}" type="pres">
      <dgm:prSet presAssocID="{1057A2A6-1C2D-4AED-9FA4-D782B0AD1891}" presName="compositeShape" presStyleCnt="0">
        <dgm:presLayoutVars>
          <dgm:chMax val="7"/>
          <dgm:dir/>
          <dgm:resizeHandles val="exact"/>
        </dgm:presLayoutVars>
      </dgm:prSet>
      <dgm:spPr/>
    </dgm:pt>
    <dgm:pt modelId="{3B5484D9-8B24-4320-AA00-DFD0F695A520}" type="pres">
      <dgm:prSet presAssocID="{BD090ABA-32B1-4EB5-8936-3B6E2D8E1826}" presName="circ1" presStyleLbl="vennNode1" presStyleIdx="0" presStyleCnt="3"/>
      <dgm:spPr/>
      <dgm:t>
        <a:bodyPr/>
        <a:lstStyle/>
        <a:p>
          <a:endParaRPr lang="en-US"/>
        </a:p>
      </dgm:t>
    </dgm:pt>
    <dgm:pt modelId="{9C0B33E0-1BCC-424C-A91D-30F7ACCECB4A}" type="pres">
      <dgm:prSet presAssocID="{BD090ABA-32B1-4EB5-8936-3B6E2D8E1826}" presName="circ1Tx" presStyleLbl="revTx" presStyleIdx="0" presStyleCnt="0">
        <dgm:presLayoutVars>
          <dgm:chMax val="0"/>
          <dgm:chPref val="0"/>
          <dgm:bulletEnabled val="1"/>
        </dgm:presLayoutVars>
      </dgm:prSet>
      <dgm:spPr/>
      <dgm:t>
        <a:bodyPr/>
        <a:lstStyle/>
        <a:p>
          <a:endParaRPr lang="en-US"/>
        </a:p>
      </dgm:t>
    </dgm:pt>
    <dgm:pt modelId="{1438913B-F926-4512-AAB5-3E71D9528805}" type="pres">
      <dgm:prSet presAssocID="{B63AD003-3EAC-40B6-920B-B6A0269BD4E5}" presName="circ2" presStyleLbl="vennNode1" presStyleIdx="1" presStyleCnt="3"/>
      <dgm:spPr/>
      <dgm:t>
        <a:bodyPr/>
        <a:lstStyle/>
        <a:p>
          <a:endParaRPr lang="en-US"/>
        </a:p>
      </dgm:t>
    </dgm:pt>
    <dgm:pt modelId="{D8872404-659B-43FD-BBCC-A0AF07F84857}" type="pres">
      <dgm:prSet presAssocID="{B63AD003-3EAC-40B6-920B-B6A0269BD4E5}" presName="circ2Tx" presStyleLbl="revTx" presStyleIdx="0" presStyleCnt="0">
        <dgm:presLayoutVars>
          <dgm:chMax val="0"/>
          <dgm:chPref val="0"/>
          <dgm:bulletEnabled val="1"/>
        </dgm:presLayoutVars>
      </dgm:prSet>
      <dgm:spPr/>
      <dgm:t>
        <a:bodyPr/>
        <a:lstStyle/>
        <a:p>
          <a:endParaRPr lang="en-US"/>
        </a:p>
      </dgm:t>
    </dgm:pt>
    <dgm:pt modelId="{41C137C2-B72D-4D57-A8B2-EA0E5ED7B178}" type="pres">
      <dgm:prSet presAssocID="{606D65AE-2ACE-4688-BF9B-5A8D6BF51B36}" presName="circ3" presStyleLbl="vennNode1" presStyleIdx="2" presStyleCnt="3" custLinFactNeighborX="-1226"/>
      <dgm:spPr/>
      <dgm:t>
        <a:bodyPr/>
        <a:lstStyle/>
        <a:p>
          <a:endParaRPr lang="en-US"/>
        </a:p>
      </dgm:t>
    </dgm:pt>
    <dgm:pt modelId="{4F152485-16AF-49A3-9EB1-10E263982EAC}" type="pres">
      <dgm:prSet presAssocID="{606D65AE-2ACE-4688-BF9B-5A8D6BF51B36}" presName="circ3Tx" presStyleLbl="revTx" presStyleIdx="0" presStyleCnt="0">
        <dgm:presLayoutVars>
          <dgm:chMax val="0"/>
          <dgm:chPref val="0"/>
          <dgm:bulletEnabled val="1"/>
        </dgm:presLayoutVars>
      </dgm:prSet>
      <dgm:spPr/>
      <dgm:t>
        <a:bodyPr/>
        <a:lstStyle/>
        <a:p>
          <a:endParaRPr lang="en-US"/>
        </a:p>
      </dgm:t>
    </dgm:pt>
  </dgm:ptLst>
  <dgm:cxnLst>
    <dgm:cxn modelId="{B0B991F1-42E2-4303-83DB-9B1380830325}" type="presOf" srcId="{B63AD003-3EAC-40B6-920B-B6A0269BD4E5}" destId="{1438913B-F926-4512-AAB5-3E71D9528805}" srcOrd="0" destOrd="0" presId="urn:microsoft.com/office/officeart/2005/8/layout/venn1"/>
    <dgm:cxn modelId="{69B38D8B-4F99-4E1D-8F57-AE89C7BA2EE2}" type="presOf" srcId="{606D65AE-2ACE-4688-BF9B-5A8D6BF51B36}" destId="{41C137C2-B72D-4D57-A8B2-EA0E5ED7B178}" srcOrd="0" destOrd="0" presId="urn:microsoft.com/office/officeart/2005/8/layout/venn1"/>
    <dgm:cxn modelId="{860BF155-ED9D-4870-9E52-1904209C3F2B}" type="presOf" srcId="{BD090ABA-32B1-4EB5-8936-3B6E2D8E1826}" destId="{3B5484D9-8B24-4320-AA00-DFD0F695A520}" srcOrd="0" destOrd="0" presId="urn:microsoft.com/office/officeart/2005/8/layout/venn1"/>
    <dgm:cxn modelId="{EB299034-F887-42BA-BAEF-9FE84C3440C2}" type="presOf" srcId="{1057A2A6-1C2D-4AED-9FA4-D782B0AD1891}" destId="{EB0352AE-5C14-44B3-B472-FD218204CC85}" srcOrd="0" destOrd="0" presId="urn:microsoft.com/office/officeart/2005/8/layout/venn1"/>
    <dgm:cxn modelId="{20F62279-568A-4861-A1EC-7E28FAB001BC}" type="presOf" srcId="{606D65AE-2ACE-4688-BF9B-5A8D6BF51B36}" destId="{4F152485-16AF-49A3-9EB1-10E263982EAC}" srcOrd="1" destOrd="0" presId="urn:microsoft.com/office/officeart/2005/8/layout/venn1"/>
    <dgm:cxn modelId="{76FD8FE2-E7F7-4726-8E82-CA4278655453}" srcId="{1057A2A6-1C2D-4AED-9FA4-D782B0AD1891}" destId="{BD090ABA-32B1-4EB5-8936-3B6E2D8E1826}" srcOrd="0" destOrd="0" parTransId="{C96EE848-ECCA-4D44-9032-E2D2C16419B2}" sibTransId="{13333B62-FA47-4930-8EC6-A17D122C6837}"/>
    <dgm:cxn modelId="{140A9058-3439-4905-BBC2-2F6DAC18358E}" srcId="{1057A2A6-1C2D-4AED-9FA4-D782B0AD1891}" destId="{B63AD003-3EAC-40B6-920B-B6A0269BD4E5}" srcOrd="1" destOrd="0" parTransId="{D086EBE3-FE35-4C64-A99D-6C283C62B314}" sibTransId="{8D921C75-3F4B-4265-9803-10C352AEAAE8}"/>
    <dgm:cxn modelId="{DBB18593-9868-4F43-92EC-2EE469B74FE8}" type="presOf" srcId="{B63AD003-3EAC-40B6-920B-B6A0269BD4E5}" destId="{D8872404-659B-43FD-BBCC-A0AF07F84857}" srcOrd="1" destOrd="0" presId="urn:microsoft.com/office/officeart/2005/8/layout/venn1"/>
    <dgm:cxn modelId="{D7D45A7C-636A-4507-977D-8E2551A47ADC}" type="presOf" srcId="{BD090ABA-32B1-4EB5-8936-3B6E2D8E1826}" destId="{9C0B33E0-1BCC-424C-A91D-30F7ACCECB4A}" srcOrd="1" destOrd="0" presId="urn:microsoft.com/office/officeart/2005/8/layout/venn1"/>
    <dgm:cxn modelId="{6090B552-07D6-49BE-941A-DD12ED153B52}" srcId="{1057A2A6-1C2D-4AED-9FA4-D782B0AD1891}" destId="{606D65AE-2ACE-4688-BF9B-5A8D6BF51B36}" srcOrd="2" destOrd="0" parTransId="{82649824-D1D9-4D24-BFF7-34B9C889460E}" sibTransId="{07CD8CF2-E128-4C93-A99B-94FD7B47D762}"/>
    <dgm:cxn modelId="{54AA56A4-EB2D-40EF-9EA2-AC6E4973D467}" type="presParOf" srcId="{EB0352AE-5C14-44B3-B472-FD218204CC85}" destId="{3B5484D9-8B24-4320-AA00-DFD0F695A520}" srcOrd="0" destOrd="0" presId="urn:microsoft.com/office/officeart/2005/8/layout/venn1"/>
    <dgm:cxn modelId="{BB9D7ED5-37F6-4AA2-85EE-E141E6B82619}" type="presParOf" srcId="{EB0352AE-5C14-44B3-B472-FD218204CC85}" destId="{9C0B33E0-1BCC-424C-A91D-30F7ACCECB4A}" srcOrd="1" destOrd="0" presId="urn:microsoft.com/office/officeart/2005/8/layout/venn1"/>
    <dgm:cxn modelId="{66294176-D916-4ECD-A322-582BF745CE20}" type="presParOf" srcId="{EB0352AE-5C14-44B3-B472-FD218204CC85}" destId="{1438913B-F926-4512-AAB5-3E71D9528805}" srcOrd="2" destOrd="0" presId="urn:microsoft.com/office/officeart/2005/8/layout/venn1"/>
    <dgm:cxn modelId="{AC9AB0E9-38AF-47C8-9E1E-A3E343ADC726}" type="presParOf" srcId="{EB0352AE-5C14-44B3-B472-FD218204CC85}" destId="{D8872404-659B-43FD-BBCC-A0AF07F84857}" srcOrd="3" destOrd="0" presId="urn:microsoft.com/office/officeart/2005/8/layout/venn1"/>
    <dgm:cxn modelId="{C9A39C52-471C-41EC-86BC-9AA426E123D8}" type="presParOf" srcId="{EB0352AE-5C14-44B3-B472-FD218204CC85}" destId="{41C137C2-B72D-4D57-A8B2-EA0E5ED7B178}" srcOrd="4" destOrd="0" presId="urn:microsoft.com/office/officeart/2005/8/layout/venn1"/>
    <dgm:cxn modelId="{0BD800E2-5D99-490C-9989-44E8BEBD8D00}" type="presParOf" srcId="{EB0352AE-5C14-44B3-B472-FD218204CC85}" destId="{4F152485-16AF-49A3-9EB1-10E263982EA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57A2A6-1C2D-4AED-9FA4-D782B0AD1891}" type="doc">
      <dgm:prSet loTypeId="urn:microsoft.com/office/officeart/2005/8/layout/venn1" loCatId="relationship" qsTypeId="urn:microsoft.com/office/officeart/2005/8/quickstyle/simple4" qsCatId="simple" csTypeId="urn:microsoft.com/office/officeart/2005/8/colors/accent1_2" csCatId="accent1" phldr="1"/>
      <dgm:spPr/>
    </dgm:pt>
    <dgm:pt modelId="{BD090ABA-32B1-4EB5-8936-3B6E2D8E1826}">
      <dgm:prSet phldrT="[Text]"/>
      <dgm:spPr>
        <a:ln>
          <a:solidFill>
            <a:schemeClr val="tx1"/>
          </a:solidFill>
        </a:ln>
      </dgm:spPr>
      <dgm:t>
        <a:bodyPr/>
        <a:lstStyle/>
        <a:p>
          <a:r>
            <a:rPr lang="en-US" dirty="0" smtClean="0"/>
            <a:t>Task</a:t>
          </a:r>
          <a:endParaRPr lang="en-US" dirty="0"/>
        </a:p>
      </dgm:t>
    </dgm:pt>
    <dgm:pt modelId="{C96EE848-ECCA-4D44-9032-E2D2C16419B2}" type="parTrans" cxnId="{76FD8FE2-E7F7-4726-8E82-CA4278655453}">
      <dgm:prSet/>
      <dgm:spPr/>
      <dgm:t>
        <a:bodyPr/>
        <a:lstStyle/>
        <a:p>
          <a:endParaRPr lang="en-US"/>
        </a:p>
      </dgm:t>
    </dgm:pt>
    <dgm:pt modelId="{13333B62-FA47-4930-8EC6-A17D122C6837}" type="sibTrans" cxnId="{76FD8FE2-E7F7-4726-8E82-CA4278655453}">
      <dgm:prSet/>
      <dgm:spPr/>
      <dgm:t>
        <a:bodyPr/>
        <a:lstStyle/>
        <a:p>
          <a:endParaRPr lang="en-US"/>
        </a:p>
      </dgm:t>
    </dgm:pt>
    <dgm:pt modelId="{B63AD003-3EAC-40B6-920B-B6A0269BD4E5}">
      <dgm:prSet phldrT="[Text]"/>
      <dgm:spPr>
        <a:ln>
          <a:solidFill>
            <a:schemeClr val="tx1"/>
          </a:solidFill>
        </a:ln>
      </dgm:spPr>
      <dgm:t>
        <a:bodyPr/>
        <a:lstStyle/>
        <a:p>
          <a:r>
            <a:rPr lang="en-US" dirty="0" smtClean="0"/>
            <a:t>Individual</a:t>
          </a:r>
          <a:endParaRPr lang="en-US" dirty="0"/>
        </a:p>
      </dgm:t>
    </dgm:pt>
    <dgm:pt modelId="{D086EBE3-FE35-4C64-A99D-6C283C62B314}" type="parTrans" cxnId="{140A9058-3439-4905-BBC2-2F6DAC18358E}">
      <dgm:prSet/>
      <dgm:spPr/>
      <dgm:t>
        <a:bodyPr/>
        <a:lstStyle/>
        <a:p>
          <a:endParaRPr lang="en-US"/>
        </a:p>
      </dgm:t>
    </dgm:pt>
    <dgm:pt modelId="{8D921C75-3F4B-4265-9803-10C352AEAAE8}" type="sibTrans" cxnId="{140A9058-3439-4905-BBC2-2F6DAC18358E}">
      <dgm:prSet/>
      <dgm:spPr/>
      <dgm:t>
        <a:bodyPr/>
        <a:lstStyle/>
        <a:p>
          <a:endParaRPr lang="en-US"/>
        </a:p>
      </dgm:t>
    </dgm:pt>
    <dgm:pt modelId="{606D65AE-2ACE-4688-BF9B-5A8D6BF51B36}">
      <dgm:prSet phldrT="[Text]"/>
      <dgm:spPr>
        <a:solidFill>
          <a:schemeClr val="tx1"/>
        </a:solidFill>
        <a:ln>
          <a:solidFill>
            <a:schemeClr val="tx1"/>
          </a:solidFill>
        </a:ln>
      </dgm:spPr>
      <dgm:t>
        <a:bodyPr/>
        <a:lstStyle/>
        <a:p>
          <a:r>
            <a:rPr lang="en-US" dirty="0" smtClean="0"/>
            <a:t>Team</a:t>
          </a:r>
          <a:endParaRPr lang="en-US" dirty="0"/>
        </a:p>
      </dgm:t>
    </dgm:pt>
    <dgm:pt modelId="{82649824-D1D9-4D24-BFF7-34B9C889460E}" type="parTrans" cxnId="{6090B552-07D6-49BE-941A-DD12ED153B52}">
      <dgm:prSet/>
      <dgm:spPr/>
      <dgm:t>
        <a:bodyPr/>
        <a:lstStyle/>
        <a:p>
          <a:endParaRPr lang="en-US"/>
        </a:p>
      </dgm:t>
    </dgm:pt>
    <dgm:pt modelId="{07CD8CF2-E128-4C93-A99B-94FD7B47D762}" type="sibTrans" cxnId="{6090B552-07D6-49BE-941A-DD12ED153B52}">
      <dgm:prSet/>
      <dgm:spPr/>
      <dgm:t>
        <a:bodyPr/>
        <a:lstStyle/>
        <a:p>
          <a:endParaRPr lang="en-US"/>
        </a:p>
      </dgm:t>
    </dgm:pt>
    <dgm:pt modelId="{EB0352AE-5C14-44B3-B472-FD218204CC85}" type="pres">
      <dgm:prSet presAssocID="{1057A2A6-1C2D-4AED-9FA4-D782B0AD1891}" presName="compositeShape" presStyleCnt="0">
        <dgm:presLayoutVars>
          <dgm:chMax val="7"/>
          <dgm:dir/>
          <dgm:resizeHandles val="exact"/>
        </dgm:presLayoutVars>
      </dgm:prSet>
      <dgm:spPr/>
    </dgm:pt>
    <dgm:pt modelId="{3B5484D9-8B24-4320-AA00-DFD0F695A520}" type="pres">
      <dgm:prSet presAssocID="{BD090ABA-32B1-4EB5-8936-3B6E2D8E1826}" presName="circ1" presStyleLbl="vennNode1" presStyleIdx="0" presStyleCnt="3"/>
      <dgm:spPr/>
      <dgm:t>
        <a:bodyPr/>
        <a:lstStyle/>
        <a:p>
          <a:endParaRPr lang="en-US"/>
        </a:p>
      </dgm:t>
    </dgm:pt>
    <dgm:pt modelId="{9C0B33E0-1BCC-424C-A91D-30F7ACCECB4A}" type="pres">
      <dgm:prSet presAssocID="{BD090ABA-32B1-4EB5-8936-3B6E2D8E1826}" presName="circ1Tx" presStyleLbl="revTx" presStyleIdx="0" presStyleCnt="0">
        <dgm:presLayoutVars>
          <dgm:chMax val="0"/>
          <dgm:chPref val="0"/>
          <dgm:bulletEnabled val="1"/>
        </dgm:presLayoutVars>
      </dgm:prSet>
      <dgm:spPr/>
      <dgm:t>
        <a:bodyPr/>
        <a:lstStyle/>
        <a:p>
          <a:endParaRPr lang="en-US"/>
        </a:p>
      </dgm:t>
    </dgm:pt>
    <dgm:pt modelId="{1438913B-F926-4512-AAB5-3E71D9528805}" type="pres">
      <dgm:prSet presAssocID="{B63AD003-3EAC-40B6-920B-B6A0269BD4E5}" presName="circ2" presStyleLbl="vennNode1" presStyleIdx="1" presStyleCnt="3"/>
      <dgm:spPr/>
      <dgm:t>
        <a:bodyPr/>
        <a:lstStyle/>
        <a:p>
          <a:endParaRPr lang="en-US"/>
        </a:p>
      </dgm:t>
    </dgm:pt>
    <dgm:pt modelId="{D8872404-659B-43FD-BBCC-A0AF07F84857}" type="pres">
      <dgm:prSet presAssocID="{B63AD003-3EAC-40B6-920B-B6A0269BD4E5}" presName="circ2Tx" presStyleLbl="revTx" presStyleIdx="0" presStyleCnt="0">
        <dgm:presLayoutVars>
          <dgm:chMax val="0"/>
          <dgm:chPref val="0"/>
          <dgm:bulletEnabled val="1"/>
        </dgm:presLayoutVars>
      </dgm:prSet>
      <dgm:spPr/>
      <dgm:t>
        <a:bodyPr/>
        <a:lstStyle/>
        <a:p>
          <a:endParaRPr lang="en-US"/>
        </a:p>
      </dgm:t>
    </dgm:pt>
    <dgm:pt modelId="{41C137C2-B72D-4D57-A8B2-EA0E5ED7B178}" type="pres">
      <dgm:prSet presAssocID="{606D65AE-2ACE-4688-BF9B-5A8D6BF51B36}" presName="circ3" presStyleLbl="vennNode1" presStyleIdx="2" presStyleCnt="3" custLinFactNeighborX="-1226"/>
      <dgm:spPr/>
      <dgm:t>
        <a:bodyPr/>
        <a:lstStyle/>
        <a:p>
          <a:endParaRPr lang="en-US"/>
        </a:p>
      </dgm:t>
    </dgm:pt>
    <dgm:pt modelId="{4F152485-16AF-49A3-9EB1-10E263982EAC}" type="pres">
      <dgm:prSet presAssocID="{606D65AE-2ACE-4688-BF9B-5A8D6BF51B36}" presName="circ3Tx" presStyleLbl="revTx" presStyleIdx="0" presStyleCnt="0">
        <dgm:presLayoutVars>
          <dgm:chMax val="0"/>
          <dgm:chPref val="0"/>
          <dgm:bulletEnabled val="1"/>
        </dgm:presLayoutVars>
      </dgm:prSet>
      <dgm:spPr/>
      <dgm:t>
        <a:bodyPr/>
        <a:lstStyle/>
        <a:p>
          <a:endParaRPr lang="en-US"/>
        </a:p>
      </dgm:t>
    </dgm:pt>
  </dgm:ptLst>
  <dgm:cxnLst>
    <dgm:cxn modelId="{873D4C0D-3E1D-4D82-A1AF-53FFBB1D781D}" type="presOf" srcId="{606D65AE-2ACE-4688-BF9B-5A8D6BF51B36}" destId="{41C137C2-B72D-4D57-A8B2-EA0E5ED7B178}" srcOrd="0" destOrd="0" presId="urn:microsoft.com/office/officeart/2005/8/layout/venn1"/>
    <dgm:cxn modelId="{E1C64181-1859-423E-B202-38FD6D6C2008}" type="presOf" srcId="{BD090ABA-32B1-4EB5-8936-3B6E2D8E1826}" destId="{9C0B33E0-1BCC-424C-A91D-30F7ACCECB4A}" srcOrd="1" destOrd="0" presId="urn:microsoft.com/office/officeart/2005/8/layout/venn1"/>
    <dgm:cxn modelId="{EAD48E6A-3635-45E7-94D5-5B9808909C3E}" type="presOf" srcId="{B63AD003-3EAC-40B6-920B-B6A0269BD4E5}" destId="{D8872404-659B-43FD-BBCC-A0AF07F84857}" srcOrd="1" destOrd="0" presId="urn:microsoft.com/office/officeart/2005/8/layout/venn1"/>
    <dgm:cxn modelId="{103A61B2-30E4-445C-B931-277BAED557BB}" type="presOf" srcId="{1057A2A6-1C2D-4AED-9FA4-D782B0AD1891}" destId="{EB0352AE-5C14-44B3-B472-FD218204CC85}" srcOrd="0" destOrd="0" presId="urn:microsoft.com/office/officeart/2005/8/layout/venn1"/>
    <dgm:cxn modelId="{7CBBC61D-4DCE-474D-BC31-C35B961C624E}" type="presOf" srcId="{B63AD003-3EAC-40B6-920B-B6A0269BD4E5}" destId="{1438913B-F926-4512-AAB5-3E71D9528805}" srcOrd="0" destOrd="0" presId="urn:microsoft.com/office/officeart/2005/8/layout/venn1"/>
    <dgm:cxn modelId="{69608E54-4DDD-4D99-ACF8-877215DF5340}" type="presOf" srcId="{BD090ABA-32B1-4EB5-8936-3B6E2D8E1826}" destId="{3B5484D9-8B24-4320-AA00-DFD0F695A520}" srcOrd="0" destOrd="0" presId="urn:microsoft.com/office/officeart/2005/8/layout/venn1"/>
    <dgm:cxn modelId="{76FD8FE2-E7F7-4726-8E82-CA4278655453}" srcId="{1057A2A6-1C2D-4AED-9FA4-D782B0AD1891}" destId="{BD090ABA-32B1-4EB5-8936-3B6E2D8E1826}" srcOrd="0" destOrd="0" parTransId="{C96EE848-ECCA-4D44-9032-E2D2C16419B2}" sibTransId="{13333B62-FA47-4930-8EC6-A17D122C6837}"/>
    <dgm:cxn modelId="{140A9058-3439-4905-BBC2-2F6DAC18358E}" srcId="{1057A2A6-1C2D-4AED-9FA4-D782B0AD1891}" destId="{B63AD003-3EAC-40B6-920B-B6A0269BD4E5}" srcOrd="1" destOrd="0" parTransId="{D086EBE3-FE35-4C64-A99D-6C283C62B314}" sibTransId="{8D921C75-3F4B-4265-9803-10C352AEAAE8}"/>
    <dgm:cxn modelId="{EC3457B2-13F7-4744-B4AE-71A573B7404C}" type="presOf" srcId="{606D65AE-2ACE-4688-BF9B-5A8D6BF51B36}" destId="{4F152485-16AF-49A3-9EB1-10E263982EAC}" srcOrd="1" destOrd="0" presId="urn:microsoft.com/office/officeart/2005/8/layout/venn1"/>
    <dgm:cxn modelId="{6090B552-07D6-49BE-941A-DD12ED153B52}" srcId="{1057A2A6-1C2D-4AED-9FA4-D782B0AD1891}" destId="{606D65AE-2ACE-4688-BF9B-5A8D6BF51B36}" srcOrd="2" destOrd="0" parTransId="{82649824-D1D9-4D24-BFF7-34B9C889460E}" sibTransId="{07CD8CF2-E128-4C93-A99B-94FD7B47D762}"/>
    <dgm:cxn modelId="{B0A4A74D-E47D-42D6-B69C-20F1942D5795}" type="presParOf" srcId="{EB0352AE-5C14-44B3-B472-FD218204CC85}" destId="{3B5484D9-8B24-4320-AA00-DFD0F695A520}" srcOrd="0" destOrd="0" presId="urn:microsoft.com/office/officeart/2005/8/layout/venn1"/>
    <dgm:cxn modelId="{444354FD-CC3F-460E-955F-6F7DFBBDE143}" type="presParOf" srcId="{EB0352AE-5C14-44B3-B472-FD218204CC85}" destId="{9C0B33E0-1BCC-424C-A91D-30F7ACCECB4A}" srcOrd="1" destOrd="0" presId="urn:microsoft.com/office/officeart/2005/8/layout/venn1"/>
    <dgm:cxn modelId="{E7B2EEE0-28F0-4A3B-B438-FB5CD2E6FDA4}" type="presParOf" srcId="{EB0352AE-5C14-44B3-B472-FD218204CC85}" destId="{1438913B-F926-4512-AAB5-3E71D9528805}" srcOrd="2" destOrd="0" presId="urn:microsoft.com/office/officeart/2005/8/layout/venn1"/>
    <dgm:cxn modelId="{BCAED136-0B83-4647-9C4E-D6E5FFCD7734}" type="presParOf" srcId="{EB0352AE-5C14-44B3-B472-FD218204CC85}" destId="{D8872404-659B-43FD-BBCC-A0AF07F84857}" srcOrd="3" destOrd="0" presId="urn:microsoft.com/office/officeart/2005/8/layout/venn1"/>
    <dgm:cxn modelId="{E3A24EFC-7484-4A97-BC4D-66D6D707BA1B}" type="presParOf" srcId="{EB0352AE-5C14-44B3-B472-FD218204CC85}" destId="{41C137C2-B72D-4D57-A8B2-EA0E5ED7B178}" srcOrd="4" destOrd="0" presId="urn:microsoft.com/office/officeart/2005/8/layout/venn1"/>
    <dgm:cxn modelId="{08BC23D2-A140-4C85-BE5E-58E9BABFA4E9}" type="presParOf" srcId="{EB0352AE-5C14-44B3-B472-FD218204CC85}" destId="{4F152485-16AF-49A3-9EB1-10E263982EA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57A2A6-1C2D-4AED-9FA4-D782B0AD1891}" type="doc">
      <dgm:prSet loTypeId="urn:microsoft.com/office/officeart/2005/8/layout/venn1" loCatId="relationship" qsTypeId="urn:microsoft.com/office/officeart/2005/8/quickstyle/simple4" qsCatId="simple" csTypeId="urn:microsoft.com/office/officeart/2005/8/colors/accent1_2" csCatId="accent1" phldr="1"/>
      <dgm:spPr/>
    </dgm:pt>
    <dgm:pt modelId="{BD090ABA-32B1-4EB5-8936-3B6E2D8E1826}">
      <dgm:prSet phldrT="[Text]"/>
      <dgm:spPr>
        <a:solidFill>
          <a:schemeClr val="accent2"/>
        </a:solidFill>
        <a:ln>
          <a:solidFill>
            <a:schemeClr val="tx1"/>
          </a:solidFill>
        </a:ln>
      </dgm:spPr>
      <dgm:t>
        <a:bodyPr/>
        <a:lstStyle/>
        <a:p>
          <a:r>
            <a:rPr lang="en-US" dirty="0" smtClean="0"/>
            <a:t>Task</a:t>
          </a:r>
          <a:endParaRPr lang="en-US" dirty="0"/>
        </a:p>
      </dgm:t>
    </dgm:pt>
    <dgm:pt modelId="{C96EE848-ECCA-4D44-9032-E2D2C16419B2}" type="parTrans" cxnId="{76FD8FE2-E7F7-4726-8E82-CA4278655453}">
      <dgm:prSet/>
      <dgm:spPr/>
      <dgm:t>
        <a:bodyPr/>
        <a:lstStyle/>
        <a:p>
          <a:endParaRPr lang="en-US"/>
        </a:p>
      </dgm:t>
    </dgm:pt>
    <dgm:pt modelId="{13333B62-FA47-4930-8EC6-A17D122C6837}" type="sibTrans" cxnId="{76FD8FE2-E7F7-4726-8E82-CA4278655453}">
      <dgm:prSet/>
      <dgm:spPr/>
      <dgm:t>
        <a:bodyPr/>
        <a:lstStyle/>
        <a:p>
          <a:endParaRPr lang="en-US"/>
        </a:p>
      </dgm:t>
    </dgm:pt>
    <dgm:pt modelId="{B63AD003-3EAC-40B6-920B-B6A0269BD4E5}">
      <dgm:prSet phldrT="[Text]"/>
      <dgm:spPr>
        <a:solidFill>
          <a:schemeClr val="accent2"/>
        </a:solidFill>
        <a:ln>
          <a:solidFill>
            <a:schemeClr val="tx1"/>
          </a:solidFill>
        </a:ln>
      </dgm:spPr>
      <dgm:t>
        <a:bodyPr/>
        <a:lstStyle/>
        <a:p>
          <a:r>
            <a:rPr lang="en-US" dirty="0" smtClean="0"/>
            <a:t>Individual</a:t>
          </a:r>
          <a:endParaRPr lang="en-US" dirty="0"/>
        </a:p>
      </dgm:t>
    </dgm:pt>
    <dgm:pt modelId="{D086EBE3-FE35-4C64-A99D-6C283C62B314}" type="parTrans" cxnId="{140A9058-3439-4905-BBC2-2F6DAC18358E}">
      <dgm:prSet/>
      <dgm:spPr/>
      <dgm:t>
        <a:bodyPr/>
        <a:lstStyle/>
        <a:p>
          <a:endParaRPr lang="en-US"/>
        </a:p>
      </dgm:t>
    </dgm:pt>
    <dgm:pt modelId="{8D921C75-3F4B-4265-9803-10C352AEAAE8}" type="sibTrans" cxnId="{140A9058-3439-4905-BBC2-2F6DAC18358E}">
      <dgm:prSet/>
      <dgm:spPr/>
      <dgm:t>
        <a:bodyPr/>
        <a:lstStyle/>
        <a:p>
          <a:endParaRPr lang="en-US"/>
        </a:p>
      </dgm:t>
    </dgm:pt>
    <dgm:pt modelId="{606D65AE-2ACE-4688-BF9B-5A8D6BF51B36}">
      <dgm:prSet phldrT="[Text]"/>
      <dgm:spPr>
        <a:solidFill>
          <a:schemeClr val="bg2"/>
        </a:solidFill>
        <a:ln>
          <a:solidFill>
            <a:schemeClr val="tx1"/>
          </a:solidFill>
        </a:ln>
      </dgm:spPr>
      <dgm:t>
        <a:bodyPr/>
        <a:lstStyle/>
        <a:p>
          <a:r>
            <a:rPr lang="en-US" dirty="0" smtClean="0"/>
            <a:t>Team</a:t>
          </a:r>
          <a:endParaRPr lang="en-US" dirty="0"/>
        </a:p>
      </dgm:t>
    </dgm:pt>
    <dgm:pt modelId="{82649824-D1D9-4D24-BFF7-34B9C889460E}" type="parTrans" cxnId="{6090B552-07D6-49BE-941A-DD12ED153B52}">
      <dgm:prSet/>
      <dgm:spPr/>
      <dgm:t>
        <a:bodyPr/>
        <a:lstStyle/>
        <a:p>
          <a:endParaRPr lang="en-US"/>
        </a:p>
      </dgm:t>
    </dgm:pt>
    <dgm:pt modelId="{07CD8CF2-E128-4C93-A99B-94FD7B47D762}" type="sibTrans" cxnId="{6090B552-07D6-49BE-941A-DD12ED153B52}">
      <dgm:prSet/>
      <dgm:spPr/>
      <dgm:t>
        <a:bodyPr/>
        <a:lstStyle/>
        <a:p>
          <a:endParaRPr lang="en-US"/>
        </a:p>
      </dgm:t>
    </dgm:pt>
    <dgm:pt modelId="{EB0352AE-5C14-44B3-B472-FD218204CC85}" type="pres">
      <dgm:prSet presAssocID="{1057A2A6-1C2D-4AED-9FA4-D782B0AD1891}" presName="compositeShape" presStyleCnt="0">
        <dgm:presLayoutVars>
          <dgm:chMax val="7"/>
          <dgm:dir/>
          <dgm:resizeHandles val="exact"/>
        </dgm:presLayoutVars>
      </dgm:prSet>
      <dgm:spPr/>
    </dgm:pt>
    <dgm:pt modelId="{3B5484D9-8B24-4320-AA00-DFD0F695A520}" type="pres">
      <dgm:prSet presAssocID="{BD090ABA-32B1-4EB5-8936-3B6E2D8E1826}" presName="circ1" presStyleLbl="vennNode1" presStyleIdx="0" presStyleCnt="3"/>
      <dgm:spPr/>
      <dgm:t>
        <a:bodyPr/>
        <a:lstStyle/>
        <a:p>
          <a:endParaRPr lang="en-US"/>
        </a:p>
      </dgm:t>
    </dgm:pt>
    <dgm:pt modelId="{9C0B33E0-1BCC-424C-A91D-30F7ACCECB4A}" type="pres">
      <dgm:prSet presAssocID="{BD090ABA-32B1-4EB5-8936-3B6E2D8E1826}" presName="circ1Tx" presStyleLbl="revTx" presStyleIdx="0" presStyleCnt="0">
        <dgm:presLayoutVars>
          <dgm:chMax val="0"/>
          <dgm:chPref val="0"/>
          <dgm:bulletEnabled val="1"/>
        </dgm:presLayoutVars>
      </dgm:prSet>
      <dgm:spPr/>
      <dgm:t>
        <a:bodyPr/>
        <a:lstStyle/>
        <a:p>
          <a:endParaRPr lang="en-US"/>
        </a:p>
      </dgm:t>
    </dgm:pt>
    <dgm:pt modelId="{1438913B-F926-4512-AAB5-3E71D9528805}" type="pres">
      <dgm:prSet presAssocID="{B63AD003-3EAC-40B6-920B-B6A0269BD4E5}" presName="circ2" presStyleLbl="vennNode1" presStyleIdx="1" presStyleCnt="3"/>
      <dgm:spPr/>
      <dgm:t>
        <a:bodyPr/>
        <a:lstStyle/>
        <a:p>
          <a:endParaRPr lang="en-US"/>
        </a:p>
      </dgm:t>
    </dgm:pt>
    <dgm:pt modelId="{D8872404-659B-43FD-BBCC-A0AF07F84857}" type="pres">
      <dgm:prSet presAssocID="{B63AD003-3EAC-40B6-920B-B6A0269BD4E5}" presName="circ2Tx" presStyleLbl="revTx" presStyleIdx="0" presStyleCnt="0">
        <dgm:presLayoutVars>
          <dgm:chMax val="0"/>
          <dgm:chPref val="0"/>
          <dgm:bulletEnabled val="1"/>
        </dgm:presLayoutVars>
      </dgm:prSet>
      <dgm:spPr/>
      <dgm:t>
        <a:bodyPr/>
        <a:lstStyle/>
        <a:p>
          <a:endParaRPr lang="en-US"/>
        </a:p>
      </dgm:t>
    </dgm:pt>
    <dgm:pt modelId="{41C137C2-B72D-4D57-A8B2-EA0E5ED7B178}" type="pres">
      <dgm:prSet presAssocID="{606D65AE-2ACE-4688-BF9B-5A8D6BF51B36}" presName="circ3" presStyleLbl="vennNode1" presStyleIdx="2" presStyleCnt="3" custLinFactNeighborX="-1226"/>
      <dgm:spPr/>
      <dgm:t>
        <a:bodyPr/>
        <a:lstStyle/>
        <a:p>
          <a:endParaRPr lang="en-US"/>
        </a:p>
      </dgm:t>
    </dgm:pt>
    <dgm:pt modelId="{4F152485-16AF-49A3-9EB1-10E263982EAC}" type="pres">
      <dgm:prSet presAssocID="{606D65AE-2ACE-4688-BF9B-5A8D6BF51B36}" presName="circ3Tx" presStyleLbl="revTx" presStyleIdx="0" presStyleCnt="0">
        <dgm:presLayoutVars>
          <dgm:chMax val="0"/>
          <dgm:chPref val="0"/>
          <dgm:bulletEnabled val="1"/>
        </dgm:presLayoutVars>
      </dgm:prSet>
      <dgm:spPr/>
      <dgm:t>
        <a:bodyPr/>
        <a:lstStyle/>
        <a:p>
          <a:endParaRPr lang="en-US"/>
        </a:p>
      </dgm:t>
    </dgm:pt>
  </dgm:ptLst>
  <dgm:cxnLst>
    <dgm:cxn modelId="{E62F34E6-C264-4429-BF7A-4B3F5576B633}" type="presOf" srcId="{BD090ABA-32B1-4EB5-8936-3B6E2D8E1826}" destId="{9C0B33E0-1BCC-424C-A91D-30F7ACCECB4A}" srcOrd="1" destOrd="0" presId="urn:microsoft.com/office/officeart/2005/8/layout/venn1"/>
    <dgm:cxn modelId="{C8028237-06A2-422A-B2E9-5387F58313BF}" type="presOf" srcId="{B63AD003-3EAC-40B6-920B-B6A0269BD4E5}" destId="{D8872404-659B-43FD-BBCC-A0AF07F84857}" srcOrd="1" destOrd="0" presId="urn:microsoft.com/office/officeart/2005/8/layout/venn1"/>
    <dgm:cxn modelId="{4B228950-B6D9-42D4-A65A-F588318F330F}" type="presOf" srcId="{B63AD003-3EAC-40B6-920B-B6A0269BD4E5}" destId="{1438913B-F926-4512-AAB5-3E71D9528805}" srcOrd="0" destOrd="0" presId="urn:microsoft.com/office/officeart/2005/8/layout/venn1"/>
    <dgm:cxn modelId="{481367E6-14FA-42AD-B77F-902E0ECF6283}" type="presOf" srcId="{606D65AE-2ACE-4688-BF9B-5A8D6BF51B36}" destId="{41C137C2-B72D-4D57-A8B2-EA0E5ED7B178}" srcOrd="0" destOrd="0" presId="urn:microsoft.com/office/officeart/2005/8/layout/venn1"/>
    <dgm:cxn modelId="{E9D95CA3-B70D-4F26-8FC3-4E5770E52D3C}" type="presOf" srcId="{BD090ABA-32B1-4EB5-8936-3B6E2D8E1826}" destId="{3B5484D9-8B24-4320-AA00-DFD0F695A520}" srcOrd="0" destOrd="0" presId="urn:microsoft.com/office/officeart/2005/8/layout/venn1"/>
    <dgm:cxn modelId="{85B9DFA9-106E-4D4A-875C-B02FEFDA1A22}" type="presOf" srcId="{606D65AE-2ACE-4688-BF9B-5A8D6BF51B36}" destId="{4F152485-16AF-49A3-9EB1-10E263982EAC}" srcOrd="1" destOrd="0" presId="urn:microsoft.com/office/officeart/2005/8/layout/venn1"/>
    <dgm:cxn modelId="{76FD8FE2-E7F7-4726-8E82-CA4278655453}" srcId="{1057A2A6-1C2D-4AED-9FA4-D782B0AD1891}" destId="{BD090ABA-32B1-4EB5-8936-3B6E2D8E1826}" srcOrd="0" destOrd="0" parTransId="{C96EE848-ECCA-4D44-9032-E2D2C16419B2}" sibTransId="{13333B62-FA47-4930-8EC6-A17D122C6837}"/>
    <dgm:cxn modelId="{140A9058-3439-4905-BBC2-2F6DAC18358E}" srcId="{1057A2A6-1C2D-4AED-9FA4-D782B0AD1891}" destId="{B63AD003-3EAC-40B6-920B-B6A0269BD4E5}" srcOrd="1" destOrd="0" parTransId="{D086EBE3-FE35-4C64-A99D-6C283C62B314}" sibTransId="{8D921C75-3F4B-4265-9803-10C352AEAAE8}"/>
    <dgm:cxn modelId="{58301083-ACE5-4546-8242-BF13C25D857B}" type="presOf" srcId="{1057A2A6-1C2D-4AED-9FA4-D782B0AD1891}" destId="{EB0352AE-5C14-44B3-B472-FD218204CC85}" srcOrd="0" destOrd="0" presId="urn:microsoft.com/office/officeart/2005/8/layout/venn1"/>
    <dgm:cxn modelId="{6090B552-07D6-49BE-941A-DD12ED153B52}" srcId="{1057A2A6-1C2D-4AED-9FA4-D782B0AD1891}" destId="{606D65AE-2ACE-4688-BF9B-5A8D6BF51B36}" srcOrd="2" destOrd="0" parTransId="{82649824-D1D9-4D24-BFF7-34B9C889460E}" sibTransId="{07CD8CF2-E128-4C93-A99B-94FD7B47D762}"/>
    <dgm:cxn modelId="{2B068C44-F563-4476-845B-0AD1FC9D1C28}" type="presParOf" srcId="{EB0352AE-5C14-44B3-B472-FD218204CC85}" destId="{3B5484D9-8B24-4320-AA00-DFD0F695A520}" srcOrd="0" destOrd="0" presId="urn:microsoft.com/office/officeart/2005/8/layout/venn1"/>
    <dgm:cxn modelId="{7B281A35-55FD-4750-ADAD-22A6019C625A}" type="presParOf" srcId="{EB0352AE-5C14-44B3-B472-FD218204CC85}" destId="{9C0B33E0-1BCC-424C-A91D-30F7ACCECB4A}" srcOrd="1" destOrd="0" presId="urn:microsoft.com/office/officeart/2005/8/layout/venn1"/>
    <dgm:cxn modelId="{3ABD6AF4-474B-4AC6-A02B-A7D512F9E352}" type="presParOf" srcId="{EB0352AE-5C14-44B3-B472-FD218204CC85}" destId="{1438913B-F926-4512-AAB5-3E71D9528805}" srcOrd="2" destOrd="0" presId="urn:microsoft.com/office/officeart/2005/8/layout/venn1"/>
    <dgm:cxn modelId="{66F87BAA-00B6-4A43-B771-DF2DA2DB5650}" type="presParOf" srcId="{EB0352AE-5C14-44B3-B472-FD218204CC85}" destId="{D8872404-659B-43FD-BBCC-A0AF07F84857}" srcOrd="3" destOrd="0" presId="urn:microsoft.com/office/officeart/2005/8/layout/venn1"/>
    <dgm:cxn modelId="{B863E1B3-520C-4705-9F36-408FD6D74E18}" type="presParOf" srcId="{EB0352AE-5C14-44B3-B472-FD218204CC85}" destId="{41C137C2-B72D-4D57-A8B2-EA0E5ED7B178}" srcOrd="4" destOrd="0" presId="urn:microsoft.com/office/officeart/2005/8/layout/venn1"/>
    <dgm:cxn modelId="{CD175FF6-B9F8-40D9-8E9F-E44F175F0810}" type="presParOf" srcId="{EB0352AE-5C14-44B3-B472-FD218204CC85}" destId="{4F152485-16AF-49A3-9EB1-10E263982EA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57A2A6-1C2D-4AED-9FA4-D782B0AD1891}" type="doc">
      <dgm:prSet loTypeId="urn:microsoft.com/office/officeart/2005/8/layout/venn1" loCatId="relationship" qsTypeId="urn:microsoft.com/office/officeart/2005/8/quickstyle/simple4" qsCatId="simple" csTypeId="urn:microsoft.com/office/officeart/2005/8/colors/accent1_2" csCatId="accent1" phldr="1"/>
      <dgm:spPr/>
    </dgm:pt>
    <dgm:pt modelId="{BD090ABA-32B1-4EB5-8936-3B6E2D8E1826}">
      <dgm:prSet phldrT="[Text]"/>
      <dgm:spPr>
        <a:ln>
          <a:solidFill>
            <a:schemeClr val="tx1"/>
          </a:solidFill>
        </a:ln>
      </dgm:spPr>
      <dgm:t>
        <a:bodyPr/>
        <a:lstStyle/>
        <a:p>
          <a:r>
            <a:rPr lang="en-US" dirty="0" smtClean="0"/>
            <a:t>Task</a:t>
          </a:r>
          <a:endParaRPr lang="en-US" dirty="0"/>
        </a:p>
      </dgm:t>
    </dgm:pt>
    <dgm:pt modelId="{C96EE848-ECCA-4D44-9032-E2D2C16419B2}" type="parTrans" cxnId="{76FD8FE2-E7F7-4726-8E82-CA4278655453}">
      <dgm:prSet/>
      <dgm:spPr/>
      <dgm:t>
        <a:bodyPr/>
        <a:lstStyle/>
        <a:p>
          <a:endParaRPr lang="en-US"/>
        </a:p>
      </dgm:t>
    </dgm:pt>
    <dgm:pt modelId="{13333B62-FA47-4930-8EC6-A17D122C6837}" type="sibTrans" cxnId="{76FD8FE2-E7F7-4726-8E82-CA4278655453}">
      <dgm:prSet/>
      <dgm:spPr/>
      <dgm:t>
        <a:bodyPr/>
        <a:lstStyle/>
        <a:p>
          <a:endParaRPr lang="en-US"/>
        </a:p>
      </dgm:t>
    </dgm:pt>
    <dgm:pt modelId="{B63AD003-3EAC-40B6-920B-B6A0269BD4E5}">
      <dgm:prSet phldrT="[Text]"/>
      <dgm:spPr>
        <a:solidFill>
          <a:schemeClr val="tx1"/>
        </a:solidFill>
        <a:ln>
          <a:solidFill>
            <a:schemeClr val="tx1"/>
          </a:solidFill>
        </a:ln>
      </dgm:spPr>
      <dgm:t>
        <a:bodyPr/>
        <a:lstStyle/>
        <a:p>
          <a:r>
            <a:rPr lang="en-US" dirty="0" smtClean="0"/>
            <a:t>Individual</a:t>
          </a:r>
          <a:endParaRPr lang="en-US" dirty="0"/>
        </a:p>
      </dgm:t>
    </dgm:pt>
    <dgm:pt modelId="{D086EBE3-FE35-4C64-A99D-6C283C62B314}" type="parTrans" cxnId="{140A9058-3439-4905-BBC2-2F6DAC18358E}">
      <dgm:prSet/>
      <dgm:spPr/>
      <dgm:t>
        <a:bodyPr/>
        <a:lstStyle/>
        <a:p>
          <a:endParaRPr lang="en-US"/>
        </a:p>
      </dgm:t>
    </dgm:pt>
    <dgm:pt modelId="{8D921C75-3F4B-4265-9803-10C352AEAAE8}" type="sibTrans" cxnId="{140A9058-3439-4905-BBC2-2F6DAC18358E}">
      <dgm:prSet/>
      <dgm:spPr/>
      <dgm:t>
        <a:bodyPr/>
        <a:lstStyle/>
        <a:p>
          <a:endParaRPr lang="en-US"/>
        </a:p>
      </dgm:t>
    </dgm:pt>
    <dgm:pt modelId="{606D65AE-2ACE-4688-BF9B-5A8D6BF51B36}">
      <dgm:prSet phldrT="[Text]"/>
      <dgm:spPr>
        <a:ln>
          <a:solidFill>
            <a:schemeClr val="tx1"/>
          </a:solidFill>
        </a:ln>
      </dgm:spPr>
      <dgm:t>
        <a:bodyPr/>
        <a:lstStyle/>
        <a:p>
          <a:r>
            <a:rPr lang="en-US" dirty="0" smtClean="0"/>
            <a:t>Team</a:t>
          </a:r>
          <a:endParaRPr lang="en-US" dirty="0"/>
        </a:p>
      </dgm:t>
    </dgm:pt>
    <dgm:pt modelId="{82649824-D1D9-4D24-BFF7-34B9C889460E}" type="parTrans" cxnId="{6090B552-07D6-49BE-941A-DD12ED153B52}">
      <dgm:prSet/>
      <dgm:spPr/>
      <dgm:t>
        <a:bodyPr/>
        <a:lstStyle/>
        <a:p>
          <a:endParaRPr lang="en-US"/>
        </a:p>
      </dgm:t>
    </dgm:pt>
    <dgm:pt modelId="{07CD8CF2-E128-4C93-A99B-94FD7B47D762}" type="sibTrans" cxnId="{6090B552-07D6-49BE-941A-DD12ED153B52}">
      <dgm:prSet/>
      <dgm:spPr/>
      <dgm:t>
        <a:bodyPr/>
        <a:lstStyle/>
        <a:p>
          <a:endParaRPr lang="en-US"/>
        </a:p>
      </dgm:t>
    </dgm:pt>
    <dgm:pt modelId="{EB0352AE-5C14-44B3-B472-FD218204CC85}" type="pres">
      <dgm:prSet presAssocID="{1057A2A6-1C2D-4AED-9FA4-D782B0AD1891}" presName="compositeShape" presStyleCnt="0">
        <dgm:presLayoutVars>
          <dgm:chMax val="7"/>
          <dgm:dir/>
          <dgm:resizeHandles val="exact"/>
        </dgm:presLayoutVars>
      </dgm:prSet>
      <dgm:spPr/>
    </dgm:pt>
    <dgm:pt modelId="{3B5484D9-8B24-4320-AA00-DFD0F695A520}" type="pres">
      <dgm:prSet presAssocID="{BD090ABA-32B1-4EB5-8936-3B6E2D8E1826}" presName="circ1" presStyleLbl="vennNode1" presStyleIdx="0" presStyleCnt="3"/>
      <dgm:spPr/>
      <dgm:t>
        <a:bodyPr/>
        <a:lstStyle/>
        <a:p>
          <a:endParaRPr lang="en-US"/>
        </a:p>
      </dgm:t>
    </dgm:pt>
    <dgm:pt modelId="{9C0B33E0-1BCC-424C-A91D-30F7ACCECB4A}" type="pres">
      <dgm:prSet presAssocID="{BD090ABA-32B1-4EB5-8936-3B6E2D8E1826}" presName="circ1Tx" presStyleLbl="revTx" presStyleIdx="0" presStyleCnt="0">
        <dgm:presLayoutVars>
          <dgm:chMax val="0"/>
          <dgm:chPref val="0"/>
          <dgm:bulletEnabled val="1"/>
        </dgm:presLayoutVars>
      </dgm:prSet>
      <dgm:spPr/>
      <dgm:t>
        <a:bodyPr/>
        <a:lstStyle/>
        <a:p>
          <a:endParaRPr lang="en-US"/>
        </a:p>
      </dgm:t>
    </dgm:pt>
    <dgm:pt modelId="{1438913B-F926-4512-AAB5-3E71D9528805}" type="pres">
      <dgm:prSet presAssocID="{B63AD003-3EAC-40B6-920B-B6A0269BD4E5}" presName="circ2" presStyleLbl="vennNode1" presStyleIdx="1" presStyleCnt="3"/>
      <dgm:spPr/>
      <dgm:t>
        <a:bodyPr/>
        <a:lstStyle/>
        <a:p>
          <a:endParaRPr lang="en-US"/>
        </a:p>
      </dgm:t>
    </dgm:pt>
    <dgm:pt modelId="{D8872404-659B-43FD-BBCC-A0AF07F84857}" type="pres">
      <dgm:prSet presAssocID="{B63AD003-3EAC-40B6-920B-B6A0269BD4E5}" presName="circ2Tx" presStyleLbl="revTx" presStyleIdx="0" presStyleCnt="0">
        <dgm:presLayoutVars>
          <dgm:chMax val="0"/>
          <dgm:chPref val="0"/>
          <dgm:bulletEnabled val="1"/>
        </dgm:presLayoutVars>
      </dgm:prSet>
      <dgm:spPr/>
      <dgm:t>
        <a:bodyPr/>
        <a:lstStyle/>
        <a:p>
          <a:endParaRPr lang="en-US"/>
        </a:p>
      </dgm:t>
    </dgm:pt>
    <dgm:pt modelId="{41C137C2-B72D-4D57-A8B2-EA0E5ED7B178}" type="pres">
      <dgm:prSet presAssocID="{606D65AE-2ACE-4688-BF9B-5A8D6BF51B36}" presName="circ3" presStyleLbl="vennNode1" presStyleIdx="2" presStyleCnt="3" custLinFactNeighborX="-1226"/>
      <dgm:spPr/>
      <dgm:t>
        <a:bodyPr/>
        <a:lstStyle/>
        <a:p>
          <a:endParaRPr lang="en-US"/>
        </a:p>
      </dgm:t>
    </dgm:pt>
    <dgm:pt modelId="{4F152485-16AF-49A3-9EB1-10E263982EAC}" type="pres">
      <dgm:prSet presAssocID="{606D65AE-2ACE-4688-BF9B-5A8D6BF51B36}" presName="circ3Tx" presStyleLbl="revTx" presStyleIdx="0" presStyleCnt="0">
        <dgm:presLayoutVars>
          <dgm:chMax val="0"/>
          <dgm:chPref val="0"/>
          <dgm:bulletEnabled val="1"/>
        </dgm:presLayoutVars>
      </dgm:prSet>
      <dgm:spPr/>
      <dgm:t>
        <a:bodyPr/>
        <a:lstStyle/>
        <a:p>
          <a:endParaRPr lang="en-US"/>
        </a:p>
      </dgm:t>
    </dgm:pt>
  </dgm:ptLst>
  <dgm:cxnLst>
    <dgm:cxn modelId="{D8EC5187-71DC-42A8-85AA-B8F8BBE9F7DA}" type="presOf" srcId="{606D65AE-2ACE-4688-BF9B-5A8D6BF51B36}" destId="{41C137C2-B72D-4D57-A8B2-EA0E5ED7B178}" srcOrd="0" destOrd="0" presId="urn:microsoft.com/office/officeart/2005/8/layout/venn1"/>
    <dgm:cxn modelId="{F76C89D5-43E0-49CD-838B-10B362F86F30}" type="presOf" srcId="{B63AD003-3EAC-40B6-920B-B6A0269BD4E5}" destId="{D8872404-659B-43FD-BBCC-A0AF07F84857}" srcOrd="1" destOrd="0" presId="urn:microsoft.com/office/officeart/2005/8/layout/venn1"/>
    <dgm:cxn modelId="{B631C9D1-6C36-42A5-AC29-6D5BB9F3C4BF}" type="presOf" srcId="{BD090ABA-32B1-4EB5-8936-3B6E2D8E1826}" destId="{9C0B33E0-1BCC-424C-A91D-30F7ACCECB4A}" srcOrd="1" destOrd="0" presId="urn:microsoft.com/office/officeart/2005/8/layout/venn1"/>
    <dgm:cxn modelId="{B16A7DF6-CF40-43A5-AB2D-F83B551C1F6D}" type="presOf" srcId="{1057A2A6-1C2D-4AED-9FA4-D782B0AD1891}" destId="{EB0352AE-5C14-44B3-B472-FD218204CC85}" srcOrd="0" destOrd="0" presId="urn:microsoft.com/office/officeart/2005/8/layout/venn1"/>
    <dgm:cxn modelId="{76FD8FE2-E7F7-4726-8E82-CA4278655453}" srcId="{1057A2A6-1C2D-4AED-9FA4-D782B0AD1891}" destId="{BD090ABA-32B1-4EB5-8936-3B6E2D8E1826}" srcOrd="0" destOrd="0" parTransId="{C96EE848-ECCA-4D44-9032-E2D2C16419B2}" sibTransId="{13333B62-FA47-4930-8EC6-A17D122C6837}"/>
    <dgm:cxn modelId="{140A9058-3439-4905-BBC2-2F6DAC18358E}" srcId="{1057A2A6-1C2D-4AED-9FA4-D782B0AD1891}" destId="{B63AD003-3EAC-40B6-920B-B6A0269BD4E5}" srcOrd="1" destOrd="0" parTransId="{D086EBE3-FE35-4C64-A99D-6C283C62B314}" sibTransId="{8D921C75-3F4B-4265-9803-10C352AEAAE8}"/>
    <dgm:cxn modelId="{7D577F7D-DC22-42F5-A378-A72ECAA01D9C}" type="presOf" srcId="{BD090ABA-32B1-4EB5-8936-3B6E2D8E1826}" destId="{3B5484D9-8B24-4320-AA00-DFD0F695A520}" srcOrd="0" destOrd="0" presId="urn:microsoft.com/office/officeart/2005/8/layout/venn1"/>
    <dgm:cxn modelId="{AFBB98CC-B311-4F47-9403-338F7B7640B6}" type="presOf" srcId="{606D65AE-2ACE-4688-BF9B-5A8D6BF51B36}" destId="{4F152485-16AF-49A3-9EB1-10E263982EAC}" srcOrd="1" destOrd="0" presId="urn:microsoft.com/office/officeart/2005/8/layout/venn1"/>
    <dgm:cxn modelId="{67A31727-7C39-4D71-8F53-7A114C989CB6}" type="presOf" srcId="{B63AD003-3EAC-40B6-920B-B6A0269BD4E5}" destId="{1438913B-F926-4512-AAB5-3E71D9528805}" srcOrd="0" destOrd="0" presId="urn:microsoft.com/office/officeart/2005/8/layout/venn1"/>
    <dgm:cxn modelId="{6090B552-07D6-49BE-941A-DD12ED153B52}" srcId="{1057A2A6-1C2D-4AED-9FA4-D782B0AD1891}" destId="{606D65AE-2ACE-4688-BF9B-5A8D6BF51B36}" srcOrd="2" destOrd="0" parTransId="{82649824-D1D9-4D24-BFF7-34B9C889460E}" sibTransId="{07CD8CF2-E128-4C93-A99B-94FD7B47D762}"/>
    <dgm:cxn modelId="{A0E5743D-11D5-497C-87DF-30BEBB545EF7}" type="presParOf" srcId="{EB0352AE-5C14-44B3-B472-FD218204CC85}" destId="{3B5484D9-8B24-4320-AA00-DFD0F695A520}" srcOrd="0" destOrd="0" presId="urn:microsoft.com/office/officeart/2005/8/layout/venn1"/>
    <dgm:cxn modelId="{62C36382-BF0A-49AE-AA6C-1BF6A5AF938E}" type="presParOf" srcId="{EB0352AE-5C14-44B3-B472-FD218204CC85}" destId="{9C0B33E0-1BCC-424C-A91D-30F7ACCECB4A}" srcOrd="1" destOrd="0" presId="urn:microsoft.com/office/officeart/2005/8/layout/venn1"/>
    <dgm:cxn modelId="{08A9FA9B-616B-4E36-B8F0-15D79CCC01DC}" type="presParOf" srcId="{EB0352AE-5C14-44B3-B472-FD218204CC85}" destId="{1438913B-F926-4512-AAB5-3E71D9528805}" srcOrd="2" destOrd="0" presId="urn:microsoft.com/office/officeart/2005/8/layout/venn1"/>
    <dgm:cxn modelId="{2AAC3509-3376-47AF-AC17-198A1DF6F406}" type="presParOf" srcId="{EB0352AE-5C14-44B3-B472-FD218204CC85}" destId="{D8872404-659B-43FD-BBCC-A0AF07F84857}" srcOrd="3" destOrd="0" presId="urn:microsoft.com/office/officeart/2005/8/layout/venn1"/>
    <dgm:cxn modelId="{EBCD5CBF-82ED-425F-875C-004F95FCA0E0}" type="presParOf" srcId="{EB0352AE-5C14-44B3-B472-FD218204CC85}" destId="{41C137C2-B72D-4D57-A8B2-EA0E5ED7B178}" srcOrd="4" destOrd="0" presId="urn:microsoft.com/office/officeart/2005/8/layout/venn1"/>
    <dgm:cxn modelId="{7ED99587-1697-4592-BCAE-D6CABB5945C9}" type="presParOf" srcId="{EB0352AE-5C14-44B3-B472-FD218204CC85}" destId="{4F152485-16AF-49A3-9EB1-10E263982EA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057A2A6-1C2D-4AED-9FA4-D782B0AD1891}" type="doc">
      <dgm:prSet loTypeId="urn:microsoft.com/office/officeart/2005/8/layout/venn1" loCatId="relationship" qsTypeId="urn:microsoft.com/office/officeart/2005/8/quickstyle/simple4" qsCatId="simple" csTypeId="urn:microsoft.com/office/officeart/2005/8/colors/accent1_2" csCatId="accent1" phldr="1"/>
      <dgm:spPr/>
    </dgm:pt>
    <dgm:pt modelId="{BD090ABA-32B1-4EB5-8936-3B6E2D8E1826}">
      <dgm:prSet phldrT="[Text]"/>
      <dgm:spPr>
        <a:solidFill>
          <a:schemeClr val="accent2"/>
        </a:solidFill>
        <a:ln>
          <a:solidFill>
            <a:schemeClr val="tx1"/>
          </a:solidFill>
        </a:ln>
      </dgm:spPr>
      <dgm:t>
        <a:bodyPr/>
        <a:lstStyle/>
        <a:p>
          <a:r>
            <a:rPr lang="en-US" dirty="0" smtClean="0"/>
            <a:t>Task</a:t>
          </a:r>
          <a:endParaRPr lang="en-US" dirty="0"/>
        </a:p>
      </dgm:t>
    </dgm:pt>
    <dgm:pt modelId="{C96EE848-ECCA-4D44-9032-E2D2C16419B2}" type="parTrans" cxnId="{76FD8FE2-E7F7-4726-8E82-CA4278655453}">
      <dgm:prSet/>
      <dgm:spPr/>
      <dgm:t>
        <a:bodyPr/>
        <a:lstStyle/>
        <a:p>
          <a:endParaRPr lang="en-US"/>
        </a:p>
      </dgm:t>
    </dgm:pt>
    <dgm:pt modelId="{13333B62-FA47-4930-8EC6-A17D122C6837}" type="sibTrans" cxnId="{76FD8FE2-E7F7-4726-8E82-CA4278655453}">
      <dgm:prSet/>
      <dgm:spPr/>
      <dgm:t>
        <a:bodyPr/>
        <a:lstStyle/>
        <a:p>
          <a:endParaRPr lang="en-US"/>
        </a:p>
      </dgm:t>
    </dgm:pt>
    <dgm:pt modelId="{B63AD003-3EAC-40B6-920B-B6A0269BD4E5}">
      <dgm:prSet phldrT="[Text]"/>
      <dgm:spPr>
        <a:solidFill>
          <a:schemeClr val="bg2"/>
        </a:solidFill>
        <a:ln>
          <a:solidFill>
            <a:schemeClr val="tx1"/>
          </a:solidFill>
        </a:ln>
      </dgm:spPr>
      <dgm:t>
        <a:bodyPr/>
        <a:lstStyle/>
        <a:p>
          <a:r>
            <a:rPr lang="en-US" dirty="0" smtClean="0"/>
            <a:t>Individual</a:t>
          </a:r>
          <a:endParaRPr lang="en-US" dirty="0"/>
        </a:p>
      </dgm:t>
    </dgm:pt>
    <dgm:pt modelId="{D086EBE3-FE35-4C64-A99D-6C283C62B314}" type="parTrans" cxnId="{140A9058-3439-4905-BBC2-2F6DAC18358E}">
      <dgm:prSet/>
      <dgm:spPr/>
      <dgm:t>
        <a:bodyPr/>
        <a:lstStyle/>
        <a:p>
          <a:endParaRPr lang="en-US"/>
        </a:p>
      </dgm:t>
    </dgm:pt>
    <dgm:pt modelId="{8D921C75-3F4B-4265-9803-10C352AEAAE8}" type="sibTrans" cxnId="{140A9058-3439-4905-BBC2-2F6DAC18358E}">
      <dgm:prSet/>
      <dgm:spPr/>
      <dgm:t>
        <a:bodyPr/>
        <a:lstStyle/>
        <a:p>
          <a:endParaRPr lang="en-US"/>
        </a:p>
      </dgm:t>
    </dgm:pt>
    <dgm:pt modelId="{606D65AE-2ACE-4688-BF9B-5A8D6BF51B36}">
      <dgm:prSet phldrT="[Text]"/>
      <dgm:spPr>
        <a:solidFill>
          <a:schemeClr val="accent2"/>
        </a:solidFill>
        <a:ln>
          <a:solidFill>
            <a:schemeClr val="tx1"/>
          </a:solidFill>
        </a:ln>
      </dgm:spPr>
      <dgm:t>
        <a:bodyPr/>
        <a:lstStyle/>
        <a:p>
          <a:r>
            <a:rPr lang="en-US" dirty="0" smtClean="0"/>
            <a:t>Team</a:t>
          </a:r>
          <a:endParaRPr lang="en-US" dirty="0"/>
        </a:p>
      </dgm:t>
    </dgm:pt>
    <dgm:pt modelId="{82649824-D1D9-4D24-BFF7-34B9C889460E}" type="parTrans" cxnId="{6090B552-07D6-49BE-941A-DD12ED153B52}">
      <dgm:prSet/>
      <dgm:spPr/>
      <dgm:t>
        <a:bodyPr/>
        <a:lstStyle/>
        <a:p>
          <a:endParaRPr lang="en-US"/>
        </a:p>
      </dgm:t>
    </dgm:pt>
    <dgm:pt modelId="{07CD8CF2-E128-4C93-A99B-94FD7B47D762}" type="sibTrans" cxnId="{6090B552-07D6-49BE-941A-DD12ED153B52}">
      <dgm:prSet/>
      <dgm:spPr/>
      <dgm:t>
        <a:bodyPr/>
        <a:lstStyle/>
        <a:p>
          <a:endParaRPr lang="en-US"/>
        </a:p>
      </dgm:t>
    </dgm:pt>
    <dgm:pt modelId="{EB0352AE-5C14-44B3-B472-FD218204CC85}" type="pres">
      <dgm:prSet presAssocID="{1057A2A6-1C2D-4AED-9FA4-D782B0AD1891}" presName="compositeShape" presStyleCnt="0">
        <dgm:presLayoutVars>
          <dgm:chMax val="7"/>
          <dgm:dir/>
          <dgm:resizeHandles val="exact"/>
        </dgm:presLayoutVars>
      </dgm:prSet>
      <dgm:spPr/>
    </dgm:pt>
    <dgm:pt modelId="{3B5484D9-8B24-4320-AA00-DFD0F695A520}" type="pres">
      <dgm:prSet presAssocID="{BD090ABA-32B1-4EB5-8936-3B6E2D8E1826}" presName="circ1" presStyleLbl="vennNode1" presStyleIdx="0" presStyleCnt="3"/>
      <dgm:spPr/>
      <dgm:t>
        <a:bodyPr/>
        <a:lstStyle/>
        <a:p>
          <a:endParaRPr lang="en-US"/>
        </a:p>
      </dgm:t>
    </dgm:pt>
    <dgm:pt modelId="{9C0B33E0-1BCC-424C-A91D-30F7ACCECB4A}" type="pres">
      <dgm:prSet presAssocID="{BD090ABA-32B1-4EB5-8936-3B6E2D8E1826}" presName="circ1Tx" presStyleLbl="revTx" presStyleIdx="0" presStyleCnt="0">
        <dgm:presLayoutVars>
          <dgm:chMax val="0"/>
          <dgm:chPref val="0"/>
          <dgm:bulletEnabled val="1"/>
        </dgm:presLayoutVars>
      </dgm:prSet>
      <dgm:spPr/>
      <dgm:t>
        <a:bodyPr/>
        <a:lstStyle/>
        <a:p>
          <a:endParaRPr lang="en-US"/>
        </a:p>
      </dgm:t>
    </dgm:pt>
    <dgm:pt modelId="{1438913B-F926-4512-AAB5-3E71D9528805}" type="pres">
      <dgm:prSet presAssocID="{B63AD003-3EAC-40B6-920B-B6A0269BD4E5}" presName="circ2" presStyleLbl="vennNode1" presStyleIdx="1" presStyleCnt="3"/>
      <dgm:spPr/>
      <dgm:t>
        <a:bodyPr/>
        <a:lstStyle/>
        <a:p>
          <a:endParaRPr lang="en-US"/>
        </a:p>
      </dgm:t>
    </dgm:pt>
    <dgm:pt modelId="{D8872404-659B-43FD-BBCC-A0AF07F84857}" type="pres">
      <dgm:prSet presAssocID="{B63AD003-3EAC-40B6-920B-B6A0269BD4E5}" presName="circ2Tx" presStyleLbl="revTx" presStyleIdx="0" presStyleCnt="0">
        <dgm:presLayoutVars>
          <dgm:chMax val="0"/>
          <dgm:chPref val="0"/>
          <dgm:bulletEnabled val="1"/>
        </dgm:presLayoutVars>
      </dgm:prSet>
      <dgm:spPr/>
      <dgm:t>
        <a:bodyPr/>
        <a:lstStyle/>
        <a:p>
          <a:endParaRPr lang="en-US"/>
        </a:p>
      </dgm:t>
    </dgm:pt>
    <dgm:pt modelId="{41C137C2-B72D-4D57-A8B2-EA0E5ED7B178}" type="pres">
      <dgm:prSet presAssocID="{606D65AE-2ACE-4688-BF9B-5A8D6BF51B36}" presName="circ3" presStyleLbl="vennNode1" presStyleIdx="2" presStyleCnt="3" custLinFactNeighborX="-1226"/>
      <dgm:spPr/>
      <dgm:t>
        <a:bodyPr/>
        <a:lstStyle/>
        <a:p>
          <a:endParaRPr lang="en-US"/>
        </a:p>
      </dgm:t>
    </dgm:pt>
    <dgm:pt modelId="{4F152485-16AF-49A3-9EB1-10E263982EAC}" type="pres">
      <dgm:prSet presAssocID="{606D65AE-2ACE-4688-BF9B-5A8D6BF51B36}" presName="circ3Tx" presStyleLbl="revTx" presStyleIdx="0" presStyleCnt="0">
        <dgm:presLayoutVars>
          <dgm:chMax val="0"/>
          <dgm:chPref val="0"/>
          <dgm:bulletEnabled val="1"/>
        </dgm:presLayoutVars>
      </dgm:prSet>
      <dgm:spPr/>
      <dgm:t>
        <a:bodyPr/>
        <a:lstStyle/>
        <a:p>
          <a:endParaRPr lang="en-US"/>
        </a:p>
      </dgm:t>
    </dgm:pt>
  </dgm:ptLst>
  <dgm:cxnLst>
    <dgm:cxn modelId="{1A44ECEC-39DD-486B-8C85-841243F44B04}" type="presOf" srcId="{606D65AE-2ACE-4688-BF9B-5A8D6BF51B36}" destId="{41C137C2-B72D-4D57-A8B2-EA0E5ED7B178}" srcOrd="0" destOrd="0" presId="urn:microsoft.com/office/officeart/2005/8/layout/venn1"/>
    <dgm:cxn modelId="{6090B552-07D6-49BE-941A-DD12ED153B52}" srcId="{1057A2A6-1C2D-4AED-9FA4-D782B0AD1891}" destId="{606D65AE-2ACE-4688-BF9B-5A8D6BF51B36}" srcOrd="2" destOrd="0" parTransId="{82649824-D1D9-4D24-BFF7-34B9C889460E}" sibTransId="{07CD8CF2-E128-4C93-A99B-94FD7B47D762}"/>
    <dgm:cxn modelId="{5E92F515-4FF2-4951-8F00-F983D768897C}" type="presOf" srcId="{1057A2A6-1C2D-4AED-9FA4-D782B0AD1891}" destId="{EB0352AE-5C14-44B3-B472-FD218204CC85}" srcOrd="0" destOrd="0" presId="urn:microsoft.com/office/officeart/2005/8/layout/venn1"/>
    <dgm:cxn modelId="{76FD8FE2-E7F7-4726-8E82-CA4278655453}" srcId="{1057A2A6-1C2D-4AED-9FA4-D782B0AD1891}" destId="{BD090ABA-32B1-4EB5-8936-3B6E2D8E1826}" srcOrd="0" destOrd="0" parTransId="{C96EE848-ECCA-4D44-9032-E2D2C16419B2}" sibTransId="{13333B62-FA47-4930-8EC6-A17D122C6837}"/>
    <dgm:cxn modelId="{0CDCAC2A-F36A-441F-98D3-1C7BEF7B8700}" type="presOf" srcId="{BD090ABA-32B1-4EB5-8936-3B6E2D8E1826}" destId="{9C0B33E0-1BCC-424C-A91D-30F7ACCECB4A}" srcOrd="1" destOrd="0" presId="urn:microsoft.com/office/officeart/2005/8/layout/venn1"/>
    <dgm:cxn modelId="{1D35BBEA-179A-48CF-B342-999B51880D7A}" type="presOf" srcId="{B63AD003-3EAC-40B6-920B-B6A0269BD4E5}" destId="{1438913B-F926-4512-AAB5-3E71D9528805}" srcOrd="0" destOrd="0" presId="urn:microsoft.com/office/officeart/2005/8/layout/venn1"/>
    <dgm:cxn modelId="{97C02F52-6771-4302-9383-0C53ED2F0AD2}" type="presOf" srcId="{606D65AE-2ACE-4688-BF9B-5A8D6BF51B36}" destId="{4F152485-16AF-49A3-9EB1-10E263982EAC}" srcOrd="1" destOrd="0" presId="urn:microsoft.com/office/officeart/2005/8/layout/venn1"/>
    <dgm:cxn modelId="{140A9058-3439-4905-BBC2-2F6DAC18358E}" srcId="{1057A2A6-1C2D-4AED-9FA4-D782B0AD1891}" destId="{B63AD003-3EAC-40B6-920B-B6A0269BD4E5}" srcOrd="1" destOrd="0" parTransId="{D086EBE3-FE35-4C64-A99D-6C283C62B314}" sibTransId="{8D921C75-3F4B-4265-9803-10C352AEAAE8}"/>
    <dgm:cxn modelId="{B5DCEAD1-7510-4272-B996-AB6E1D1841B5}" type="presOf" srcId="{B63AD003-3EAC-40B6-920B-B6A0269BD4E5}" destId="{D8872404-659B-43FD-BBCC-A0AF07F84857}" srcOrd="1" destOrd="0" presId="urn:microsoft.com/office/officeart/2005/8/layout/venn1"/>
    <dgm:cxn modelId="{549281D3-6C82-498E-943A-BE7860E75B14}" type="presOf" srcId="{BD090ABA-32B1-4EB5-8936-3B6E2D8E1826}" destId="{3B5484D9-8B24-4320-AA00-DFD0F695A520}" srcOrd="0" destOrd="0" presId="urn:microsoft.com/office/officeart/2005/8/layout/venn1"/>
    <dgm:cxn modelId="{45B9BBF5-EAD7-45B0-9E13-6287B8B7736A}" type="presParOf" srcId="{EB0352AE-5C14-44B3-B472-FD218204CC85}" destId="{3B5484D9-8B24-4320-AA00-DFD0F695A520}" srcOrd="0" destOrd="0" presId="urn:microsoft.com/office/officeart/2005/8/layout/venn1"/>
    <dgm:cxn modelId="{D4C1B2AB-7BAB-40F1-B807-ADFD67669EFD}" type="presParOf" srcId="{EB0352AE-5C14-44B3-B472-FD218204CC85}" destId="{9C0B33E0-1BCC-424C-A91D-30F7ACCECB4A}" srcOrd="1" destOrd="0" presId="urn:microsoft.com/office/officeart/2005/8/layout/venn1"/>
    <dgm:cxn modelId="{28B63034-79EE-4C13-813F-8B30B865718D}" type="presParOf" srcId="{EB0352AE-5C14-44B3-B472-FD218204CC85}" destId="{1438913B-F926-4512-AAB5-3E71D9528805}" srcOrd="2" destOrd="0" presId="urn:microsoft.com/office/officeart/2005/8/layout/venn1"/>
    <dgm:cxn modelId="{FAD53062-6D1D-450F-923F-E4C6CB858C01}" type="presParOf" srcId="{EB0352AE-5C14-44B3-B472-FD218204CC85}" destId="{D8872404-659B-43FD-BBCC-A0AF07F84857}" srcOrd="3" destOrd="0" presId="urn:microsoft.com/office/officeart/2005/8/layout/venn1"/>
    <dgm:cxn modelId="{127137ED-2A2B-41C9-B6CC-72E9EEB1BA17}" type="presParOf" srcId="{EB0352AE-5C14-44B3-B472-FD218204CC85}" destId="{41C137C2-B72D-4D57-A8B2-EA0E5ED7B178}" srcOrd="4" destOrd="0" presId="urn:microsoft.com/office/officeart/2005/8/layout/venn1"/>
    <dgm:cxn modelId="{F6F04013-32F6-4737-BA98-88E6EB5AE3F7}" type="presParOf" srcId="{EB0352AE-5C14-44B3-B472-FD218204CC85}" destId="{4F152485-16AF-49A3-9EB1-10E263982EA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057A2A6-1C2D-4AED-9FA4-D782B0AD1891}" type="doc">
      <dgm:prSet loTypeId="urn:microsoft.com/office/officeart/2005/8/layout/venn1" loCatId="relationship" qsTypeId="urn:microsoft.com/office/officeart/2005/8/quickstyle/simple4" qsCatId="simple" csTypeId="urn:microsoft.com/office/officeart/2005/8/colors/accent1_2" csCatId="accent1" phldr="1"/>
      <dgm:spPr/>
    </dgm:pt>
    <dgm:pt modelId="{BD090ABA-32B1-4EB5-8936-3B6E2D8E1826}">
      <dgm:prSet phldrT="[Text]"/>
      <dgm:spPr>
        <a:ln>
          <a:solidFill>
            <a:schemeClr val="tx1"/>
          </a:solidFill>
        </a:ln>
      </dgm:spPr>
      <dgm:t>
        <a:bodyPr/>
        <a:lstStyle/>
        <a:p>
          <a:r>
            <a:rPr lang="en-US" dirty="0" smtClean="0"/>
            <a:t>Achieving the task</a:t>
          </a:r>
          <a:endParaRPr lang="en-US" dirty="0"/>
        </a:p>
      </dgm:t>
    </dgm:pt>
    <dgm:pt modelId="{C96EE848-ECCA-4D44-9032-E2D2C16419B2}" type="parTrans" cxnId="{76FD8FE2-E7F7-4726-8E82-CA4278655453}">
      <dgm:prSet/>
      <dgm:spPr/>
      <dgm:t>
        <a:bodyPr/>
        <a:lstStyle/>
        <a:p>
          <a:endParaRPr lang="en-US"/>
        </a:p>
      </dgm:t>
    </dgm:pt>
    <dgm:pt modelId="{13333B62-FA47-4930-8EC6-A17D122C6837}" type="sibTrans" cxnId="{76FD8FE2-E7F7-4726-8E82-CA4278655453}">
      <dgm:prSet/>
      <dgm:spPr/>
      <dgm:t>
        <a:bodyPr/>
        <a:lstStyle/>
        <a:p>
          <a:endParaRPr lang="en-US"/>
        </a:p>
      </dgm:t>
    </dgm:pt>
    <dgm:pt modelId="{B63AD003-3EAC-40B6-920B-B6A0269BD4E5}">
      <dgm:prSet phldrT="[Text]"/>
      <dgm:spPr>
        <a:ln>
          <a:solidFill>
            <a:schemeClr val="tx1"/>
          </a:solidFill>
        </a:ln>
      </dgm:spPr>
      <dgm:t>
        <a:bodyPr/>
        <a:lstStyle/>
        <a:p>
          <a:r>
            <a:rPr lang="en-US" dirty="0" smtClean="0"/>
            <a:t>Developing the individual</a:t>
          </a:r>
          <a:endParaRPr lang="en-US" dirty="0"/>
        </a:p>
      </dgm:t>
    </dgm:pt>
    <dgm:pt modelId="{D086EBE3-FE35-4C64-A99D-6C283C62B314}" type="parTrans" cxnId="{140A9058-3439-4905-BBC2-2F6DAC18358E}">
      <dgm:prSet/>
      <dgm:spPr/>
      <dgm:t>
        <a:bodyPr/>
        <a:lstStyle/>
        <a:p>
          <a:endParaRPr lang="en-US"/>
        </a:p>
      </dgm:t>
    </dgm:pt>
    <dgm:pt modelId="{8D921C75-3F4B-4265-9803-10C352AEAAE8}" type="sibTrans" cxnId="{140A9058-3439-4905-BBC2-2F6DAC18358E}">
      <dgm:prSet/>
      <dgm:spPr/>
      <dgm:t>
        <a:bodyPr/>
        <a:lstStyle/>
        <a:p>
          <a:endParaRPr lang="en-US"/>
        </a:p>
      </dgm:t>
    </dgm:pt>
    <dgm:pt modelId="{606D65AE-2ACE-4688-BF9B-5A8D6BF51B36}">
      <dgm:prSet phldrT="[Text]"/>
      <dgm:spPr>
        <a:ln>
          <a:solidFill>
            <a:schemeClr val="tx1"/>
          </a:solidFill>
        </a:ln>
      </dgm:spPr>
      <dgm:t>
        <a:bodyPr/>
        <a:lstStyle/>
        <a:p>
          <a:r>
            <a:rPr lang="en-US" dirty="0" smtClean="0"/>
            <a:t>Building and maintaining the team</a:t>
          </a:r>
          <a:endParaRPr lang="en-US" dirty="0"/>
        </a:p>
      </dgm:t>
    </dgm:pt>
    <dgm:pt modelId="{82649824-D1D9-4D24-BFF7-34B9C889460E}" type="parTrans" cxnId="{6090B552-07D6-49BE-941A-DD12ED153B52}">
      <dgm:prSet/>
      <dgm:spPr/>
      <dgm:t>
        <a:bodyPr/>
        <a:lstStyle/>
        <a:p>
          <a:endParaRPr lang="en-US"/>
        </a:p>
      </dgm:t>
    </dgm:pt>
    <dgm:pt modelId="{07CD8CF2-E128-4C93-A99B-94FD7B47D762}" type="sibTrans" cxnId="{6090B552-07D6-49BE-941A-DD12ED153B52}">
      <dgm:prSet/>
      <dgm:spPr/>
      <dgm:t>
        <a:bodyPr/>
        <a:lstStyle/>
        <a:p>
          <a:endParaRPr lang="en-US"/>
        </a:p>
      </dgm:t>
    </dgm:pt>
    <dgm:pt modelId="{EB0352AE-5C14-44B3-B472-FD218204CC85}" type="pres">
      <dgm:prSet presAssocID="{1057A2A6-1C2D-4AED-9FA4-D782B0AD1891}" presName="compositeShape" presStyleCnt="0">
        <dgm:presLayoutVars>
          <dgm:chMax val="7"/>
          <dgm:dir/>
          <dgm:resizeHandles val="exact"/>
        </dgm:presLayoutVars>
      </dgm:prSet>
      <dgm:spPr/>
    </dgm:pt>
    <dgm:pt modelId="{3B5484D9-8B24-4320-AA00-DFD0F695A520}" type="pres">
      <dgm:prSet presAssocID="{BD090ABA-32B1-4EB5-8936-3B6E2D8E1826}" presName="circ1" presStyleLbl="vennNode1" presStyleIdx="0" presStyleCnt="3"/>
      <dgm:spPr/>
      <dgm:t>
        <a:bodyPr/>
        <a:lstStyle/>
        <a:p>
          <a:endParaRPr lang="en-US"/>
        </a:p>
      </dgm:t>
    </dgm:pt>
    <dgm:pt modelId="{9C0B33E0-1BCC-424C-A91D-30F7ACCECB4A}" type="pres">
      <dgm:prSet presAssocID="{BD090ABA-32B1-4EB5-8936-3B6E2D8E1826}" presName="circ1Tx" presStyleLbl="revTx" presStyleIdx="0" presStyleCnt="0">
        <dgm:presLayoutVars>
          <dgm:chMax val="0"/>
          <dgm:chPref val="0"/>
          <dgm:bulletEnabled val="1"/>
        </dgm:presLayoutVars>
      </dgm:prSet>
      <dgm:spPr/>
      <dgm:t>
        <a:bodyPr/>
        <a:lstStyle/>
        <a:p>
          <a:endParaRPr lang="en-US"/>
        </a:p>
      </dgm:t>
    </dgm:pt>
    <dgm:pt modelId="{1438913B-F926-4512-AAB5-3E71D9528805}" type="pres">
      <dgm:prSet presAssocID="{B63AD003-3EAC-40B6-920B-B6A0269BD4E5}" presName="circ2" presStyleLbl="vennNode1" presStyleIdx="1" presStyleCnt="3"/>
      <dgm:spPr/>
      <dgm:t>
        <a:bodyPr/>
        <a:lstStyle/>
        <a:p>
          <a:endParaRPr lang="en-US"/>
        </a:p>
      </dgm:t>
    </dgm:pt>
    <dgm:pt modelId="{D8872404-659B-43FD-BBCC-A0AF07F84857}" type="pres">
      <dgm:prSet presAssocID="{B63AD003-3EAC-40B6-920B-B6A0269BD4E5}" presName="circ2Tx" presStyleLbl="revTx" presStyleIdx="0" presStyleCnt="0">
        <dgm:presLayoutVars>
          <dgm:chMax val="0"/>
          <dgm:chPref val="0"/>
          <dgm:bulletEnabled val="1"/>
        </dgm:presLayoutVars>
      </dgm:prSet>
      <dgm:spPr/>
      <dgm:t>
        <a:bodyPr/>
        <a:lstStyle/>
        <a:p>
          <a:endParaRPr lang="en-US"/>
        </a:p>
      </dgm:t>
    </dgm:pt>
    <dgm:pt modelId="{41C137C2-B72D-4D57-A8B2-EA0E5ED7B178}" type="pres">
      <dgm:prSet presAssocID="{606D65AE-2ACE-4688-BF9B-5A8D6BF51B36}" presName="circ3" presStyleLbl="vennNode1" presStyleIdx="2" presStyleCnt="3" custLinFactNeighborX="-1226"/>
      <dgm:spPr/>
      <dgm:t>
        <a:bodyPr/>
        <a:lstStyle/>
        <a:p>
          <a:endParaRPr lang="en-US"/>
        </a:p>
      </dgm:t>
    </dgm:pt>
    <dgm:pt modelId="{4F152485-16AF-49A3-9EB1-10E263982EAC}" type="pres">
      <dgm:prSet presAssocID="{606D65AE-2ACE-4688-BF9B-5A8D6BF51B36}" presName="circ3Tx" presStyleLbl="revTx" presStyleIdx="0" presStyleCnt="0">
        <dgm:presLayoutVars>
          <dgm:chMax val="0"/>
          <dgm:chPref val="0"/>
          <dgm:bulletEnabled val="1"/>
        </dgm:presLayoutVars>
      </dgm:prSet>
      <dgm:spPr/>
      <dgm:t>
        <a:bodyPr/>
        <a:lstStyle/>
        <a:p>
          <a:endParaRPr lang="en-US"/>
        </a:p>
      </dgm:t>
    </dgm:pt>
  </dgm:ptLst>
  <dgm:cxnLst>
    <dgm:cxn modelId="{4519EE57-006B-4E9C-9204-76C22D7AFBCB}" type="presOf" srcId="{BD090ABA-32B1-4EB5-8936-3B6E2D8E1826}" destId="{3B5484D9-8B24-4320-AA00-DFD0F695A520}" srcOrd="0" destOrd="0" presId="urn:microsoft.com/office/officeart/2005/8/layout/venn1"/>
    <dgm:cxn modelId="{F8BA56A1-4548-418B-99CE-A9E568027EA8}" type="presOf" srcId="{B63AD003-3EAC-40B6-920B-B6A0269BD4E5}" destId="{D8872404-659B-43FD-BBCC-A0AF07F84857}" srcOrd="1" destOrd="0" presId="urn:microsoft.com/office/officeart/2005/8/layout/venn1"/>
    <dgm:cxn modelId="{A7451E1D-8C62-4E41-AA96-040A7B7A431E}" type="presOf" srcId="{606D65AE-2ACE-4688-BF9B-5A8D6BF51B36}" destId="{41C137C2-B72D-4D57-A8B2-EA0E5ED7B178}" srcOrd="0" destOrd="0" presId="urn:microsoft.com/office/officeart/2005/8/layout/venn1"/>
    <dgm:cxn modelId="{97FBF9CB-D971-4B94-AD51-A716A063C5A7}" type="presOf" srcId="{1057A2A6-1C2D-4AED-9FA4-D782B0AD1891}" destId="{EB0352AE-5C14-44B3-B472-FD218204CC85}" srcOrd="0" destOrd="0" presId="urn:microsoft.com/office/officeart/2005/8/layout/venn1"/>
    <dgm:cxn modelId="{76FD8FE2-E7F7-4726-8E82-CA4278655453}" srcId="{1057A2A6-1C2D-4AED-9FA4-D782B0AD1891}" destId="{BD090ABA-32B1-4EB5-8936-3B6E2D8E1826}" srcOrd="0" destOrd="0" parTransId="{C96EE848-ECCA-4D44-9032-E2D2C16419B2}" sibTransId="{13333B62-FA47-4930-8EC6-A17D122C6837}"/>
    <dgm:cxn modelId="{BBC5691B-76D2-43E9-BF62-06A6447532C7}" type="presOf" srcId="{BD090ABA-32B1-4EB5-8936-3B6E2D8E1826}" destId="{9C0B33E0-1BCC-424C-A91D-30F7ACCECB4A}" srcOrd="1" destOrd="0" presId="urn:microsoft.com/office/officeart/2005/8/layout/venn1"/>
    <dgm:cxn modelId="{140A9058-3439-4905-BBC2-2F6DAC18358E}" srcId="{1057A2A6-1C2D-4AED-9FA4-D782B0AD1891}" destId="{B63AD003-3EAC-40B6-920B-B6A0269BD4E5}" srcOrd="1" destOrd="0" parTransId="{D086EBE3-FE35-4C64-A99D-6C283C62B314}" sibTransId="{8D921C75-3F4B-4265-9803-10C352AEAAE8}"/>
    <dgm:cxn modelId="{A91C3316-C417-4C7C-9580-74A6DF5DAF45}" type="presOf" srcId="{B63AD003-3EAC-40B6-920B-B6A0269BD4E5}" destId="{1438913B-F926-4512-AAB5-3E71D9528805}" srcOrd="0" destOrd="0" presId="urn:microsoft.com/office/officeart/2005/8/layout/venn1"/>
    <dgm:cxn modelId="{24E557BB-BA12-4FAF-A349-3D47048CE58E}" type="presOf" srcId="{606D65AE-2ACE-4688-BF9B-5A8D6BF51B36}" destId="{4F152485-16AF-49A3-9EB1-10E263982EAC}" srcOrd="1" destOrd="0" presId="urn:microsoft.com/office/officeart/2005/8/layout/venn1"/>
    <dgm:cxn modelId="{6090B552-07D6-49BE-941A-DD12ED153B52}" srcId="{1057A2A6-1C2D-4AED-9FA4-D782B0AD1891}" destId="{606D65AE-2ACE-4688-BF9B-5A8D6BF51B36}" srcOrd="2" destOrd="0" parTransId="{82649824-D1D9-4D24-BFF7-34B9C889460E}" sibTransId="{07CD8CF2-E128-4C93-A99B-94FD7B47D762}"/>
    <dgm:cxn modelId="{CDDCE646-45E9-4FB7-99FF-4A91A07438BD}" type="presParOf" srcId="{EB0352AE-5C14-44B3-B472-FD218204CC85}" destId="{3B5484D9-8B24-4320-AA00-DFD0F695A520}" srcOrd="0" destOrd="0" presId="urn:microsoft.com/office/officeart/2005/8/layout/venn1"/>
    <dgm:cxn modelId="{3D18A233-A820-488A-A9AC-C43F50E0AC37}" type="presParOf" srcId="{EB0352AE-5C14-44B3-B472-FD218204CC85}" destId="{9C0B33E0-1BCC-424C-A91D-30F7ACCECB4A}" srcOrd="1" destOrd="0" presId="urn:microsoft.com/office/officeart/2005/8/layout/venn1"/>
    <dgm:cxn modelId="{CC23F9A5-FD36-46C8-8ADD-FF6BDA0471F7}" type="presParOf" srcId="{EB0352AE-5C14-44B3-B472-FD218204CC85}" destId="{1438913B-F926-4512-AAB5-3E71D9528805}" srcOrd="2" destOrd="0" presId="urn:microsoft.com/office/officeart/2005/8/layout/venn1"/>
    <dgm:cxn modelId="{4C6C7029-2EBA-4E97-9ACB-0294B26C229E}" type="presParOf" srcId="{EB0352AE-5C14-44B3-B472-FD218204CC85}" destId="{D8872404-659B-43FD-BBCC-A0AF07F84857}" srcOrd="3" destOrd="0" presId="urn:microsoft.com/office/officeart/2005/8/layout/venn1"/>
    <dgm:cxn modelId="{DDB0FA45-DDD0-47C9-B3BB-81B9D554D0D5}" type="presParOf" srcId="{EB0352AE-5C14-44B3-B472-FD218204CC85}" destId="{41C137C2-B72D-4D57-A8B2-EA0E5ED7B178}" srcOrd="4" destOrd="0" presId="urn:microsoft.com/office/officeart/2005/8/layout/venn1"/>
    <dgm:cxn modelId="{A6637BEB-AF37-42FE-906C-A77E8B58BA00}" type="presParOf" srcId="{EB0352AE-5C14-44B3-B472-FD218204CC85}" destId="{4F152485-16AF-49A3-9EB1-10E263982EA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803BD8-72B5-4A1C-A757-568EF7B9BC07}" type="datetimeFigureOut">
              <a:rPr lang="en-US" smtClean="0"/>
              <a:pPr/>
              <a:t>7/18/2014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286A17-F7B6-4EE1-A522-14F9189D8D81}" type="slidenum">
              <a:rPr lang="en-US" smtClean="0"/>
              <a:pPr/>
              <a:t>‹#›</a:t>
            </a:fld>
            <a:endParaRPr lang="en-US"/>
          </a:p>
        </p:txBody>
      </p:sp>
    </p:spTree>
    <p:extLst>
      <p:ext uri="{BB962C8B-B14F-4D97-AF65-F5344CB8AC3E}">
        <p14:creationId xmlns:p14="http://schemas.microsoft.com/office/powerpoint/2010/main" val="26461253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Reflect theory and practice</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forget task and just have fun then purpose of team is lost and morale</a:t>
            </a:r>
            <a:r>
              <a:rPr lang="en-US" baseline="0" dirty="0" smtClean="0"/>
              <a:t> goes </a:t>
            </a:r>
            <a:r>
              <a:rPr lang="en-US" baseline="0" smtClean="0"/>
              <a:t>down.</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just task orientated then team becomes tired. Not fun anymore. Work work work work.</a:t>
            </a:r>
            <a:r>
              <a:rPr lang="en-US" baseline="0" dirty="0" smtClean="0"/>
              <a:t> Also sacrifice individual needs such as health, dentist, education, career prospects for the sake of the goal. Damages the individual. Damages the team. Result task not  accomplished. </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make sure there is unity</a:t>
            </a:r>
            <a:r>
              <a:rPr lang="en-US" baseline="0" dirty="0" smtClean="0"/>
              <a:t> and good morale. People not having fun and shared experience. Result goes down. </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Unity becomes most important value. Leads to sacrifice of individuality</a:t>
            </a:r>
            <a:r>
              <a:rPr lang="en-US" baseline="0" dirty="0" smtClean="0"/>
              <a:t> and personal needs. Suffocating. Lack of freedom and spontaneity. </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take care of basic health, safety issues. People feel used and abused and taken advantage of. Leave. Can’t give</a:t>
            </a:r>
            <a:r>
              <a:rPr lang="en-US" baseline="0" dirty="0" smtClean="0"/>
              <a:t> to team or task. </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Individual does own thing regardless of how inconveniences or disrupts the team.</a:t>
            </a:r>
            <a:r>
              <a:rPr lang="en-US" baseline="0" dirty="0" smtClean="0"/>
              <a:t> Focuses on personal needs during public time when should be working. Team becomes fragmented and can’t work together reliably. Task suffers. </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Within a business individual</a:t>
            </a:r>
            <a:r>
              <a:rPr lang="en-US" baseline="0" dirty="0" smtClean="0"/>
              <a:t> </a:t>
            </a:r>
            <a:r>
              <a:rPr lang="en-US" baseline="0" dirty="0" err="1" smtClean="0"/>
              <a:t>purose</a:t>
            </a:r>
            <a:r>
              <a:rPr lang="en-US" baseline="0" dirty="0" smtClean="0"/>
              <a:t> supports whole. </a:t>
            </a:r>
          </a:p>
          <a:p>
            <a:r>
              <a:rPr lang="en-US" baseline="0" dirty="0" smtClean="0"/>
              <a:t>Concern career, </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Leader has to make sure all 3 needs are fulfilled.</a:t>
            </a:r>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E5286A17-F7B6-4EE1-A522-14F9189D8D81}"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Leader can’t do everything but is accountable for everything. Has to generate sense of responsibility and ownership amongst the team. Leadership team. Different members of the team taking responsibility and leadership for different areas.</a:t>
            </a:r>
          </a:p>
          <a:p>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Leader doesn’t have to do all but is accountable for all. Generate a sense of responsibility so everyone involved</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Qualities </a:t>
            </a:r>
            <a:r>
              <a:rPr lang="en-US" baseline="0" dirty="0" smtClean="0"/>
              <a:t>approach was earliest. Long list of qualities a leader needed to have. Lists varied. How to get quality? Born with them? </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perfect plan. Depends on</a:t>
            </a:r>
            <a:r>
              <a:rPr lang="en-US" baseline="0" dirty="0" smtClean="0"/>
              <a:t> constraints. Has to be realistic and doable. Build in flexibility and plan B</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37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Integrity – wholeness, committed to values, truth, </a:t>
            </a:r>
          </a:p>
          <a:p>
            <a:r>
              <a:rPr lang="en-US" dirty="0" smtClean="0"/>
              <a:t>Tough – not always popular. Demanding. Have to push and</a:t>
            </a:r>
            <a:r>
              <a:rPr lang="en-US" baseline="0" dirty="0" smtClean="0"/>
              <a:t> challenge people. Demand the best from people. </a:t>
            </a:r>
            <a:r>
              <a:rPr lang="en-US" dirty="0" smtClean="0"/>
              <a:t>Withstand stress, strain. Resilient. Committed. Steel in soul. When going gets tough the tough</a:t>
            </a:r>
            <a:r>
              <a:rPr lang="en-US" baseline="0" dirty="0" smtClean="0"/>
              <a:t> get going</a:t>
            </a:r>
            <a:endParaRPr lang="en-US" dirty="0" smtClean="0"/>
          </a:p>
          <a:p>
            <a:r>
              <a:rPr lang="en-US" dirty="0" smtClean="0"/>
              <a:t>“Are you going to be a loser? No one will sympathize with the loser. But you will never be losers. Never be discouraged by everything that people say to you; just go forward and </a:t>
            </a:r>
            <a:r>
              <a:rPr lang="en-US" dirty="0" err="1" smtClean="0"/>
              <a:t>win.”SMM</a:t>
            </a:r>
            <a:endParaRPr lang="en-US" dirty="0" smtClean="0"/>
          </a:p>
          <a:p>
            <a:r>
              <a:rPr lang="en-US" dirty="0" smtClean="0"/>
              <a:t>Demanding</a:t>
            </a:r>
            <a:r>
              <a:rPr lang="en-US" baseline="0" dirty="0" smtClean="0"/>
              <a:t> high standards. Stretch people. Get out of comfort zone. </a:t>
            </a:r>
            <a:endParaRPr lang="en-US" dirty="0" smtClean="0"/>
          </a:p>
          <a:p>
            <a:r>
              <a:rPr lang="en-US" dirty="0" smtClean="0"/>
              <a:t>Fairness – no </a:t>
            </a:r>
            <a:r>
              <a:rPr lang="en-US" dirty="0" err="1" smtClean="0"/>
              <a:t>favourites</a:t>
            </a:r>
            <a:r>
              <a:rPr lang="en-US" dirty="0" smtClean="0"/>
              <a:t>. Consistency, decide based on rules.</a:t>
            </a:r>
            <a:r>
              <a:rPr lang="en-US" baseline="0" dirty="0" smtClean="0"/>
              <a:t> Ability to make decisions one of the most important qualities. Courage to make the right decision. </a:t>
            </a:r>
            <a:r>
              <a:rPr lang="en-US" dirty="0" smtClean="0"/>
              <a:t> </a:t>
            </a:r>
          </a:p>
          <a:p>
            <a:r>
              <a:rPr lang="en-US" dirty="0" smtClean="0"/>
              <a:t>Empathy. Care, understanding, listening, supporting</a:t>
            </a:r>
          </a:p>
          <a:p>
            <a:r>
              <a:rPr lang="en-US" dirty="0" smtClean="0"/>
              <a:t>Own up to mistakes, honesty, take responsibility, not blame others</a:t>
            </a:r>
          </a:p>
          <a:p>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Importance</a:t>
            </a:r>
            <a:r>
              <a:rPr lang="en-US" baseline="0" dirty="0" smtClean="0"/>
              <a:t> of being qualified. Be a leader in area interested in. study so know more than people you lead. Become an expert in that area. Read, learn. Being a nice person is not enough. Can’t lead by personality alone. Have to make decisions, draw up plans, manage things. Need to do that based on knowledge. Obviously cannot know everything – e.g. how a computer works but have to understand its potential etc. to drive a car don’t need to know what is under the bonnet but do have to know how to use all the instruments.</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Can’t just rely on position or title. “I am the leader therefore . . .</a:t>
            </a:r>
          </a:p>
          <a:p>
            <a:r>
              <a:rPr lang="en-US" dirty="0" smtClean="0"/>
              <a:t>Need tech especially at start. But not enough to be a leader</a:t>
            </a:r>
          </a:p>
          <a:p>
            <a:endParaRPr lang="en-US" dirty="0" smtClean="0"/>
          </a:p>
          <a:p>
            <a:r>
              <a:rPr lang="en-US" dirty="0" smtClean="0"/>
              <a:t>Perhaps you have lots of enthusiasm and your members are inspired to work very hard, but if they get very little result they will stop working. You have to be smart as well as enthusiastic. One good quality in a leader is not enough; you have to be good at everything.</a:t>
            </a:r>
          </a:p>
          <a:p>
            <a:endParaRPr lang="en-US" dirty="0" smtClean="0"/>
          </a:p>
        </p:txBody>
      </p:sp>
      <p:sp>
        <p:nvSpPr>
          <p:cNvPr id="4" name="Slide Number Placeholder 3"/>
          <p:cNvSpPr>
            <a:spLocks noGrp="1"/>
          </p:cNvSpPr>
          <p:nvPr>
            <p:ph type="sldNum" sz="quarter" idx="10"/>
          </p:nvPr>
        </p:nvSpPr>
        <p:spPr/>
        <p:txBody>
          <a:bodyPr/>
          <a:lstStyle/>
          <a:p>
            <a:fld id="{E5286A17-F7B6-4EE1-A522-14F9189D8D81}"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Collective memory</a:t>
            </a:r>
          </a:p>
          <a:p>
            <a:r>
              <a:rPr lang="en-US" dirty="0" smtClean="0"/>
              <a:t>As a team captain you should always figure out how much better you can do this month than last month. Then you can make a plan, taking into consideration all the personalities on your team. SMM</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to set an achievable</a:t>
            </a:r>
            <a:r>
              <a:rPr lang="en-US" baseline="0" dirty="0" smtClean="0"/>
              <a:t> goal. Not too easy. Boring. Not too hard. Set up for failure. Too many disappointments become depresses. Lose heart. If stretched and accomplish feel victory, sense of accomplishment. </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 – different</a:t>
            </a:r>
            <a:r>
              <a:rPr lang="en-US" baseline="0" dirty="0" smtClean="0"/>
              <a:t> roles to be played</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Satisfied need ceases to motivate</a:t>
            </a:r>
          </a:p>
          <a:p>
            <a:r>
              <a:rPr lang="en-US" dirty="0" smtClean="0"/>
              <a:t>If lower need threatened focus on that</a:t>
            </a:r>
            <a:endParaRPr lang="en-US" dirty="0"/>
          </a:p>
        </p:txBody>
      </p:sp>
      <p:sp>
        <p:nvSpPr>
          <p:cNvPr id="4" name="Slide Number Placeholder 3"/>
          <p:cNvSpPr>
            <a:spLocks noGrp="1"/>
          </p:cNvSpPr>
          <p:nvPr>
            <p:ph type="sldNum" sz="quarter" idx="10"/>
          </p:nvPr>
        </p:nvSpPr>
        <p:spPr/>
        <p:txBody>
          <a:bodyPr/>
          <a:lstStyle/>
          <a:p>
            <a:fld id="{E5286A17-F7B6-4EE1-A522-14F9189D8D81}"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a:xfrm>
            <a:off x="7848600" y="0"/>
            <a:ext cx="1295399" cy="6858000"/>
          </a:xfrm>
          <a:prstGeom prst="rect">
            <a:avLst/>
          </a:prstGeom>
          <a:gradFill>
            <a:gsLst>
              <a:gs pos="0">
                <a:schemeClr val="bg1">
                  <a:lumMod val="50000"/>
                  <a:alpha val="20000"/>
                </a:schemeClr>
              </a:gs>
              <a:gs pos="100000">
                <a:schemeClr val="bg1">
                  <a:lumMod val="85000"/>
                  <a:alpha val="20000"/>
                </a:schemeClr>
              </a:gs>
            </a:gsLst>
            <a:lin ang="21594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65760" y="2971800"/>
            <a:ext cx="5120640" cy="1709928"/>
          </a:xfrm>
        </p:spPr>
        <p:txBody>
          <a:bodyPr vert="horz" lIns="91440" tIns="45720" rIns="91440" bIns="45720" rtlCol="0"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defTabSz="914400" rtl="0" eaLnBrk="1" latinLnBrk="0" hangingPunct="1">
              <a:spcBef>
                <a:spcPct val="0"/>
              </a:spcBef>
              <a:buNone/>
              <a:defRPr sz="4400" b="1" kern="1200" baseline="0">
                <a:solidFill>
                  <a:schemeClr val="tx2"/>
                </a:solidFill>
                <a:effectLst>
                  <a:innerShdw blurRad="63500" dist="50800" dir="5400000">
                    <a:schemeClr val="bg1">
                      <a:alpha val="50000"/>
                    </a:schemeClr>
                  </a:innerShdw>
                </a:effectLst>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65760" y="4956048"/>
            <a:ext cx="5111496" cy="1004048"/>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lnSpc>
                <a:spcPct val="120000"/>
              </a:lnSpc>
              <a:spcBef>
                <a:spcPts val="2400"/>
              </a:spcBef>
              <a:buClr>
                <a:schemeClr val="tx2"/>
              </a:buClr>
              <a:buSzPct val="100000"/>
              <a:buFont typeface="Wingdings 2" pitchFamily="18" charset="2"/>
              <a:buNone/>
            </a:pPr>
            <a:r>
              <a:rPr lang="en-GB" smtClean="0"/>
              <a:t>Click to edit Master subtitle style</a:t>
            </a:r>
            <a:endParaRPr/>
          </a:p>
        </p:txBody>
      </p:sp>
      <p:sp>
        <p:nvSpPr>
          <p:cNvPr id="4" name="Date Placeholder 3"/>
          <p:cNvSpPr>
            <a:spLocks noGrp="1"/>
          </p:cNvSpPr>
          <p:nvPr>
            <p:ph type="dt" sz="half" idx="10"/>
          </p:nvPr>
        </p:nvSpPr>
        <p:spPr/>
        <p:txBody>
          <a:bodyPr/>
          <a:lstStyle/>
          <a:p>
            <a:fld id="{AC83E65E-8AEB-4664-9D6F-949225ECECDB}" type="datetimeFigureOut">
              <a:rPr lang="en-US" smtClean="0"/>
              <a:pPr/>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CC652-A623-41D2-B0ED-8F1D217186B4}" type="slidenum">
              <a:rPr/>
              <a:pPr/>
              <a:t>‹#›</a:t>
            </a:fld>
            <a:endParaRPr/>
          </a:p>
        </p:txBody>
      </p:sp>
      <p:pic>
        <p:nvPicPr>
          <p:cNvPr id="10" name="Picture 9" descr="titleSlideBevel.png"/>
          <p:cNvPicPr>
            <a:picLocks noChangeAspect="1"/>
          </p:cNvPicPr>
          <p:nvPr/>
        </p:nvPicPr>
        <p:blipFill>
          <a:blip r:embed="rId2"/>
          <a:stretch>
            <a:fillRect/>
          </a:stretch>
        </p:blipFill>
        <p:spPr>
          <a:xfrm>
            <a:off x="361950" y="4760260"/>
            <a:ext cx="5120640" cy="1796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188259"/>
            <a:ext cx="7071837" cy="901700"/>
          </a:xfrm>
        </p:spPr>
        <p:txBody>
          <a:bodyPr bIns="0" anchor="b">
            <a:noAutofit/>
          </a:bodyPr>
          <a:lstStyle>
            <a:lvl1pPr algn="l">
              <a:defRPr sz="3200" b="0"/>
            </a:lvl1pPr>
          </a:lstStyle>
          <a:p>
            <a:r>
              <a:rPr lang="en-GB" smtClean="0"/>
              <a:t>Click to edit Master title style</a:t>
            </a:r>
            <a:endParaRPr/>
          </a:p>
        </p:txBody>
      </p:sp>
      <p:sp>
        <p:nvSpPr>
          <p:cNvPr id="3" name="Content Placeholder 2"/>
          <p:cNvSpPr>
            <a:spLocks noGrp="1"/>
          </p:cNvSpPr>
          <p:nvPr>
            <p:ph idx="1"/>
          </p:nvPr>
        </p:nvSpPr>
        <p:spPr>
          <a:xfrm>
            <a:off x="609600" y="2312988"/>
            <a:ext cx="6843713" cy="3813175"/>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366900" y="1103406"/>
            <a:ext cx="7085908" cy="841188"/>
          </a:xfrm>
        </p:spPr>
        <p:txBody>
          <a:bodyPr tIns="0" bIns="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C83E65E-8AEB-4664-9D6F-949225ECECDB}" type="datetimeFigureOut">
              <a:rPr lang="en-US" smtClean="0"/>
              <a:pPr/>
              <a:t>7/18/2014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5096435"/>
            <a:ext cx="7072313" cy="566738"/>
          </a:xfrm>
        </p:spPr>
        <p:txBody>
          <a:bodyPr anchor="b"/>
          <a:lstStyle>
            <a:lvl1pPr algn="l">
              <a:defRPr sz="3200" b="0"/>
            </a:lvl1pPr>
          </a:lstStyle>
          <a:p>
            <a:r>
              <a:rPr lang="en-GB" smtClean="0"/>
              <a:t>Click to edit Master title style</a:t>
            </a:r>
            <a:endParaRPr/>
          </a:p>
        </p:txBody>
      </p:sp>
      <p:sp>
        <p:nvSpPr>
          <p:cNvPr id="3" name="Picture Placeholder 2"/>
          <p:cNvSpPr>
            <a:spLocks noGrp="1"/>
          </p:cNvSpPr>
          <p:nvPr>
            <p:ph type="pic" idx="1"/>
          </p:nvPr>
        </p:nvSpPr>
        <p:spPr>
          <a:xfrm>
            <a:off x="484093" y="443753"/>
            <a:ext cx="6970059" cy="3977640"/>
          </a:xfrm>
          <a:noFill/>
          <a:ln>
            <a:noFill/>
          </a:ln>
          <a:scene3d>
            <a:camera prst="orthographicFront"/>
            <a:lightRig rig="balanced" dir="t"/>
          </a:scene3d>
          <a:sp3d extrusionH="63500">
            <a:bevelT w="38100" h="38100" prst="softRound"/>
            <a:contourClr>
              <a:schemeClr val="bg1"/>
            </a:contourClr>
          </a:sp3d>
        </p:spPr>
        <p:txBody>
          <a:bodyPr>
            <a:scene3d>
              <a:camera prst="orthographicFront"/>
              <a:lightRig rig="threePt" dir="t"/>
            </a:scene3d>
            <a:sp3d>
              <a:contourClr>
                <a:schemeClr val="bg1"/>
              </a:contourClr>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381000" y="5663173"/>
            <a:ext cx="7072313" cy="804862"/>
          </a:xfrm>
        </p:spPr>
        <p:txBody>
          <a:bodyPr lIns="109728">
            <a:normAutofit/>
          </a:bodyPr>
          <a:lstStyle>
            <a:lvl1pPr marL="0" indent="0">
              <a:spcBef>
                <a:spcPct val="0"/>
              </a:spcBef>
              <a:buNone/>
              <a:defRPr sz="15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C83E65E-8AEB-4664-9D6F-949225ECECDB}" type="datetimeFigureOut">
              <a:rPr lang="en-US" smtClean="0"/>
              <a:pPr/>
              <a:t>7/18/2014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173668F-B21B-44D5-AA04-0C275B5FE7D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AC83E65E-8AEB-4664-9D6F-949225ECECDB}" type="datetimeFigureOut">
              <a:rPr lang="en-US" smtClean="0"/>
              <a:pPr/>
              <a:t>7/18/2014</a:t>
            </a:fld>
            <a:endParaRPr lang="en-US"/>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173668F-B21B-44D5-AA04-0C275B5FE7D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24600" y="685800"/>
            <a:ext cx="1128713" cy="5440363"/>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381000" y="685800"/>
            <a:ext cx="5867400" cy="5440363"/>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AC83E65E-8AEB-4664-9D6F-949225ECECDB}" type="datetimeFigureOut">
              <a:rPr lang="en-US" smtClean="0"/>
              <a:pPr/>
              <a:t>7/18/2014</a:t>
            </a:fld>
            <a:endParaRPr lang="en-US"/>
          </a:p>
        </p:txBody>
      </p:sp>
      <p:sp>
        <p:nvSpPr>
          <p:cNvPr id="5" name="Footer Placeholder 4"/>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041341" y="6181538"/>
            <a:ext cx="806824" cy="365125"/>
          </a:xfrm>
        </p:spPr>
        <p:txBody>
          <a:bodyPr/>
          <a:lstStyle/>
          <a:p>
            <a:fld id="{C173668F-B21B-44D5-AA04-0C275B5FE7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mtClean="0"/>
              <a:t>Click to edit Master title style</a:t>
            </a:r>
            <a:endParaRPr/>
          </a:p>
        </p:txBody>
      </p:sp>
      <p:sp>
        <p:nvSpPr>
          <p:cNvPr id="3" name="Content Placeholder 2"/>
          <p:cNvSpPr>
            <a:spLocks noGrp="1"/>
          </p:cNvSpPr>
          <p:nvPr>
            <p:ph idx="1"/>
          </p:nvPr>
        </p:nvSpPr>
        <p:spPr/>
        <p:txBody>
          <a:bodyPr>
            <a:normAutofit/>
          </a:bodyPr>
          <a:lstStyle>
            <a:lvl1pPr>
              <a:defRPr sz="2600"/>
            </a:lvl1pPr>
            <a:lvl2pPr>
              <a:defRPr sz="2400"/>
            </a:lvl2pPr>
            <a:lvl3pPr>
              <a:defRPr sz="2200"/>
            </a:lvl3pPr>
            <a:lvl4pPr>
              <a:defRPr sz="20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AC83E65E-8AEB-4664-9D6F-949225ECECDB}" type="datetimeFigureOut">
              <a:rPr lang="en-US" smtClean="0"/>
              <a:pPr/>
              <a:t>7/18/2014</a:t>
            </a:fld>
            <a:endParaRPr lang="en-US"/>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C173668F-B21B-44D5-AA04-0C275B5FE7D8}" type="slidenum">
              <a:rPr lang="en-US" smtClean="0"/>
              <a:pPr/>
              <a:t>‹#›</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2971800"/>
            <a:ext cx="5122862" cy="1712259"/>
          </a:xfrm>
        </p:spPr>
        <p:txBody>
          <a:bodyPr anchor="b" anchorCtr="0">
            <a:noAutofit/>
            <a:scene3d>
              <a:camera prst="orthographicFront"/>
              <a:lightRig rig="morning" dir="t">
                <a:rot lat="0" lon="0" rev="2400000"/>
              </a:lightRig>
            </a:scene3d>
            <a:sp3d extrusionH="63500" contourW="6350">
              <a:bevelT w="19050" h="50800" prst="softRound"/>
              <a:contourClr>
                <a:schemeClr val="bg1"/>
              </a:contourClr>
            </a:sp3d>
          </a:bodyPr>
          <a:lstStyle>
            <a:lvl1pPr algn="ctr">
              <a:defRPr sz="4400" b="1" baseline="0">
                <a:solidFill>
                  <a:schemeClr val="tx2"/>
                </a:solidFill>
                <a:effectLst>
                  <a:innerShdw blurRad="63500" dist="50800" dir="5400000">
                    <a:schemeClr val="bg1">
                      <a:alpha val="50000"/>
                    </a:schemeClr>
                  </a:innerShdw>
                </a:effectLst>
              </a:defRPr>
            </a:lvl1pPr>
          </a:lstStyle>
          <a:p>
            <a:r>
              <a:rPr lang="en-GB" smtClean="0"/>
              <a:t>Click to edit Master title style</a:t>
            </a:r>
            <a:endParaRPr/>
          </a:p>
        </p:txBody>
      </p:sp>
      <p:sp>
        <p:nvSpPr>
          <p:cNvPr id="3" name="Subtitle 2"/>
          <p:cNvSpPr>
            <a:spLocks noGrp="1"/>
          </p:cNvSpPr>
          <p:nvPr>
            <p:ph type="subTitle" idx="1"/>
          </p:nvPr>
        </p:nvSpPr>
        <p:spPr>
          <a:xfrm>
            <a:off x="363538" y="4953000"/>
            <a:ext cx="5113896" cy="1001000"/>
          </a:xfrm>
        </p:spPr>
        <p:txBody>
          <a:bodyPr vert="horz" lIns="91440" tIns="45720" rIns="91440" bIns="45720" rtlCol="0" anchor="t" anchorCtr="0">
            <a:normAutofit/>
            <a:scene3d>
              <a:camera prst="orthographicFront"/>
              <a:lightRig rig="threePt" dir="t"/>
            </a:scene3d>
            <a:sp3d>
              <a:contourClr>
                <a:schemeClr val="bg1"/>
              </a:contourClr>
            </a:sp3d>
          </a:bodyPr>
          <a:lstStyle>
            <a:lvl1pPr marL="0" indent="0" algn="ctr">
              <a:lnSpc>
                <a:spcPct val="120000"/>
              </a:lnSpc>
              <a:spcBef>
                <a:spcPct val="0"/>
              </a:spcBef>
              <a:buNone/>
              <a:defRPr sz="1500" b="1" kern="1200">
                <a:solidFill>
                  <a:schemeClr val="tx1">
                    <a:tint val="75000"/>
                  </a:schemeClr>
                </a:solidFill>
                <a:effectLst>
                  <a:outerShdw blurRad="50800" dist="12700" dir="2700000" algn="tl" rotWithShape="0">
                    <a:schemeClr val="bg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914400" rtl="0" eaLnBrk="1" latinLnBrk="0" hangingPunct="1">
              <a:spcBef>
                <a:spcPts val="2400"/>
              </a:spcBef>
              <a:buClr>
                <a:schemeClr val="tx2"/>
              </a:buClr>
              <a:buSzPct val="100000"/>
              <a:buFont typeface="Wingdings 2" pitchFamily="18" charset="2"/>
              <a:buNone/>
            </a:pPr>
            <a:r>
              <a:rPr lang="en-GB" smtClean="0"/>
              <a:t>Click to edit Master subtitle style</a:t>
            </a:r>
            <a:endParaRPr/>
          </a:p>
        </p:txBody>
      </p:sp>
      <p:sp>
        <p:nvSpPr>
          <p:cNvPr id="4"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AC83E65E-8AEB-4664-9D6F-949225ECECDB}" type="datetimeFigureOut">
              <a:rPr lang="en-US" smtClean="0"/>
              <a:pPr/>
              <a:t>7/18/2014</a:t>
            </a:fld>
            <a:endParaRPr lang="en-US"/>
          </a:p>
        </p:txBody>
      </p:sp>
      <p:sp>
        <p:nvSpPr>
          <p:cNvPr id="5" name="Footer Placeholder 4"/>
          <p:cNvSpPr>
            <a:spLocks noGrp="1"/>
          </p:cNvSpPr>
          <p:nvPr>
            <p:ph type="ftr" sz="quarter" idx="11"/>
          </p:nvPr>
        </p:nvSpPr>
        <p:spPr>
          <a:xfrm>
            <a:off x="363538" y="6356350"/>
            <a:ext cx="2130552" cy="365125"/>
          </a:xfrm>
          <a:prstGeom prst="rect">
            <a:avLst/>
          </a:prstGeom>
        </p:spPr>
        <p:txBody>
          <a:bodyPr/>
          <a:lstStyle>
            <a:lvl1pPr algn="l">
              <a:defRPr sz="1200">
                <a:solidFill>
                  <a:schemeClr val="tx1">
                    <a:lumMod val="50000"/>
                    <a:lumOff val="50000"/>
                  </a:schemeClr>
                </a:solidFill>
              </a:defRPr>
            </a:lvl1pPr>
          </a:lstStyle>
          <a:p>
            <a:endParaRPr lang="en-US"/>
          </a:p>
        </p:txBody>
      </p:sp>
      <p:sp>
        <p:nvSpPr>
          <p:cNvPr id="8" name="Picture Placeholder 7"/>
          <p:cNvSpPr>
            <a:spLocks noGrp="1"/>
          </p:cNvSpPr>
          <p:nvPr>
            <p:ph type="pic" sz="quarter" idx="13"/>
          </p:nvPr>
        </p:nvSpPr>
        <p:spPr>
          <a:xfrm>
            <a:off x="6006353" y="9144"/>
            <a:ext cx="2743200"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GB" smtClean="0"/>
              <a:t>Click icon to add picture</a:t>
            </a:r>
            <a:endParaRPr/>
          </a:p>
        </p:txBody>
      </p:sp>
      <p:pic>
        <p:nvPicPr>
          <p:cNvPr id="9" name="Picture 8" descr="titleSlideBevel.png"/>
          <p:cNvPicPr>
            <a:picLocks noChangeAspect="1"/>
          </p:cNvPicPr>
          <p:nvPr/>
        </p:nvPicPr>
        <p:blipFill>
          <a:blip r:embed="rId2"/>
          <a:stretch>
            <a:fillRect/>
          </a:stretch>
        </p:blipFill>
        <p:spPr>
          <a:xfrm>
            <a:off x="361950" y="4760260"/>
            <a:ext cx="5120640" cy="17967"/>
          </a:xfrm>
          <a:prstGeom prst="rect">
            <a:avLst/>
          </a:prstGeom>
        </p:spPr>
      </p:pic>
      <p:sp>
        <p:nvSpPr>
          <p:cNvPr id="13" name="Slide Number Placeholder 5"/>
          <p:cNvSpPr>
            <a:spLocks noGrp="1"/>
          </p:cNvSpPr>
          <p:nvPr>
            <p:ph type="sldNum" sz="quarter" idx="12"/>
          </p:nvPr>
        </p:nvSpPr>
        <p:spPr>
          <a:xfrm>
            <a:off x="2590800" y="6356350"/>
            <a:ext cx="667871" cy="365125"/>
          </a:xfr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ctr" defTabSz="914400" rtl="0" eaLnBrk="1" latinLnBrk="0" hangingPunct="1">
              <a:spcBef>
                <a:spcPts val="2400"/>
              </a:spcBef>
              <a:buClr>
                <a:schemeClr val="tx2"/>
              </a:buClr>
              <a:buSzPct val="100000"/>
              <a:buFont typeface="Wingdings 2" pitchFamily="18" charset="2"/>
              <a:buNone/>
              <a:defRPr kumimoji="0" sz="1200" b="1" i="0" u="none" strike="noStrike" kern="1200" cap="none" spc="0" normalizeH="0" baseline="0">
                <a:ln>
                  <a:noFill/>
                </a:ln>
                <a:solidFill>
                  <a:schemeClr val="tx1">
                    <a:lumMod val="50000"/>
                    <a:lumOff val="50000"/>
                  </a:schemeClr>
                </a:solidFill>
                <a:effectLst>
                  <a:outerShdw blurRad="50800" dist="12700" dir="2700000" algn="tl" rotWithShape="0">
                    <a:schemeClr val="bg1">
                      <a:alpha val="40000"/>
                    </a:schemeClr>
                  </a:outerShdw>
                </a:effectLst>
                <a:uLnTx/>
                <a:uFillTx/>
                <a:latin typeface="+mn-lt"/>
                <a:ea typeface="+mn-ea"/>
                <a:cs typeface="+mn-cs"/>
              </a:defRPr>
            </a:lvl1pPr>
          </a:lstStyle>
          <a:p>
            <a:fld id="{D99619C8-A375-448C-891B-9999C6BE8E64}"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2590800" y="524435"/>
            <a:ext cx="4845424" cy="731838"/>
          </a:xfrm>
        </p:spPr>
        <p:txBody>
          <a:bodyPr>
            <a:noAutofit/>
          </a:bodyPr>
          <a:lstStyle>
            <a:lvl1pPr algn="ctr">
              <a:defRPr sz="3200"/>
            </a:lvl1pPr>
          </a:lstStyle>
          <a:p>
            <a:r>
              <a:rPr lang="en-GB" smtClean="0"/>
              <a:t>Click to edit Master title style</a:t>
            </a:r>
            <a:endParaRPr/>
          </a:p>
        </p:txBody>
      </p:sp>
      <p:sp>
        <p:nvSpPr>
          <p:cNvPr id="3" name="Content Placeholder 2"/>
          <p:cNvSpPr>
            <a:spLocks noGrp="1"/>
          </p:cNvSpPr>
          <p:nvPr>
            <p:ph idx="1"/>
          </p:nvPr>
        </p:nvSpPr>
        <p:spPr>
          <a:xfrm>
            <a:off x="2590800" y="1600200"/>
            <a:ext cx="4845424" cy="4525963"/>
          </a:xfrm>
        </p:spPr>
        <p:txBody>
          <a:bodyPr>
            <a:normAutofit/>
          </a:bodyPr>
          <a:lstStyle>
            <a:lvl1pPr>
              <a:defRPr sz="2000"/>
            </a:lvl1pPr>
            <a:lvl2pPr>
              <a:defRPr sz="1800"/>
            </a:lvl2pPr>
            <a:lvl3pPr>
              <a:defRPr sz="1800"/>
            </a:lvl3pPr>
            <a:lvl4pPr>
              <a:defRPr sz="1800"/>
            </a:lvl4pPr>
            <a:lvl5pPr>
              <a:defRPr sz="18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lvl1pPr>
              <a:defRPr>
                <a:solidFill>
                  <a:schemeClr val="tx2">
                    <a:lumMod val="40000"/>
                    <a:lumOff val="60000"/>
                  </a:schemeClr>
                </a:solidFill>
              </a:defRPr>
            </a:lvl1pPr>
          </a:lstStyle>
          <a:p>
            <a:fld id="{AC83E65E-8AEB-4664-9D6F-949225ECECDB}" type="datetimeFigureOut">
              <a:rPr lang="en-US" smtClean="0"/>
              <a:pPr/>
              <a:t>7/18/2014</a:t>
            </a:fld>
            <a:endParaRPr lang="en-US"/>
          </a:p>
        </p:txBody>
      </p:sp>
      <p:sp>
        <p:nvSpPr>
          <p:cNvPr id="6" name="Slide Number Placeholder 5"/>
          <p:cNvSpPr>
            <a:spLocks noGrp="1"/>
          </p:cNvSpPr>
          <p:nvPr>
            <p:ph type="sldNum" sz="quarter" idx="12"/>
          </p:nvPr>
        </p:nvSpPr>
        <p:spPr/>
        <p:txBody>
          <a:bodyPr/>
          <a:lstStyle>
            <a:lvl1pPr>
              <a:defRPr>
                <a:solidFill>
                  <a:schemeClr val="tx2">
                    <a:lumMod val="40000"/>
                    <a:lumOff val="60000"/>
                  </a:schemeClr>
                </a:solidFill>
              </a:defRPr>
            </a:lvl1pPr>
          </a:lstStyle>
          <a:p>
            <a:fld id="{C173668F-B21B-44D5-AA04-0C275B5FE7D8}" type="slidenum">
              <a:rPr lang="en-US" smtClean="0"/>
              <a:pPr/>
              <a:t>‹#›</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9" name="Picture Placeholder 7"/>
          <p:cNvSpPr>
            <a:spLocks noGrp="1"/>
          </p:cNvSpPr>
          <p:nvPr>
            <p:ph type="pic" sz="quarter" idx="13"/>
          </p:nvPr>
        </p:nvSpPr>
        <p:spPr>
          <a:xfrm>
            <a:off x="0" y="9144"/>
            <a:ext cx="2379663" cy="6848856"/>
          </a:xfrm>
          <a:noFill/>
          <a:ln>
            <a:noFill/>
          </a:ln>
          <a:scene3d>
            <a:camera prst="orthographicFront"/>
            <a:lightRig rig="balanced" dir="t"/>
          </a:scene3d>
          <a:sp3d extrusionH="63500">
            <a:bevelT w="38100" h="38100" prst="softRound"/>
            <a:contourClr>
              <a:schemeClr val="bg1"/>
            </a:contourClr>
          </a:sp3d>
        </p:spPr>
        <p:txBody>
          <a:bodyPr vert="horz" lIns="91440" tIns="45720" rIns="91440" bIns="45720" rtlCol="0">
            <a:normAutofit/>
            <a:scene3d>
              <a:camera prst="orthographicFront"/>
              <a:lightRig rig="threePt" dir="t"/>
            </a:scene3d>
            <a:sp3d>
              <a:contourClr>
                <a:schemeClr val="bg1"/>
              </a:contourClr>
            </a:sp3d>
          </a:bodyPr>
          <a:lstStyle>
            <a:lvl1pPr marL="0" indent="0" algn="l" defTabSz="914400" rtl="0" eaLnBrk="1" latinLnBrk="0" hangingPunct="1">
              <a:spcBef>
                <a:spcPts val="2400"/>
              </a:spcBef>
              <a:buClr>
                <a:schemeClr val="tx2"/>
              </a:buClr>
              <a:buSzPct val="100000"/>
              <a:buFont typeface="Wingdings 2" pitchFamily="18" charset="2"/>
              <a:buNone/>
              <a:defRPr sz="3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stStyle>
          <a:p>
            <a:r>
              <a:rPr lang="en-GB"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654300"/>
            <a:ext cx="7315200" cy="850900"/>
          </a:xfrm>
        </p:spPr>
        <p:txBody>
          <a:bodyPr anchor="b" anchorCtr="0">
            <a:normAutofit/>
          </a:bodyPr>
          <a:lstStyle>
            <a:lvl1pPr algn="ctr">
              <a:defRPr sz="4400" b="1" cap="none" baseline="0">
                <a:effectLst>
                  <a:innerShdw blurRad="63500" dist="50800" dir="5400000">
                    <a:schemeClr val="bg1">
                      <a:alpha val="50000"/>
                    </a:schemeClr>
                  </a:innerShdw>
                </a:effectLst>
              </a:defRPr>
            </a:lvl1pPr>
          </a:lstStyle>
          <a:p>
            <a:r>
              <a:rPr lang="en-GB" smtClean="0"/>
              <a:t>Click to edit Master title style</a:t>
            </a:r>
            <a:endParaRPr/>
          </a:p>
        </p:txBody>
      </p:sp>
      <p:sp>
        <p:nvSpPr>
          <p:cNvPr id="3" name="Text Placeholder 2"/>
          <p:cNvSpPr>
            <a:spLocks noGrp="1"/>
          </p:cNvSpPr>
          <p:nvPr>
            <p:ph type="body" idx="1"/>
          </p:nvPr>
        </p:nvSpPr>
        <p:spPr>
          <a:xfrm>
            <a:off x="927099" y="3622344"/>
            <a:ext cx="7302501" cy="1105401"/>
          </a:xfrm>
        </p:spPr>
        <p:txBody>
          <a:bodyPr anchor="t" anchorCtr="0">
            <a:normAutofit/>
          </a:bodyPr>
          <a:lstStyle>
            <a:lvl1pPr marL="0" indent="0" algn="ctr">
              <a:spcBef>
                <a:spcPct val="0"/>
              </a:spcBef>
              <a:buNone/>
              <a:defRPr sz="15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7" name="Date Placeholder 3"/>
          <p:cNvSpPr>
            <a:spLocks noGrp="1"/>
          </p:cNvSpPr>
          <p:nvPr>
            <p:ph type="dt" sz="half" idx="10"/>
          </p:nvPr>
        </p:nvSpPr>
        <p:spPr>
          <a:xfrm>
            <a:off x="3429000" y="6356350"/>
            <a:ext cx="2133600" cy="365125"/>
          </a:xfrm>
        </p:spPr>
        <p:txBody>
          <a:bodyPr anchor="t" anchorCtr="0"/>
          <a:lstStyle>
            <a:lvl1pPr algn="r">
              <a:defRPr sz="1200">
                <a:solidFill>
                  <a:schemeClr val="tx1">
                    <a:lumMod val="50000"/>
                    <a:lumOff val="50000"/>
                  </a:schemeClr>
                </a:solidFill>
              </a:defRPr>
            </a:lvl1pPr>
          </a:lstStyle>
          <a:p>
            <a:fld id="{AC83E65E-8AEB-4664-9D6F-949225ECECDB}" type="datetimeFigureOut">
              <a:rPr lang="en-US" smtClean="0"/>
              <a:pPr/>
              <a:t>7/18/2014</a:t>
            </a:fld>
            <a:endParaRPr lang="en-US"/>
          </a:p>
        </p:txBody>
      </p:sp>
      <p:sp>
        <p:nvSpPr>
          <p:cNvPr id="8" name="Footer Placeholder 4"/>
          <p:cNvSpPr>
            <a:spLocks noGrp="1"/>
          </p:cNvSpPr>
          <p:nvPr>
            <p:ph type="ftr" sz="quarter" idx="11"/>
          </p:nvPr>
        </p:nvSpPr>
        <p:spPr>
          <a:xfrm>
            <a:off x="363538" y="6356350"/>
            <a:ext cx="2895600" cy="365125"/>
          </a:xfrm>
          <a:prstGeom prst="rect">
            <a:avLst/>
          </a:prstGeom>
        </p:spPr>
        <p:txBody>
          <a:bodyPr/>
          <a:lstStyle>
            <a:lvl1pPr algn="l">
              <a:defRPr sz="1200">
                <a:solidFill>
                  <a:schemeClr val="tx1">
                    <a:lumMod val="50000"/>
                    <a:lumOff val="50000"/>
                  </a:schemeClr>
                </a:solidFill>
              </a:defRPr>
            </a:lvl1pPr>
          </a:lstStyle>
          <a:p>
            <a:endParaRPr lang="en-US"/>
          </a:p>
        </p:txBody>
      </p:sp>
      <p:pic>
        <p:nvPicPr>
          <p:cNvPr id="9" name="Picture 8" descr="SectionHeader-Bevel.png"/>
          <p:cNvPicPr>
            <a:picLocks noChangeAspect="1"/>
          </p:cNvPicPr>
          <p:nvPr/>
        </p:nvPicPr>
        <p:blipFill>
          <a:blip r:embed="rId2"/>
          <a:stretch>
            <a:fillRect/>
          </a:stretch>
        </p:blipFill>
        <p:spPr>
          <a:xfrm>
            <a:off x="928048" y="3559792"/>
            <a:ext cx="7315200" cy="179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GB" smtClean="0"/>
              <a:t>Click to edit Master title style</a:t>
            </a:r>
            <a:endParaRPr/>
          </a:p>
        </p:txBody>
      </p:sp>
      <p:sp>
        <p:nvSpPr>
          <p:cNvPr id="3" name="Content Placeholder 2"/>
          <p:cNvSpPr>
            <a:spLocks noGrp="1"/>
          </p:cNvSpPr>
          <p:nvPr>
            <p:ph sz="half" idx="1"/>
          </p:nvPr>
        </p:nvSpPr>
        <p:spPr>
          <a:xfrm>
            <a:off x="372035"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011706" y="1600200"/>
            <a:ext cx="3429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AC83E65E-8AEB-4664-9D6F-949225ECECDB}" type="datetimeFigureOut">
              <a:rPr lang="en-US" smtClean="0"/>
              <a:pPr/>
              <a:t>7/18/2014</a:t>
            </a:fld>
            <a:endParaRPr lang="en-US"/>
          </a:p>
        </p:txBody>
      </p:sp>
      <p:sp>
        <p:nvSpPr>
          <p:cNvPr id="6" name="Footer Placeholder 5"/>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C173668F-B21B-44D5-AA04-0C275B5FE7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ComparisonBoxes.png"/>
          <p:cNvPicPr>
            <a:picLocks noChangeAspect="1"/>
          </p:cNvPicPr>
          <p:nvPr/>
        </p:nvPicPr>
        <p:blipFill>
          <a:blip r:embed="rId2"/>
          <a:srcRect l="4559" t="28431" r="57794" b="7647"/>
          <a:stretch>
            <a:fillRect/>
          </a:stretch>
        </p:blipFill>
        <p:spPr>
          <a:xfrm>
            <a:off x="363071" y="1949824"/>
            <a:ext cx="3474720" cy="4290753"/>
          </a:xfrm>
          <a:prstGeom prst="rect">
            <a:avLst/>
          </a:prstGeom>
        </p:spPr>
      </p:pic>
      <p:pic>
        <p:nvPicPr>
          <p:cNvPr id="11" name="Picture 10" descr="ComparisonBoxes.png"/>
          <p:cNvPicPr>
            <a:picLocks noChangeAspect="1"/>
          </p:cNvPicPr>
          <p:nvPr/>
        </p:nvPicPr>
        <p:blipFill>
          <a:blip r:embed="rId2"/>
          <a:srcRect l="4559" t="28431" r="57794" b="7647"/>
          <a:stretch>
            <a:fillRect/>
          </a:stretch>
        </p:blipFill>
        <p:spPr>
          <a:xfrm>
            <a:off x="3992880" y="1945341"/>
            <a:ext cx="3474720" cy="4290753"/>
          </a:xfrm>
          <a:prstGeom prst="rect">
            <a:avLst/>
          </a:prstGeom>
        </p:spPr>
      </p:pic>
      <p:sp>
        <p:nvSpPr>
          <p:cNvPr id="4" name="Content Placeholder 3"/>
          <p:cNvSpPr>
            <a:spLocks noGrp="1"/>
          </p:cNvSpPr>
          <p:nvPr>
            <p:ph sz="half" idx="2"/>
          </p:nvPr>
        </p:nvSpPr>
        <p:spPr>
          <a:xfrm>
            <a:off x="381000" y="1972236"/>
            <a:ext cx="3429000" cy="4174564"/>
          </a:xfrm>
          <a:prstGeom prst="roundRect">
            <a:avLst>
              <a:gd name="adj" fmla="val 4119"/>
            </a:avLst>
          </a:prstGeom>
          <a:noFill/>
          <a:effectLst/>
          <a:scene3d>
            <a:camera prst="orthographicFront"/>
            <a:lightRig rig="soft" dir="t"/>
          </a:scene3d>
          <a:sp3d>
            <a:extrusionClr>
              <a:schemeClr val="bg1"/>
            </a:extrusionClr>
            <a:contourClr>
              <a:schemeClr val="bg1">
                <a:lumMod val="65000"/>
              </a:schemeClr>
            </a:contourClr>
          </a:sp3d>
        </p:spPr>
        <p:txBody>
          <a:bodyPr tIns="91440" bIns="91440">
            <a:normAutofit/>
            <a:scene3d>
              <a:camera prst="orthographicFront"/>
              <a:lightRig rig="threePt" dir="t"/>
            </a:scene3d>
            <a:sp3d>
              <a:contourClr>
                <a:schemeClr val="bg1"/>
              </a:contourClr>
            </a:sp3d>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2" name="Title 1"/>
          <p:cNvSpPr>
            <a:spLocks noGrp="1"/>
          </p:cNvSpPr>
          <p:nvPr>
            <p:ph type="title"/>
          </p:nvPr>
        </p:nvSpPr>
        <p:spPr/>
        <p:txBody>
          <a:bodyPr>
            <a:noAutofit/>
          </a:bodyPr>
          <a:lstStyle>
            <a:lvl1pPr algn="ctr">
              <a:defRPr/>
            </a:lvl1pPr>
          </a:lstStyle>
          <a:p>
            <a:r>
              <a:rPr lang="en-GB" smtClean="0"/>
              <a:t>Click to edit Master title style</a:t>
            </a:r>
            <a:endParaRPr/>
          </a:p>
        </p:txBody>
      </p:sp>
      <p:sp>
        <p:nvSpPr>
          <p:cNvPr id="3" name="Text Placeholder 2"/>
          <p:cNvSpPr>
            <a:spLocks noGrp="1"/>
          </p:cNvSpPr>
          <p:nvPr>
            <p:ph type="body" idx="1"/>
          </p:nvPr>
        </p:nvSpPr>
        <p:spPr>
          <a:xfrm>
            <a:off x="372035"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011706" y="1237129"/>
            <a:ext cx="3429000" cy="698033"/>
          </a:xfrm>
        </p:spPr>
        <p:txBody>
          <a:bodyPr tIns="0" bIns="0" anchor="b">
            <a:normAutofit/>
          </a:bodyPr>
          <a:lstStyle>
            <a:lvl1pPr marL="0" indent="0" algn="ctr">
              <a:lnSpc>
                <a:spcPts val="2900"/>
              </a:lnSpc>
              <a:spcBef>
                <a:spcPct val="0"/>
              </a:spcBef>
              <a:buNone/>
              <a:defRPr sz="26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011706" y="1972236"/>
            <a:ext cx="3429000" cy="4174564"/>
          </a:xfrm>
          <a:prstGeom prst="roundRect">
            <a:avLst>
              <a:gd name="adj" fmla="val 2941"/>
            </a:avLst>
          </a:prstGeom>
          <a:noFill/>
          <a:effectLst/>
          <a:scene3d>
            <a:camera prst="orthographicFront"/>
            <a:lightRig rig="soft" dir="t"/>
          </a:scene3d>
          <a:sp3d>
            <a:extrusionClr>
              <a:schemeClr val="bg1"/>
            </a:extrusionClr>
            <a:contourClr>
              <a:schemeClr val="bg1">
                <a:lumMod val="65000"/>
              </a:schemeClr>
            </a:contourClr>
          </a:sp3d>
        </p:spPr>
        <p:txBody>
          <a:bodyPr vert="horz" lIns="91440" tIns="91440" rIns="91440" bIns="91440" rtlCol="0">
            <a:normAutofit/>
            <a:scene3d>
              <a:camera prst="orthographicFront"/>
              <a:lightRig rig="threePt" dir="t"/>
            </a:scene3d>
            <a:sp3d>
              <a:contourClr>
                <a:schemeClr val="bg1"/>
              </a:contourClr>
            </a:sp3d>
          </a:bodyPr>
          <a:lstStyle>
            <a:lvl1pPr algn="l" defTabSz="914400" rtl="0" eaLnBrk="1" latinLnBrk="0" hangingPunct="1">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algn="l" defTabSz="914400" rtl="0" eaLnBrk="1" latinLnBrk="0" hangingPunct="1">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algn="l" defTabSz="914400" rtl="0" eaLnBrk="1" latinLnBrk="0" hangingPunct="1">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algn="l" defTabSz="914400" rtl="0" eaLnBrk="1" latinLnBrk="0" hangingPunct="1">
              <a:buSzPct val="100000"/>
              <a:buFont typeface="Wingdings 2" pitchFamily="18" charset="2"/>
              <a:buChar char=""/>
              <a:defRPr sz="1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AC83E65E-8AEB-4664-9D6F-949225ECECDB}" type="datetimeFigureOut">
              <a:rPr lang="en-US" smtClean="0"/>
              <a:pPr/>
              <a:t>7/18/2014</a:t>
            </a:fld>
            <a:endParaRPr lang="en-US"/>
          </a:p>
        </p:txBody>
      </p:sp>
      <p:sp>
        <p:nvSpPr>
          <p:cNvPr id="8" name="Footer Placeholder 7"/>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C173668F-B21B-44D5-AA04-0C275B5FE7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AC83E65E-8AEB-4664-9D6F-949225ECECDB}" type="datetimeFigureOut">
              <a:rPr lang="en-US" smtClean="0"/>
              <a:pPr/>
              <a:t>7/18/2014</a:t>
            </a:fld>
            <a:endParaRPr lang="en-US"/>
          </a:p>
        </p:txBody>
      </p:sp>
      <p:sp>
        <p:nvSpPr>
          <p:cNvPr id="4" name="Footer Placeholder 3"/>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C173668F-B21B-44D5-AA04-0C275B5FE7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3E65E-8AEB-4664-9D6F-949225ECECDB}" type="datetimeFigureOut">
              <a:rPr lang="en-US" smtClean="0"/>
              <a:pPr/>
              <a:t>7/18/2014</a:t>
            </a:fld>
            <a:endParaRPr lang="en-US"/>
          </a:p>
        </p:txBody>
      </p:sp>
      <p:sp>
        <p:nvSpPr>
          <p:cNvPr id="3" name="Footer Placeholder 2"/>
          <p:cNvSpPr>
            <a:spLocks noGrp="1"/>
          </p:cNvSpPr>
          <p:nvPr>
            <p:ph type="ftr" sz="quarter" idx="11"/>
          </p:nvPr>
        </p:nvSpPr>
        <p:spPr>
          <a:xfrm rot="16200000">
            <a:off x="5769819" y="3208338"/>
            <a:ext cx="51054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C173668F-B21B-44D5-AA04-0C275B5FE7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9624" y="524435"/>
            <a:ext cx="7086600" cy="731838"/>
          </a:xfrm>
          <a:prstGeom prst="rect">
            <a:avLst/>
          </a:prstGeom>
        </p:spPr>
        <p:txBody>
          <a:bodyPr vert="horz" lIns="91440" tIns="45720" rIns="91440" bIns="45720" rtlCol="0" anchor="ctr">
            <a:noAutofit/>
            <a:scene3d>
              <a:camera prst="orthographicFront"/>
              <a:lightRig rig="morning" dir="t">
                <a:rot lat="0" lon="0" rev="2400000"/>
              </a:lightRig>
            </a:scene3d>
            <a:sp3d extrusionH="63500" contourW="6350">
              <a:bevelT w="19050" h="50800" prst="softRound"/>
              <a:contourClr>
                <a:schemeClr val="bg1"/>
              </a:contourClr>
            </a:sp3d>
          </a:bodyPr>
          <a:lstStyle/>
          <a:p>
            <a:r>
              <a:rPr lang="en-GB" smtClean="0"/>
              <a:t>Click to edit Master title style</a:t>
            </a:r>
            <a:endParaRPr/>
          </a:p>
        </p:txBody>
      </p:sp>
      <p:sp>
        <p:nvSpPr>
          <p:cNvPr id="3" name="Text Placeholder 2"/>
          <p:cNvSpPr>
            <a:spLocks noGrp="1"/>
          </p:cNvSpPr>
          <p:nvPr>
            <p:ph type="body" idx="1"/>
          </p:nvPr>
        </p:nvSpPr>
        <p:spPr>
          <a:xfrm>
            <a:off x="349624" y="1600200"/>
            <a:ext cx="7086600" cy="4525963"/>
          </a:xfrm>
          <a:prstGeom prst="rect">
            <a:avLst/>
          </a:prstGeom>
        </p:spPr>
        <p:txBody>
          <a:bodyPr vert="horz" lIns="91440" tIns="45720" rIns="91440" bIns="45720" rtlCol="0">
            <a:normAutofit/>
            <a:scene3d>
              <a:camera prst="orthographicFront"/>
              <a:lightRig rig="threePt" dir="t"/>
            </a:scene3d>
            <a:sp3d>
              <a:contourClr>
                <a:schemeClr val="bg1"/>
              </a:contourClr>
            </a:sp3d>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rot="16200000">
            <a:off x="7562943" y="4694238"/>
            <a:ext cx="2133600"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l">
              <a:defRPr sz="1800">
                <a:solidFill>
                  <a:schemeClr val="tx2">
                    <a:lumMod val="40000"/>
                    <a:lumOff val="60000"/>
                  </a:schemeClr>
                </a:solidFill>
                <a:effectLst>
                  <a:outerShdw blurRad="50800" dist="12700" dir="2700000" algn="tl" rotWithShape="0">
                    <a:schemeClr val="bg1">
                      <a:alpha val="40000"/>
                    </a:schemeClr>
                  </a:outerShdw>
                </a:effectLst>
              </a:defRPr>
            </a:lvl1pPr>
          </a:lstStyle>
          <a:p>
            <a:fld id="{AC83E65E-8AEB-4664-9D6F-949225ECECDB}" type="datetimeFigureOut">
              <a:rPr lang="en-US" smtClean="0"/>
              <a:pPr/>
              <a:t>7/18/2014</a:t>
            </a:fld>
            <a:endParaRPr lang="en-US"/>
          </a:p>
        </p:txBody>
      </p:sp>
      <p:sp>
        <p:nvSpPr>
          <p:cNvPr id="6" name="Slide Number Placeholder 5"/>
          <p:cNvSpPr>
            <a:spLocks noGrp="1"/>
          </p:cNvSpPr>
          <p:nvPr>
            <p:ph type="sldNum" sz="quarter" idx="4"/>
          </p:nvPr>
        </p:nvSpPr>
        <p:spPr>
          <a:xfrm>
            <a:off x="8041341" y="6181538"/>
            <a:ext cx="806824" cy="365125"/>
          </a:xfrm>
          <a:prstGeom prst="rect">
            <a:avLst/>
          </a:prstGeom>
        </p:spPr>
        <p:txBody>
          <a:bodyPr vert="horz" lIns="45720" tIns="45720" rIns="45720" bIns="45720" rtlCol="0" anchor="ctr">
            <a:scene3d>
              <a:camera prst="orthographicFront"/>
              <a:lightRig rig="morning" dir="t">
                <a:rot lat="0" lon="0" rev="2400000"/>
              </a:lightRig>
            </a:scene3d>
            <a:sp3d extrusionH="6350">
              <a:bevelT w="6350" h="6350" prst="softRound"/>
              <a:contourClr>
                <a:schemeClr val="bg1"/>
              </a:contourClr>
            </a:sp3d>
          </a:bodyPr>
          <a:lstStyle>
            <a:lvl1pPr algn="r">
              <a:defRPr sz="4500">
                <a:solidFill>
                  <a:schemeClr val="tx2">
                    <a:lumMod val="40000"/>
                    <a:lumOff val="60000"/>
                  </a:schemeClr>
                </a:solidFill>
                <a:effectLst>
                  <a:outerShdw blurRad="50800" dist="12700" dir="2700000" algn="tl" rotWithShape="0">
                    <a:schemeClr val="bg1">
                      <a:alpha val="40000"/>
                    </a:schemeClr>
                  </a:outerShdw>
                </a:effectLst>
              </a:defRPr>
            </a:lvl1pPr>
          </a:lstStyle>
          <a:p>
            <a:fld id="{C173668F-B21B-44D5-AA04-0C275B5FE7D8}" type="slidenum">
              <a:rPr lang="en-US" smtClean="0"/>
              <a:pPr/>
              <a:t>‹#›</a:t>
            </a:fld>
            <a:endParaRPr lang="en-US"/>
          </a:p>
        </p:txBody>
      </p:sp>
      <p:pic>
        <p:nvPicPr>
          <p:cNvPr id="7" name="Picture 6" descr="bevelDivider.png"/>
          <p:cNvPicPr>
            <a:picLocks noChangeAspect="1"/>
          </p:cNvPicPr>
          <p:nvPr/>
        </p:nvPicPr>
        <p:blipFill>
          <a:blip r:embed="rId15"/>
          <a:stretch>
            <a:fillRect/>
          </a:stretch>
        </p:blipFill>
        <p:spPr>
          <a:xfrm>
            <a:off x="7772400" y="0"/>
            <a:ext cx="107156" cy="6858000"/>
          </a:xfrm>
          <a:prstGeom prst="rect">
            <a:avLst/>
          </a:prstGeom>
        </p:spPr>
      </p:pic>
      <p:sp>
        <p:nvSpPr>
          <p:cNvPr id="9" name="Footer Placeholder 7"/>
          <p:cNvSpPr>
            <a:spLocks noGrp="1"/>
          </p:cNvSpPr>
          <p:nvPr>
            <p:ph type="ftr" sz="quarter" idx="3"/>
          </p:nvPr>
        </p:nvSpPr>
        <p:spPr>
          <a:xfrm rot="16200000">
            <a:off x="5769819" y="3208338"/>
            <a:ext cx="5105400" cy="365125"/>
          </a:xfrm>
          <a:prstGeom prst="rect">
            <a:avLst/>
          </a:prstGeom>
        </p:spPr>
        <p:txBody>
          <a:bodyPr vert="horz" lIns="45720" tIns="45720" rIns="45720" bIns="45720" rtlCol="0">
            <a:noAutofit/>
            <a:scene3d>
              <a:camera prst="orthographicFront"/>
              <a:lightRig rig="morning" dir="t">
                <a:rot lat="0" lon="0" rev="2400000"/>
              </a:lightRig>
            </a:scene3d>
            <a:sp3d extrusionH="6350">
              <a:bevelT w="6350" h="6350" prst="softRound"/>
              <a:contourClr>
                <a:schemeClr val="bg1"/>
              </a:contourClr>
            </a:sp3d>
          </a:bodyPr>
          <a:lstStyle>
            <a:lvl1pPr marL="282575" indent="-282575" algn="l" defTabSz="914400" rtl="0" eaLnBrk="1" latinLnBrk="0" hangingPunct="1">
              <a:spcBef>
                <a:spcPts val="2400"/>
              </a:spcBef>
              <a:buClr>
                <a:schemeClr val="tx2"/>
              </a:buClr>
              <a:buSzPct val="100000"/>
              <a:buFont typeface="Wingdings 2" pitchFamily="18" charset="2"/>
              <a:buNone/>
              <a:defRPr kumimoji="0" sz="2200" b="1" i="0" u="none" strike="noStrike" kern="1200" cap="none" spc="0" normalizeH="0" baseline="0">
                <a:ln>
                  <a:noFill/>
                </a:ln>
                <a:solidFill>
                  <a:schemeClr val="tx2">
                    <a:lumMod val="60000"/>
                    <a:lumOff val="40000"/>
                  </a:schemeClr>
                </a:solidFill>
                <a:effectLst>
                  <a:outerShdw blurRad="50800" dist="12700" dir="2700000" algn="tl" rotWithShape="0">
                    <a:schemeClr val="bg1">
                      <a:alpha val="40000"/>
                    </a:schemeClr>
                  </a:outerShdw>
                </a:effectLst>
                <a:uLnTx/>
                <a:uFillTx/>
                <a:latin typeface="+mn-lt"/>
                <a:ea typeface="+mn-ea"/>
                <a:cs typeface="+mn-cs"/>
              </a:defRPr>
            </a:lvl1pPr>
          </a:lstStyle>
          <a:p>
            <a:endParaRPr lang="en-US"/>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 id="2147484116" r:id="rId12"/>
    <p:sldLayoutId id="2147484117" r:id="rId13"/>
  </p:sldLayoutIdLst>
  <p:txStyles>
    <p:titleStyle>
      <a:lvl1pPr algn="l" defTabSz="914400" rtl="0" eaLnBrk="1" latinLnBrk="0" hangingPunct="1">
        <a:spcBef>
          <a:spcPct val="0"/>
        </a:spcBef>
        <a:buNone/>
        <a:defRPr sz="4600" kern="1200">
          <a:solidFill>
            <a:schemeClr val="tx2"/>
          </a:solidFill>
          <a:effectLst>
            <a:innerShdw blurRad="63500" dist="50800" dir="5400000">
              <a:schemeClr val="bg1">
                <a:alpha val="50000"/>
              </a:schemeClr>
            </a:innerShdw>
          </a:effectLst>
          <a:latin typeface="+mj-lt"/>
          <a:ea typeface="+mj-ea"/>
          <a:cs typeface="+mj-cs"/>
        </a:defRPr>
      </a:lvl1pPr>
    </p:titleStyle>
    <p:bodyStyle>
      <a:lvl1pPr marL="282575" indent="-282575" algn="l" defTabSz="914400" rtl="0" eaLnBrk="1" latinLnBrk="0" hangingPunct="1">
        <a:spcBef>
          <a:spcPts val="2400"/>
        </a:spcBef>
        <a:buClr>
          <a:schemeClr val="tx2"/>
        </a:buClr>
        <a:buSzPct val="100000"/>
        <a:buFont typeface="Wingdings 2" pitchFamily="18" charset="2"/>
        <a:buChar char=""/>
        <a:defRPr sz="26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1pPr>
      <a:lvl2pPr marL="577850" indent="-295275" algn="l" defTabSz="914400" rtl="0" eaLnBrk="1" latinLnBrk="0" hangingPunct="1">
        <a:spcBef>
          <a:spcPts val="600"/>
        </a:spcBef>
        <a:buClr>
          <a:schemeClr val="tx2">
            <a:lumMod val="60000"/>
            <a:lumOff val="40000"/>
          </a:schemeClr>
        </a:buClr>
        <a:buSzPct val="100000"/>
        <a:buFont typeface="Wingdings 2" pitchFamily="18" charset="2"/>
        <a:buChar char=""/>
        <a:defRPr sz="24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2pPr>
      <a:lvl3pPr marL="860425" indent="-282575" algn="l" defTabSz="914400" rtl="0" eaLnBrk="1" latinLnBrk="0" hangingPunct="1">
        <a:spcBef>
          <a:spcPts val="600"/>
        </a:spcBef>
        <a:buClr>
          <a:schemeClr val="tx2"/>
        </a:buClr>
        <a:buSzPct val="100000"/>
        <a:buFont typeface="Wingdings 2" pitchFamily="18" charset="2"/>
        <a:buChar char=""/>
        <a:defRPr sz="22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3pPr>
      <a:lvl4pPr marL="1143000" indent="-282575" algn="l" defTabSz="914400" rtl="0" eaLnBrk="1" latinLnBrk="0" hangingPunct="1">
        <a:spcBef>
          <a:spcPts val="600"/>
        </a:spcBef>
        <a:buClr>
          <a:schemeClr val="tx2">
            <a:lumMod val="60000"/>
            <a:lumOff val="40000"/>
          </a:schemeClr>
        </a:buClr>
        <a:buSzPct val="100000"/>
        <a:buFont typeface="Wingdings 2" pitchFamily="18" charset="2"/>
        <a:buChar char=""/>
        <a:defRPr sz="20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4pPr>
      <a:lvl5pPr marL="1425575" indent="-282575" algn="l" defTabSz="914400" rtl="0" eaLnBrk="1" latinLnBrk="0" hangingPunct="1">
        <a:spcBef>
          <a:spcPts val="600"/>
        </a:spcBef>
        <a:buClr>
          <a:schemeClr val="tx2"/>
        </a:buClr>
        <a:buSzPct val="100000"/>
        <a:buFont typeface="Wingdings 2" pitchFamily="18" charset="2"/>
        <a:buChar char=""/>
        <a:defRPr sz="1800" kern="1200">
          <a:solidFill>
            <a:schemeClr val="tx1">
              <a:lumMod val="65000"/>
              <a:lumOff val="35000"/>
            </a:schemeClr>
          </a:solidFill>
          <a:effectLst>
            <a:outerShdw blurRad="50800" dist="12700" dir="2700000" algn="tl" rotWithShape="0">
              <a:schemeClr val="bg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Good Leadership</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approach</a:t>
            </a:r>
            <a:endParaRPr lang="en-US" dirty="0"/>
          </a:p>
        </p:txBody>
      </p:sp>
      <p:sp>
        <p:nvSpPr>
          <p:cNvPr id="3" name="Content Placeholder 2"/>
          <p:cNvSpPr>
            <a:spLocks noGrp="1"/>
          </p:cNvSpPr>
          <p:nvPr>
            <p:ph idx="1"/>
          </p:nvPr>
        </p:nvSpPr>
        <p:spPr/>
        <p:txBody>
          <a:bodyPr/>
          <a:lstStyle/>
          <a:p>
            <a:r>
              <a:rPr lang="en-US" dirty="0" smtClean="0"/>
              <a:t>Three variables with leadership</a:t>
            </a:r>
          </a:p>
          <a:p>
            <a:r>
              <a:rPr lang="en-US" dirty="0" smtClean="0"/>
              <a:t>The leader</a:t>
            </a:r>
          </a:p>
          <a:p>
            <a:r>
              <a:rPr lang="en-US" dirty="0" smtClean="0"/>
              <a:t>The situation</a:t>
            </a:r>
          </a:p>
          <a:p>
            <a:r>
              <a:rPr lang="en-US" dirty="0" smtClean="0"/>
              <a:t>The group or team</a:t>
            </a:r>
          </a:p>
          <a:p>
            <a:pPr lvl="1"/>
            <a:r>
              <a:rPr lang="en-US" dirty="0" smtClean="0"/>
              <a:t>More than sum of its parts</a:t>
            </a:r>
          </a:p>
          <a:p>
            <a:pPr lvl="1"/>
            <a:r>
              <a:rPr lang="en-US" dirty="0" smtClean="0"/>
              <a:t>Group or team personality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approach</a:t>
            </a:r>
            <a:endParaRPr lang="en-US" dirty="0"/>
          </a:p>
        </p:txBody>
      </p:sp>
      <p:sp>
        <p:nvSpPr>
          <p:cNvPr id="5" name="Content Placeholder 4"/>
          <p:cNvSpPr>
            <a:spLocks noGrp="1"/>
          </p:cNvSpPr>
          <p:nvPr>
            <p:ph idx="1"/>
          </p:nvPr>
        </p:nvSpPr>
        <p:spPr/>
        <p:txBody>
          <a:bodyPr/>
          <a:lstStyle/>
          <a:p>
            <a:pPr>
              <a:buNone/>
            </a:pPr>
            <a:r>
              <a:rPr lang="en-US" sz="3200" dirty="0" smtClean="0"/>
              <a:t>All teams have 3 universal needs:</a:t>
            </a:r>
          </a:p>
          <a:p>
            <a:r>
              <a:rPr lang="en-US" dirty="0" smtClean="0"/>
              <a:t>The need to achieve the common task</a:t>
            </a:r>
          </a:p>
          <a:p>
            <a:r>
              <a:rPr lang="en-US" dirty="0" smtClean="0"/>
              <a:t>The need to be held together or maintained as a working group</a:t>
            </a:r>
          </a:p>
          <a:p>
            <a:r>
              <a:rPr lang="en-US" dirty="0" smtClean="0"/>
              <a:t>The needs which individuals bring into them by virtue of being embodied persons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task</a:t>
            </a:r>
            <a:endParaRPr lang="en-US" dirty="0"/>
          </a:p>
        </p:txBody>
      </p:sp>
      <p:sp>
        <p:nvSpPr>
          <p:cNvPr id="3" name="Content Placeholder 2"/>
          <p:cNvSpPr>
            <a:spLocks noGrp="1"/>
          </p:cNvSpPr>
          <p:nvPr>
            <p:ph idx="1"/>
          </p:nvPr>
        </p:nvSpPr>
        <p:spPr/>
        <p:txBody>
          <a:bodyPr/>
          <a:lstStyle/>
          <a:p>
            <a:r>
              <a:rPr lang="en-US" dirty="0" smtClean="0"/>
              <a:t>Do something cannot do as an individual</a:t>
            </a:r>
          </a:p>
          <a:p>
            <a:pPr lvl="1"/>
            <a:r>
              <a:rPr lang="en-US" dirty="0" smtClean="0"/>
              <a:t>Climb a mountain</a:t>
            </a:r>
          </a:p>
          <a:p>
            <a:r>
              <a:rPr lang="en-US" dirty="0" smtClean="0"/>
              <a:t>If successful -&gt; elation</a:t>
            </a:r>
          </a:p>
          <a:p>
            <a:r>
              <a:rPr lang="en-US" dirty="0" smtClean="0"/>
              <a:t>If unsuccessful -&gt; despair </a:t>
            </a:r>
          </a:p>
          <a:p>
            <a:pPr lvl="1"/>
            <a:r>
              <a:rPr lang="en-US" dirty="0" smtClean="0"/>
              <a:t>Disband or reform?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a:t>
            </a:r>
            <a:r>
              <a:rPr lang="en-US" dirty="0" err="1" smtClean="0"/>
              <a:t>maintainence</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Morale</a:t>
            </a:r>
          </a:p>
          <a:p>
            <a:r>
              <a:rPr lang="en-US" dirty="0" smtClean="0"/>
              <a:t>Team spirit</a:t>
            </a:r>
          </a:p>
          <a:p>
            <a:r>
              <a:rPr lang="en-US" dirty="0" smtClean="0"/>
              <a:t>Trust</a:t>
            </a:r>
          </a:p>
          <a:p>
            <a:r>
              <a:rPr lang="en-US" dirty="0" smtClean="0"/>
              <a:t>Cooperation</a:t>
            </a:r>
          </a:p>
          <a:p>
            <a:r>
              <a:rPr lang="en-US" dirty="0" smtClean="0"/>
              <a:t>Friendship </a:t>
            </a:r>
          </a:p>
          <a:p>
            <a:r>
              <a:rPr lang="en-US" dirty="0" smtClean="0"/>
              <a:t>Threatened internally</a:t>
            </a:r>
          </a:p>
          <a:p>
            <a:r>
              <a:rPr lang="en-US" dirty="0" smtClean="0"/>
              <a:t>Threatened externally</a:t>
            </a:r>
          </a:p>
          <a:p>
            <a:r>
              <a:rPr lang="en-US" dirty="0" smtClean="0"/>
              <a:t>Team building exercises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82" y="194235"/>
            <a:ext cx="7434729" cy="762000"/>
          </a:xfrm>
        </p:spPr>
        <p:txBody>
          <a:bodyPr/>
          <a:lstStyle/>
          <a:p>
            <a:r>
              <a:rPr lang="en-US" dirty="0" smtClean="0"/>
              <a:t>Individual needs</a:t>
            </a:r>
            <a:endParaRPr lang="en-US" dirty="0"/>
          </a:p>
        </p:txBody>
      </p:sp>
      <p:pic>
        <p:nvPicPr>
          <p:cNvPr id="5" name="Content Placeholder 4" descr="Hierarchyofneeds.jpg"/>
          <p:cNvPicPr>
            <a:picLocks noGrp="1" noChangeAspect="1"/>
          </p:cNvPicPr>
          <p:nvPr>
            <p:ph idx="1"/>
          </p:nvPr>
        </p:nvPicPr>
        <p:blipFill>
          <a:blip r:embed="rId3"/>
          <a:srcRect l="-2010" r="-2010"/>
          <a:stretch>
            <a:fillRect/>
          </a:stretch>
        </p:blipFill>
        <p:spPr>
          <a:xfrm>
            <a:off x="250356" y="1180353"/>
            <a:ext cx="8445375" cy="5393765"/>
          </a:xfrm>
        </p:spPr>
      </p:pic>
      <p:sp>
        <p:nvSpPr>
          <p:cNvPr id="4" name="TextBox 3"/>
          <p:cNvSpPr txBox="1"/>
          <p:nvPr/>
        </p:nvSpPr>
        <p:spPr>
          <a:xfrm>
            <a:off x="762000" y="2129692"/>
            <a:ext cx="1877475" cy="369332"/>
          </a:xfrm>
          <a:prstGeom prst="rect">
            <a:avLst/>
          </a:prstGeom>
          <a:noFill/>
        </p:spPr>
        <p:txBody>
          <a:bodyPr wrap="none" rtlCol="0">
            <a:spAutoFit/>
          </a:bodyPr>
          <a:lstStyle/>
          <a:p>
            <a:r>
              <a:rPr lang="en-US" dirty="0" smtClean="0"/>
              <a:t>Abraham Maslow</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66593" y="193366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p:cNvSpPr>
            <a:spLocks noGrp="1"/>
          </p:cNvSpPr>
          <p:nvPr>
            <p:ph type="title"/>
          </p:nvPr>
        </p:nvSpPr>
        <p:spPr/>
        <p:txBody>
          <a:bodyPr/>
          <a:lstStyle/>
          <a:p>
            <a:r>
              <a:rPr lang="en-US" dirty="0" smtClean="0"/>
              <a:t>The three areas of need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66593" y="193366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p:txBody>
          <a:bodyPr/>
          <a:lstStyle/>
          <a:p>
            <a:r>
              <a:rPr lang="en-US" dirty="0" smtClean="0"/>
              <a:t>Ignoring or forgetting the task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66593" y="193366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p:txBody>
          <a:bodyPr/>
          <a:lstStyle/>
          <a:p>
            <a:r>
              <a:rPr lang="en-US" dirty="0" smtClean="0"/>
              <a:t>Over-focusing on the task</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66593" y="193366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p:txBody>
          <a:bodyPr/>
          <a:lstStyle/>
          <a:p>
            <a:r>
              <a:rPr lang="en-US" dirty="0" smtClean="0"/>
              <a:t>Ignoring the team’s needs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66593" y="193366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p:txBody>
          <a:bodyPr/>
          <a:lstStyle/>
          <a:p>
            <a:r>
              <a:rPr lang="en-US" dirty="0" smtClean="0"/>
              <a:t>Over-focusing on the team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leadership?</a:t>
            </a:r>
            <a:endParaRPr lang="en-US" dirty="0"/>
          </a:p>
        </p:txBody>
      </p:sp>
      <p:sp>
        <p:nvSpPr>
          <p:cNvPr id="3" name="Content Placeholder 2"/>
          <p:cNvSpPr>
            <a:spLocks noGrp="1"/>
          </p:cNvSpPr>
          <p:nvPr>
            <p:ph idx="1"/>
          </p:nvPr>
        </p:nvSpPr>
        <p:spPr/>
        <p:txBody>
          <a:bodyPr>
            <a:normAutofit lnSpcReduction="10000"/>
          </a:bodyPr>
          <a:lstStyle/>
          <a:p>
            <a:r>
              <a:rPr lang="en-US" dirty="0" smtClean="0"/>
              <a:t>The ability to inspire willing obedience in others</a:t>
            </a:r>
          </a:p>
          <a:p>
            <a:pPr lvl="1">
              <a:buNone/>
            </a:pPr>
            <a:r>
              <a:rPr lang="en-US" dirty="0" smtClean="0"/>
              <a:t>						Xenophon </a:t>
            </a:r>
          </a:p>
          <a:p>
            <a:r>
              <a:rPr lang="en-US" dirty="0" smtClean="0"/>
              <a:t>Leadership is about getting extraordinary performance out of ordinary people </a:t>
            </a:r>
          </a:p>
          <a:p>
            <a:pPr lvl="1">
              <a:buNone/>
            </a:pPr>
            <a:r>
              <a:rPr lang="en-US" dirty="0" smtClean="0"/>
              <a:t>				John Harvey-Jones</a:t>
            </a:r>
          </a:p>
          <a:p>
            <a:pPr marL="282575" lvl="1" indent="-282575">
              <a:spcBef>
                <a:spcPts val="2400"/>
              </a:spcBef>
              <a:buClr>
                <a:schemeClr val="tx2"/>
              </a:buClr>
            </a:pPr>
            <a:r>
              <a:rPr lang="en-US" sz="2600" dirty="0" smtClean="0"/>
              <a:t>Your position never gives you the right to command. It only imposes on you the duty of so living your life that others may receive your orders without being humiliated.</a:t>
            </a:r>
            <a:r>
              <a:rPr lang="en-US" dirty="0" smtClean="0"/>
              <a:t>					Dag Hammarskjold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66593" y="193366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p:txBody>
          <a:bodyPr/>
          <a:lstStyle/>
          <a:p>
            <a:r>
              <a:rPr lang="en-US" dirty="0" smtClean="0"/>
              <a:t>Ignoring the individuals’ needs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66593" y="193366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p:txBody>
          <a:bodyPr/>
          <a:lstStyle/>
          <a:p>
            <a:r>
              <a:rPr lang="en-US" dirty="0" smtClean="0"/>
              <a:t>Over-focusing on individual needs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smtClean="0"/>
              <a:t>In God’s ideal, there cannot be any individual purpose which does not support the whole purpose, nor can there be any whole purpose that does not guarantee the interests of the individual. 				DP</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866593" y="145095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a:xfrm>
            <a:off x="349624" y="465085"/>
            <a:ext cx="7086600" cy="731838"/>
          </a:xfrm>
        </p:spPr>
        <p:txBody>
          <a:bodyPr/>
          <a:lstStyle/>
          <a:p>
            <a:r>
              <a:rPr lang="en-US" dirty="0" smtClean="0"/>
              <a:t>What a leader has to do</a:t>
            </a:r>
            <a:endParaRPr lang="en-US" dirty="0"/>
          </a:p>
        </p:txBody>
      </p:sp>
      <p:sp>
        <p:nvSpPr>
          <p:cNvPr id="4" name="TextBox 3"/>
          <p:cNvSpPr txBox="1"/>
          <p:nvPr/>
        </p:nvSpPr>
        <p:spPr>
          <a:xfrm>
            <a:off x="349624" y="5808014"/>
            <a:ext cx="6434499" cy="646331"/>
          </a:xfrm>
          <a:prstGeom prst="rect">
            <a:avLst/>
          </a:prstGeom>
          <a:noFill/>
        </p:spPr>
        <p:txBody>
          <a:bodyPr wrap="none" rtlCol="0">
            <a:spAutoFit/>
          </a:bodyPr>
          <a:lstStyle/>
          <a:p>
            <a:r>
              <a:rPr lang="en-US" dirty="0" smtClean="0"/>
              <a:t>Until you can do this essential work, your appointment as a leader </a:t>
            </a:r>
          </a:p>
          <a:p>
            <a:r>
              <a:rPr lang="en-US" dirty="0" smtClean="0"/>
              <a:t>will not be ratified in the hearts and minds of the team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Accountability and </a:t>
            </a:r>
            <a:r>
              <a:rPr lang="en-US" dirty="0" err="1" smtClean="0"/>
              <a:t>ressponsibility</a:t>
            </a:r>
            <a:endParaRPr lang="en-US" dirty="0"/>
          </a:p>
        </p:txBody>
      </p:sp>
      <p:sp>
        <p:nvSpPr>
          <p:cNvPr id="4" name="Content Placeholder 3"/>
          <p:cNvSpPr>
            <a:spLocks noGrp="1"/>
          </p:cNvSpPr>
          <p:nvPr>
            <p:ph idx="1"/>
          </p:nvPr>
        </p:nvSpPr>
        <p:spPr>
          <a:xfrm>
            <a:off x="349624" y="1839465"/>
            <a:ext cx="7086600" cy="4525963"/>
          </a:xfrm>
        </p:spPr>
        <p:txBody>
          <a:bodyPr/>
          <a:lstStyle/>
          <a:p>
            <a:r>
              <a:rPr lang="en-US" dirty="0" smtClean="0"/>
              <a:t>Leaders can’t do everything but are accountable for everything </a:t>
            </a:r>
          </a:p>
          <a:p>
            <a:r>
              <a:rPr lang="en-US" dirty="0" smtClean="0"/>
              <a:t>“It is good if you have a sense of responsibility yourself, but it will not accomplish anything until all your members also have that same sense of responsibility. Your problem is how to transfer your standard to them. You have to study this process all the time.” 	Sun </a:t>
            </a:r>
            <a:r>
              <a:rPr lang="en-US" dirty="0" err="1" smtClean="0"/>
              <a:t>Myung</a:t>
            </a:r>
            <a:r>
              <a:rPr lang="en-US" dirty="0" smtClean="0"/>
              <a:t> Moon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for good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Task</a:t>
            </a:r>
          </a:p>
          <a:p>
            <a:pPr lvl="1"/>
            <a:r>
              <a:rPr lang="en-US" dirty="0" smtClean="0"/>
              <a:t>Is this task worthwhile</a:t>
            </a:r>
          </a:p>
          <a:p>
            <a:pPr lvl="1"/>
            <a:r>
              <a:rPr lang="en-US" dirty="0" smtClean="0"/>
              <a:t>What is its value to society?</a:t>
            </a:r>
          </a:p>
          <a:p>
            <a:pPr lvl="1"/>
            <a:r>
              <a:rPr lang="en-US" dirty="0" smtClean="0"/>
              <a:t>How would one measure that value?</a:t>
            </a:r>
          </a:p>
          <a:p>
            <a:r>
              <a:rPr lang="en-US" dirty="0" smtClean="0"/>
              <a:t>Group</a:t>
            </a:r>
          </a:p>
          <a:p>
            <a:pPr lvl="1"/>
            <a:r>
              <a:rPr lang="en-US" dirty="0" smtClean="0"/>
              <a:t>What are the values that this group shares and holds it together?</a:t>
            </a:r>
          </a:p>
          <a:p>
            <a:r>
              <a:rPr lang="en-US" dirty="0" smtClean="0"/>
              <a:t>Individual</a:t>
            </a:r>
          </a:p>
          <a:p>
            <a:pPr lvl="1"/>
            <a:r>
              <a:rPr lang="en-US" dirty="0" smtClean="0"/>
              <a:t>Do I share the same values as this group?</a:t>
            </a:r>
          </a:p>
          <a:p>
            <a:pPr lvl="1"/>
            <a:r>
              <a:rPr lang="en-US" dirty="0" smtClean="0"/>
              <a:t>Is this task worthwhile in my eyes?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leadership</a:t>
            </a:r>
            <a:endParaRPr lang="en-US" dirty="0"/>
          </a:p>
        </p:txBody>
      </p:sp>
      <p:sp>
        <p:nvSpPr>
          <p:cNvPr id="3" name="Content Placeholder 2"/>
          <p:cNvSpPr>
            <a:spLocks noGrp="1"/>
          </p:cNvSpPr>
          <p:nvPr>
            <p:ph idx="1"/>
          </p:nvPr>
        </p:nvSpPr>
        <p:spPr>
          <a:xfrm>
            <a:off x="349624" y="1600200"/>
            <a:ext cx="7086600" cy="4867270"/>
          </a:xfrm>
        </p:spPr>
        <p:txBody>
          <a:bodyPr>
            <a:normAutofit fontScale="92500" lnSpcReduction="10000"/>
          </a:bodyPr>
          <a:lstStyle/>
          <a:p>
            <a:r>
              <a:rPr lang="en-US" dirty="0" smtClean="0"/>
              <a:t>Making sure each three areas of need are fulfilled</a:t>
            </a:r>
          </a:p>
          <a:p>
            <a:r>
              <a:rPr lang="en-US" dirty="0" smtClean="0"/>
              <a:t>Planning</a:t>
            </a:r>
          </a:p>
          <a:p>
            <a:r>
              <a:rPr lang="en-US" dirty="0" smtClean="0"/>
              <a:t>Briefing </a:t>
            </a:r>
          </a:p>
          <a:p>
            <a:r>
              <a:rPr lang="en-US" dirty="0" smtClean="0"/>
              <a:t>Initiating</a:t>
            </a:r>
          </a:p>
          <a:p>
            <a:r>
              <a:rPr lang="en-US" dirty="0" smtClean="0"/>
              <a:t>Controlling</a:t>
            </a:r>
          </a:p>
          <a:p>
            <a:r>
              <a:rPr lang="en-US" dirty="0" smtClean="0"/>
              <a:t>Supporting</a:t>
            </a:r>
          </a:p>
          <a:p>
            <a:r>
              <a:rPr lang="en-US" dirty="0" smtClean="0"/>
              <a:t>Informing</a:t>
            </a:r>
          </a:p>
          <a:p>
            <a:r>
              <a:rPr lang="en-US" dirty="0" smtClean="0"/>
              <a:t>Evaluating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t>
            </a:r>
            <a:endParaRPr lang="en-US" dirty="0"/>
          </a:p>
        </p:txBody>
      </p:sp>
      <p:sp>
        <p:nvSpPr>
          <p:cNvPr id="3" name="Content Placeholder 2"/>
          <p:cNvSpPr>
            <a:spLocks noGrp="1"/>
          </p:cNvSpPr>
          <p:nvPr>
            <p:ph idx="1"/>
          </p:nvPr>
        </p:nvSpPr>
        <p:spPr/>
        <p:txBody>
          <a:bodyPr/>
          <a:lstStyle/>
          <a:p>
            <a:r>
              <a:rPr lang="en-US" dirty="0" smtClean="0"/>
              <a:t>Bridging the gap mentally between where you are and where you want to be</a:t>
            </a:r>
          </a:p>
          <a:p>
            <a:pPr lvl="1"/>
            <a:r>
              <a:rPr lang="en-US" dirty="0" smtClean="0"/>
              <a:t>How are we going to achieve the task?</a:t>
            </a:r>
          </a:p>
          <a:p>
            <a:pPr lvl="1"/>
            <a:r>
              <a:rPr lang="en-US" dirty="0" smtClean="0"/>
              <a:t>Who is going to do what?</a:t>
            </a:r>
          </a:p>
          <a:p>
            <a:pPr lvl="1"/>
            <a:r>
              <a:rPr lang="en-US" dirty="0" smtClean="0"/>
              <a:t>When does it have to be done?</a:t>
            </a:r>
          </a:p>
          <a:p>
            <a:r>
              <a:rPr lang="en-US" dirty="0" smtClean="0"/>
              <a:t>“The first criterion of leadership is organization; you have to organize efficiently.” SMM</a:t>
            </a:r>
          </a:p>
          <a:p>
            <a:r>
              <a:rPr lang="en-US" dirty="0" smtClean="0"/>
              <a:t>How to make a plan?</a:t>
            </a:r>
          </a:p>
          <a:p>
            <a:pPr lvl="1"/>
            <a:r>
              <a:rPr lang="en-US" dirty="0" smtClean="0"/>
              <a:t>Leader? Together?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 am telling you this because we should have the best organization in the world. Our planning and organization must be workable, not just idealistic. </a:t>
            </a:r>
          </a:p>
          <a:p>
            <a:r>
              <a:rPr lang="en-US" dirty="0" smtClean="0"/>
              <a:t>As a team captain you should always figure out how much better you can do this month than last month. Then you can make a plan, taking into consideration all the personalities on your team. Make a workable plan and really stretch yourself to fulfill it.</a:t>
            </a:r>
          </a:p>
          <a:p>
            <a:pPr>
              <a:buNone/>
            </a:pPr>
            <a:r>
              <a:rPr lang="en-US" dirty="0" smtClean="0"/>
              <a:t>					Sun </a:t>
            </a:r>
            <a:r>
              <a:rPr lang="en-US" dirty="0" err="1" smtClean="0"/>
              <a:t>Myung</a:t>
            </a:r>
            <a:r>
              <a:rPr lang="en-US" dirty="0" smtClean="0"/>
              <a:t> Moon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Briefing </a:t>
            </a:r>
            <a:endParaRPr lang="en-US" dirty="0"/>
          </a:p>
        </p:txBody>
      </p:sp>
      <p:sp>
        <p:nvSpPr>
          <p:cNvPr id="3" name="Content Placeholder 2"/>
          <p:cNvSpPr>
            <a:spLocks noGrp="1"/>
          </p:cNvSpPr>
          <p:nvPr>
            <p:ph idx="1"/>
          </p:nvPr>
        </p:nvSpPr>
        <p:spPr/>
        <p:txBody>
          <a:bodyPr>
            <a:normAutofit lnSpcReduction="10000"/>
          </a:bodyPr>
          <a:lstStyle/>
          <a:p>
            <a:r>
              <a:rPr lang="en-US" dirty="0" smtClean="0"/>
              <a:t>Communication important</a:t>
            </a:r>
          </a:p>
          <a:p>
            <a:r>
              <a:rPr lang="en-US" dirty="0" smtClean="0"/>
              <a:t>Explain the task, its value and meaning</a:t>
            </a:r>
          </a:p>
          <a:p>
            <a:r>
              <a:rPr lang="en-US" dirty="0" smtClean="0"/>
              <a:t>Preparing </a:t>
            </a:r>
          </a:p>
          <a:p>
            <a:r>
              <a:rPr lang="en-US" dirty="0" smtClean="0"/>
              <a:t>Clarifying</a:t>
            </a:r>
          </a:p>
          <a:p>
            <a:r>
              <a:rPr lang="en-US" dirty="0" smtClean="0"/>
              <a:t>Simplifying</a:t>
            </a:r>
          </a:p>
          <a:p>
            <a:r>
              <a:rPr lang="en-US" dirty="0" smtClean="0"/>
              <a:t>Vivifying</a:t>
            </a:r>
          </a:p>
          <a:p>
            <a:r>
              <a:rPr lang="en-US" dirty="0" smtClean="0"/>
              <a:t>Being yourself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3blE2.jpg"/>
          <p:cNvPicPr>
            <a:picLocks noChangeAspect="1"/>
          </p:cNvPicPr>
          <p:nvPr/>
        </p:nvPicPr>
        <p:blipFill>
          <a:blip r:embed="rId2"/>
          <a:stretch>
            <a:fillRect/>
          </a:stretch>
        </p:blipFill>
        <p:spPr>
          <a:xfrm>
            <a:off x="443496" y="0"/>
            <a:ext cx="6858000" cy="68580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Father on leadership</a:t>
            </a:r>
            <a:endParaRPr lang="en-US" dirty="0"/>
          </a:p>
        </p:txBody>
      </p:sp>
      <p:sp>
        <p:nvSpPr>
          <p:cNvPr id="3" name="Content Placeholder 2"/>
          <p:cNvSpPr>
            <a:spLocks noGrp="1"/>
          </p:cNvSpPr>
          <p:nvPr>
            <p:ph idx="1"/>
          </p:nvPr>
        </p:nvSpPr>
        <p:spPr/>
        <p:txBody>
          <a:bodyPr>
            <a:normAutofit lnSpcReduction="10000"/>
          </a:bodyPr>
          <a:lstStyle/>
          <a:p>
            <a:r>
              <a:rPr lang="en-US" dirty="0" smtClean="0"/>
              <a:t>The fastest, easiest way to find the best method is to adopt the best man's technique for yourself. You have to standardize your method of doing things. You must have a clear idea of what you are going to do, and all your members must know what they are going to do. If any of them has a better way of doing things, of course let him suggest it. Organization, a strong sense of responsibility, enthusiasm and long hours of work are all very essential, but there is still one more crucial element: clear direction. </a:t>
            </a:r>
            <a:r>
              <a:rPr lang="en-US" sz="2595" dirty="0" smtClean="0"/>
              <a:t>								Sun </a:t>
            </a:r>
            <a:r>
              <a:rPr lang="en-US" sz="2595" dirty="0" err="1" smtClean="0"/>
              <a:t>Myung</a:t>
            </a:r>
            <a:r>
              <a:rPr lang="en-US" sz="2595" dirty="0" smtClean="0"/>
              <a:t> Moon</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a:t>
            </a:r>
            <a:endParaRPr lang="en-US" dirty="0"/>
          </a:p>
        </p:txBody>
      </p:sp>
      <p:sp>
        <p:nvSpPr>
          <p:cNvPr id="3" name="Content Placeholder 2"/>
          <p:cNvSpPr>
            <a:spLocks noGrp="1"/>
          </p:cNvSpPr>
          <p:nvPr>
            <p:ph idx="1"/>
          </p:nvPr>
        </p:nvSpPr>
        <p:spPr/>
        <p:txBody>
          <a:bodyPr/>
          <a:lstStyle/>
          <a:p>
            <a:r>
              <a:rPr lang="en-US" dirty="0" smtClean="0"/>
              <a:t>Be aware of what should be happening and what is happening and intervene if necessary</a:t>
            </a:r>
          </a:p>
          <a:p>
            <a:r>
              <a:rPr lang="en-US" dirty="0" smtClean="0"/>
              <a:t>Goal is to intervene as little as possible</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ideal leader?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best leaders are those the people hardly know exist.</a:t>
            </a:r>
            <a:br>
              <a:rPr lang="en-US" dirty="0" smtClean="0"/>
            </a:br>
            <a:r>
              <a:rPr lang="en-US" dirty="0" smtClean="0"/>
              <a:t>The next best is a leader who is loved and praised.</a:t>
            </a:r>
            <a:br>
              <a:rPr lang="en-US" dirty="0" smtClean="0"/>
            </a:br>
            <a:r>
              <a:rPr lang="en-US" dirty="0" smtClean="0"/>
              <a:t>Next comes the one who is feared.</a:t>
            </a:r>
            <a:br>
              <a:rPr lang="en-US" dirty="0" smtClean="0"/>
            </a:br>
            <a:r>
              <a:rPr lang="en-US" dirty="0" smtClean="0"/>
              <a:t>The worst one is the leader that is despised.</a:t>
            </a:r>
          </a:p>
          <a:p>
            <a:r>
              <a:rPr lang="en-US" dirty="0" smtClean="0"/>
              <a:t>The best leaders value their words, </a:t>
            </a:r>
            <a:br>
              <a:rPr lang="en-US" dirty="0" smtClean="0"/>
            </a:br>
            <a:r>
              <a:rPr lang="en-US" dirty="0" smtClean="0"/>
              <a:t>and use them sparingly.</a:t>
            </a:r>
            <a:br>
              <a:rPr lang="en-US" dirty="0" smtClean="0"/>
            </a:br>
            <a:r>
              <a:rPr lang="en-US" dirty="0" smtClean="0"/>
              <a:t>When he or she has accomplished their task,</a:t>
            </a:r>
            <a:br>
              <a:rPr lang="en-US" dirty="0" smtClean="0"/>
            </a:br>
            <a:r>
              <a:rPr lang="en-US" dirty="0" smtClean="0"/>
              <a:t>the people say, </a:t>
            </a:r>
            <a:br>
              <a:rPr lang="en-US" dirty="0" smtClean="0"/>
            </a:br>
            <a:r>
              <a:rPr lang="en-US" dirty="0" smtClean="0"/>
              <a:t>"Amazing: we did it, all by ourselves!”</a:t>
            </a:r>
          </a:p>
          <a:p>
            <a:pPr>
              <a:buNone/>
            </a:pPr>
            <a:r>
              <a:rPr lang="en-US" dirty="0" smtClean="0"/>
              <a:t>							Taoism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a:t>
            </a:r>
            <a:endParaRPr lang="en-US" dirty="0"/>
          </a:p>
        </p:txBody>
      </p:sp>
      <p:sp>
        <p:nvSpPr>
          <p:cNvPr id="3" name="Content Placeholder 2"/>
          <p:cNvSpPr>
            <a:spLocks noGrp="1"/>
          </p:cNvSpPr>
          <p:nvPr>
            <p:ph idx="1"/>
          </p:nvPr>
        </p:nvSpPr>
        <p:spPr/>
        <p:txBody>
          <a:bodyPr/>
          <a:lstStyle/>
          <a:p>
            <a:r>
              <a:rPr lang="en-US" dirty="0" smtClean="0"/>
              <a:t>Judging the effects of potential actions </a:t>
            </a:r>
          </a:p>
          <a:p>
            <a:r>
              <a:rPr lang="en-US" dirty="0" smtClean="0"/>
              <a:t>Evaluating a team’s performance</a:t>
            </a:r>
          </a:p>
          <a:p>
            <a:pPr lvl="1"/>
            <a:r>
              <a:rPr lang="en-US" dirty="0" smtClean="0"/>
              <a:t>Task achieved?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If I see a high team average, I think that is good, but if I see that each member has a similar high average then I value that team even more because I know that it is a stable team. Once you are stable as a leader your team will grow. For your first few months or even the first year it is too early to tell about you. But after a long time, if your teams are still up and down, with some members having very high results and others very low results, even though your team average is very good, the situation reflects your poor organization. </a:t>
            </a:r>
          </a:p>
          <a:p>
            <a:pPr lvl="2">
              <a:buNone/>
            </a:pPr>
            <a:r>
              <a:rPr lang="en-US" sz="2595" dirty="0" smtClean="0"/>
              <a:t>						Sun </a:t>
            </a:r>
            <a:r>
              <a:rPr lang="en-US" sz="2595" dirty="0" err="1" smtClean="0"/>
              <a:t>Myung</a:t>
            </a:r>
            <a:r>
              <a:rPr lang="en-US" sz="2595" dirty="0" smtClean="0"/>
              <a:t> Moon</a:t>
            </a:r>
            <a:endParaRPr lang="en-US" sz="2595"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Delegating </a:t>
            </a:r>
            <a:endParaRPr lang="en-US" dirty="0"/>
          </a:p>
        </p:txBody>
      </p:sp>
      <p:sp>
        <p:nvSpPr>
          <p:cNvPr id="3" name="Content Placeholder 2"/>
          <p:cNvSpPr>
            <a:spLocks noGrp="1"/>
          </p:cNvSpPr>
          <p:nvPr>
            <p:ph idx="1"/>
          </p:nvPr>
        </p:nvSpPr>
        <p:spPr/>
        <p:txBody>
          <a:bodyPr/>
          <a:lstStyle/>
          <a:p>
            <a:r>
              <a:rPr lang="en-US" dirty="0" smtClean="0"/>
              <a:t>Leader’s character</a:t>
            </a:r>
          </a:p>
          <a:p>
            <a:r>
              <a:rPr lang="en-US" dirty="0" smtClean="0"/>
              <a:t>Subordinates</a:t>
            </a:r>
          </a:p>
          <a:p>
            <a:pPr lvl="1"/>
            <a:r>
              <a:rPr lang="en-US" dirty="0" smtClean="0"/>
              <a:t>How knowledgeable, experienced, socially skilled</a:t>
            </a:r>
          </a:p>
          <a:p>
            <a:r>
              <a:rPr lang="en-US" dirty="0" smtClean="0"/>
              <a:t>Situation</a:t>
            </a:r>
          </a:p>
          <a:p>
            <a:pPr lvl="1"/>
            <a:r>
              <a:rPr lang="en-US" dirty="0" smtClean="0"/>
              <a:t>Task</a:t>
            </a:r>
          </a:p>
          <a:p>
            <a:pPr lvl="1"/>
            <a:r>
              <a:rPr lang="en-US" dirty="0" smtClean="0"/>
              <a:t>Environment </a:t>
            </a:r>
          </a:p>
          <a:p>
            <a:pPr lvl="1"/>
            <a:r>
              <a:rPr lang="en-US" dirty="0" smtClean="0"/>
              <a:t>Time constraints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At the same time, let your members give suggestions about the best method to use and give comments about themselves. If you are confident of having the best way, do not just insist that your members follow your way. If one of them comes up to suggest his own idea, even if you think he is wrong, do not say, "No, just hush up and listen to me." Rather, try to find the good points in his suggestion and agree with him on those. If you come to realize that someone is actually better than you in some ways, then you can always accept suggestions from him. You need to have vast information. </a:t>
            </a:r>
          </a:p>
          <a:p>
            <a:pPr>
              <a:buNone/>
            </a:pPr>
            <a:r>
              <a:rPr lang="en-US" dirty="0" smtClean="0"/>
              <a:t>					Sun </a:t>
            </a:r>
            <a:r>
              <a:rPr lang="en-US" dirty="0" err="1" smtClean="0"/>
              <a:t>Myung</a:t>
            </a:r>
            <a:r>
              <a:rPr lang="en-US" dirty="0" smtClean="0"/>
              <a:t> Moon </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continuum</a:t>
            </a:r>
            <a:endParaRPr lang="en-US" dirty="0"/>
          </a:p>
        </p:txBody>
      </p:sp>
      <p:sp>
        <p:nvSpPr>
          <p:cNvPr id="4" name="Rectangle 3"/>
          <p:cNvSpPr/>
          <p:nvPr/>
        </p:nvSpPr>
        <p:spPr>
          <a:xfrm>
            <a:off x="349624" y="2584824"/>
            <a:ext cx="6896847" cy="1389529"/>
          </a:xfrm>
          <a:prstGeom prst="rect">
            <a:avLst/>
          </a:prstGeom>
          <a:ln w="34925">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flipV="1">
            <a:off x="319742" y="2838824"/>
            <a:ext cx="6896847" cy="896470"/>
          </a:xfrm>
          <a:prstGeom prst="line">
            <a:avLst/>
          </a:prstGeom>
          <a:ln w="31750">
            <a:solidFill>
              <a:schemeClr val="bg1"/>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49624" y="2584824"/>
            <a:ext cx="1700180" cy="923330"/>
          </a:xfrm>
          <a:prstGeom prst="rect">
            <a:avLst/>
          </a:prstGeom>
          <a:noFill/>
        </p:spPr>
        <p:txBody>
          <a:bodyPr wrap="square" rtlCol="0">
            <a:spAutoFit/>
          </a:bodyPr>
          <a:lstStyle/>
          <a:p>
            <a:r>
              <a:rPr lang="en-US" dirty="0" smtClean="0">
                <a:solidFill>
                  <a:schemeClr val="bg1"/>
                </a:solidFill>
              </a:rPr>
              <a:t>Use of authority</a:t>
            </a:r>
            <a:br>
              <a:rPr lang="en-US" dirty="0" smtClean="0">
                <a:solidFill>
                  <a:schemeClr val="bg1"/>
                </a:solidFill>
              </a:rPr>
            </a:br>
            <a:r>
              <a:rPr lang="en-US" dirty="0" smtClean="0">
                <a:solidFill>
                  <a:schemeClr val="bg1"/>
                </a:solidFill>
              </a:rPr>
              <a:t>by manager </a:t>
            </a:r>
          </a:p>
          <a:p>
            <a:endParaRPr lang="en-US" dirty="0"/>
          </a:p>
        </p:txBody>
      </p:sp>
      <p:sp>
        <p:nvSpPr>
          <p:cNvPr id="8" name="TextBox 7"/>
          <p:cNvSpPr txBox="1"/>
          <p:nvPr/>
        </p:nvSpPr>
        <p:spPr>
          <a:xfrm>
            <a:off x="5244353" y="3184988"/>
            <a:ext cx="1754394" cy="646331"/>
          </a:xfrm>
          <a:prstGeom prst="rect">
            <a:avLst/>
          </a:prstGeom>
          <a:noFill/>
        </p:spPr>
        <p:txBody>
          <a:bodyPr wrap="none" rtlCol="0">
            <a:spAutoFit/>
          </a:bodyPr>
          <a:lstStyle/>
          <a:p>
            <a:r>
              <a:rPr lang="en-US" dirty="0" smtClean="0">
                <a:solidFill>
                  <a:srgbClr val="FFFFFF"/>
                </a:solidFill>
              </a:rPr>
              <a:t>Area of freedom </a:t>
            </a:r>
            <a:br>
              <a:rPr lang="en-US" dirty="0" smtClean="0">
                <a:solidFill>
                  <a:srgbClr val="FFFFFF"/>
                </a:solidFill>
              </a:rPr>
            </a:br>
            <a:r>
              <a:rPr lang="en-US" dirty="0" smtClean="0">
                <a:solidFill>
                  <a:srgbClr val="FFFFFF"/>
                </a:solidFill>
              </a:rPr>
              <a:t>for subordinates</a:t>
            </a:r>
            <a:endParaRPr lang="en-US" dirty="0">
              <a:solidFill>
                <a:srgbClr val="FFFFFF"/>
              </a:solidFill>
            </a:endParaRPr>
          </a:p>
        </p:txBody>
      </p:sp>
      <p:sp>
        <p:nvSpPr>
          <p:cNvPr id="9" name="TextBox 8"/>
          <p:cNvSpPr txBox="1"/>
          <p:nvPr/>
        </p:nvSpPr>
        <p:spPr>
          <a:xfrm>
            <a:off x="170332" y="4512235"/>
            <a:ext cx="998102" cy="1384995"/>
          </a:xfrm>
          <a:prstGeom prst="rect">
            <a:avLst/>
          </a:prstGeom>
          <a:noFill/>
        </p:spPr>
        <p:txBody>
          <a:bodyPr wrap="none" rtlCol="0">
            <a:spAutoFit/>
          </a:bodyPr>
          <a:lstStyle/>
          <a:p>
            <a:r>
              <a:rPr lang="en-US" sz="1400" dirty="0" smtClean="0"/>
              <a:t>Manager </a:t>
            </a:r>
            <a:br>
              <a:rPr lang="en-US" sz="1400" dirty="0" smtClean="0"/>
            </a:br>
            <a:r>
              <a:rPr lang="en-US" sz="1400" dirty="0" smtClean="0"/>
              <a:t>makes</a:t>
            </a:r>
            <a:br>
              <a:rPr lang="en-US" sz="1400" dirty="0" smtClean="0"/>
            </a:br>
            <a:r>
              <a:rPr lang="en-US" sz="1400" dirty="0" smtClean="0"/>
              <a:t>decisions</a:t>
            </a:r>
            <a:br>
              <a:rPr lang="en-US" sz="1400" dirty="0" smtClean="0"/>
            </a:br>
            <a:r>
              <a:rPr lang="en-US" sz="1400" dirty="0" smtClean="0"/>
              <a:t>and </a:t>
            </a:r>
            <a:br>
              <a:rPr lang="en-US" sz="1400" dirty="0" smtClean="0"/>
            </a:br>
            <a:r>
              <a:rPr lang="en-US" sz="1400" dirty="0" smtClean="0"/>
              <a:t>announces</a:t>
            </a:r>
          </a:p>
          <a:p>
            <a:r>
              <a:rPr lang="en-US" sz="1400" dirty="0"/>
              <a:t>i</a:t>
            </a:r>
            <a:r>
              <a:rPr lang="en-US" sz="1400" dirty="0" smtClean="0"/>
              <a:t>t</a:t>
            </a:r>
            <a:endParaRPr lang="en-US" sz="1400" dirty="0"/>
          </a:p>
        </p:txBody>
      </p:sp>
      <p:sp>
        <p:nvSpPr>
          <p:cNvPr id="10" name="TextBox 9"/>
          <p:cNvSpPr txBox="1"/>
          <p:nvPr/>
        </p:nvSpPr>
        <p:spPr>
          <a:xfrm>
            <a:off x="1172641" y="4512235"/>
            <a:ext cx="877163" cy="738664"/>
          </a:xfrm>
          <a:prstGeom prst="rect">
            <a:avLst/>
          </a:prstGeom>
          <a:noFill/>
        </p:spPr>
        <p:txBody>
          <a:bodyPr wrap="none" rtlCol="0">
            <a:spAutoFit/>
          </a:bodyPr>
          <a:lstStyle/>
          <a:p>
            <a:r>
              <a:rPr lang="en-US" sz="1400" dirty="0" smtClean="0"/>
              <a:t>Manager</a:t>
            </a:r>
            <a:br>
              <a:rPr lang="en-US" sz="1400" dirty="0" smtClean="0"/>
            </a:br>
            <a:r>
              <a:rPr lang="en-US" sz="1400" dirty="0" smtClean="0"/>
              <a:t>‘sells’</a:t>
            </a:r>
            <a:br>
              <a:rPr lang="en-US" sz="1400" dirty="0" smtClean="0"/>
            </a:br>
            <a:r>
              <a:rPr lang="en-US" sz="1400" dirty="0" smtClean="0"/>
              <a:t>decision</a:t>
            </a:r>
            <a:endParaRPr lang="en-US" sz="1400" dirty="0"/>
          </a:p>
        </p:txBody>
      </p:sp>
      <p:sp>
        <p:nvSpPr>
          <p:cNvPr id="11" name="TextBox 10"/>
          <p:cNvSpPr txBox="1"/>
          <p:nvPr/>
        </p:nvSpPr>
        <p:spPr>
          <a:xfrm>
            <a:off x="2049804" y="4512235"/>
            <a:ext cx="903162" cy="1169551"/>
          </a:xfrm>
          <a:prstGeom prst="rect">
            <a:avLst/>
          </a:prstGeom>
          <a:noFill/>
        </p:spPr>
        <p:txBody>
          <a:bodyPr wrap="none" rtlCol="0">
            <a:spAutoFit/>
          </a:bodyPr>
          <a:lstStyle/>
          <a:p>
            <a:r>
              <a:rPr lang="en-US" sz="1400" dirty="0" smtClean="0"/>
              <a:t>Manager</a:t>
            </a:r>
            <a:br>
              <a:rPr lang="en-US" sz="1400" dirty="0" smtClean="0"/>
            </a:br>
            <a:r>
              <a:rPr lang="en-US" sz="1400" dirty="0" smtClean="0"/>
              <a:t>presents</a:t>
            </a:r>
            <a:br>
              <a:rPr lang="en-US" sz="1400" dirty="0" smtClean="0"/>
            </a:br>
            <a:r>
              <a:rPr lang="en-US" sz="1400" dirty="0" smtClean="0"/>
              <a:t>ideas and</a:t>
            </a:r>
            <a:br>
              <a:rPr lang="en-US" sz="1400" dirty="0" smtClean="0"/>
            </a:br>
            <a:r>
              <a:rPr lang="en-US" sz="1400" dirty="0" smtClean="0"/>
              <a:t>invites</a:t>
            </a:r>
            <a:br>
              <a:rPr lang="en-US" sz="1400" dirty="0" smtClean="0"/>
            </a:br>
            <a:r>
              <a:rPr lang="en-US" sz="1400" dirty="0" smtClean="0"/>
              <a:t>questions</a:t>
            </a:r>
            <a:endParaRPr lang="en-US" sz="1400" dirty="0"/>
          </a:p>
        </p:txBody>
      </p:sp>
      <p:sp>
        <p:nvSpPr>
          <p:cNvPr id="12" name="TextBox 11"/>
          <p:cNvSpPr txBox="1"/>
          <p:nvPr/>
        </p:nvSpPr>
        <p:spPr>
          <a:xfrm>
            <a:off x="3087536" y="4512235"/>
            <a:ext cx="877163" cy="1600438"/>
          </a:xfrm>
          <a:prstGeom prst="rect">
            <a:avLst/>
          </a:prstGeom>
          <a:noFill/>
        </p:spPr>
        <p:txBody>
          <a:bodyPr wrap="none" rtlCol="0">
            <a:spAutoFit/>
          </a:bodyPr>
          <a:lstStyle/>
          <a:p>
            <a:r>
              <a:rPr lang="en-US" sz="1400" dirty="0" smtClean="0"/>
              <a:t>Manager</a:t>
            </a:r>
            <a:br>
              <a:rPr lang="en-US" sz="1400" dirty="0" smtClean="0"/>
            </a:br>
            <a:r>
              <a:rPr lang="en-US" sz="1400" dirty="0" smtClean="0"/>
              <a:t>presents</a:t>
            </a:r>
            <a:br>
              <a:rPr lang="en-US" sz="1400" dirty="0" smtClean="0"/>
            </a:br>
            <a:r>
              <a:rPr lang="en-US" sz="1400" dirty="0" smtClean="0"/>
              <a:t>tentative</a:t>
            </a:r>
            <a:br>
              <a:rPr lang="en-US" sz="1400" dirty="0" smtClean="0"/>
            </a:br>
            <a:r>
              <a:rPr lang="en-US" sz="1400" dirty="0" smtClean="0"/>
              <a:t>decision</a:t>
            </a:r>
            <a:br>
              <a:rPr lang="en-US" sz="1400" dirty="0" smtClean="0"/>
            </a:br>
            <a:r>
              <a:rPr lang="en-US" sz="1400" dirty="0" smtClean="0"/>
              <a:t>subject</a:t>
            </a:r>
            <a:br>
              <a:rPr lang="en-US" sz="1400" dirty="0" smtClean="0"/>
            </a:br>
            <a:r>
              <a:rPr lang="en-US" sz="1400" dirty="0" smtClean="0"/>
              <a:t>to</a:t>
            </a:r>
            <a:br>
              <a:rPr lang="en-US" sz="1400" dirty="0" smtClean="0"/>
            </a:br>
            <a:r>
              <a:rPr lang="en-US" sz="1400" dirty="0" smtClean="0"/>
              <a:t>change</a:t>
            </a:r>
            <a:endParaRPr lang="en-US" sz="1400" dirty="0"/>
          </a:p>
        </p:txBody>
      </p:sp>
      <p:sp>
        <p:nvSpPr>
          <p:cNvPr id="13" name="TextBox 12"/>
          <p:cNvSpPr txBox="1"/>
          <p:nvPr/>
        </p:nvSpPr>
        <p:spPr>
          <a:xfrm>
            <a:off x="4128868" y="4512235"/>
            <a:ext cx="1115485" cy="1600438"/>
          </a:xfrm>
          <a:prstGeom prst="rect">
            <a:avLst/>
          </a:prstGeom>
          <a:noFill/>
        </p:spPr>
        <p:txBody>
          <a:bodyPr wrap="none" rtlCol="0">
            <a:spAutoFit/>
          </a:bodyPr>
          <a:lstStyle/>
          <a:p>
            <a:r>
              <a:rPr lang="en-US" sz="1400" dirty="0" smtClean="0"/>
              <a:t>Manager</a:t>
            </a:r>
            <a:br>
              <a:rPr lang="en-US" sz="1400" dirty="0" smtClean="0"/>
            </a:br>
            <a:r>
              <a:rPr lang="en-US" sz="1400" dirty="0" smtClean="0"/>
              <a:t>presents</a:t>
            </a:r>
            <a:br>
              <a:rPr lang="en-US" sz="1400" dirty="0" smtClean="0"/>
            </a:br>
            <a:r>
              <a:rPr lang="en-US" sz="1400" dirty="0" smtClean="0"/>
              <a:t>problem,</a:t>
            </a:r>
            <a:br>
              <a:rPr lang="en-US" sz="1400" dirty="0" smtClean="0"/>
            </a:br>
            <a:r>
              <a:rPr lang="en-US" sz="1400" dirty="0" smtClean="0"/>
              <a:t>gets</a:t>
            </a:r>
            <a:br>
              <a:rPr lang="en-US" sz="1400" dirty="0" smtClean="0"/>
            </a:br>
            <a:r>
              <a:rPr lang="en-US" sz="1400" dirty="0" smtClean="0"/>
              <a:t>suggestions,</a:t>
            </a:r>
            <a:br>
              <a:rPr lang="en-US" sz="1400" dirty="0" smtClean="0"/>
            </a:br>
            <a:r>
              <a:rPr lang="en-US" sz="1400" dirty="0" smtClean="0"/>
              <a:t>makes</a:t>
            </a:r>
            <a:br>
              <a:rPr lang="en-US" sz="1400" dirty="0" smtClean="0"/>
            </a:br>
            <a:r>
              <a:rPr lang="en-US" sz="1400" dirty="0" smtClean="0"/>
              <a:t>decision</a:t>
            </a:r>
            <a:endParaRPr lang="en-US" sz="1400" dirty="0"/>
          </a:p>
        </p:txBody>
      </p:sp>
      <p:sp>
        <p:nvSpPr>
          <p:cNvPr id="14" name="TextBox 13"/>
          <p:cNvSpPr txBox="1"/>
          <p:nvPr/>
        </p:nvSpPr>
        <p:spPr>
          <a:xfrm>
            <a:off x="5244353" y="4512235"/>
            <a:ext cx="877163" cy="1600438"/>
          </a:xfrm>
          <a:prstGeom prst="rect">
            <a:avLst/>
          </a:prstGeom>
          <a:noFill/>
        </p:spPr>
        <p:txBody>
          <a:bodyPr wrap="none" rtlCol="0">
            <a:spAutoFit/>
          </a:bodyPr>
          <a:lstStyle/>
          <a:p>
            <a:r>
              <a:rPr lang="en-US" sz="1400" dirty="0" smtClean="0"/>
              <a:t>Manager</a:t>
            </a:r>
            <a:br>
              <a:rPr lang="en-US" sz="1400" dirty="0" smtClean="0"/>
            </a:br>
            <a:r>
              <a:rPr lang="en-US" sz="1400" dirty="0" smtClean="0"/>
              <a:t>defines</a:t>
            </a:r>
            <a:br>
              <a:rPr lang="en-US" sz="1400" dirty="0" smtClean="0"/>
            </a:br>
            <a:r>
              <a:rPr lang="en-US" sz="1400" dirty="0" smtClean="0"/>
              <a:t>limits,</a:t>
            </a:r>
            <a:br>
              <a:rPr lang="en-US" sz="1400" dirty="0" smtClean="0"/>
            </a:br>
            <a:r>
              <a:rPr lang="en-US" sz="1400" dirty="0" smtClean="0"/>
              <a:t>asks</a:t>
            </a:r>
            <a:br>
              <a:rPr lang="en-US" sz="1400" dirty="0" smtClean="0"/>
            </a:br>
            <a:r>
              <a:rPr lang="en-US" sz="1400" dirty="0" smtClean="0"/>
              <a:t>group</a:t>
            </a:r>
            <a:br>
              <a:rPr lang="en-US" sz="1400" dirty="0" smtClean="0"/>
            </a:br>
            <a:r>
              <a:rPr lang="en-US" sz="1400" dirty="0" smtClean="0"/>
              <a:t>to make</a:t>
            </a:r>
            <a:br>
              <a:rPr lang="en-US" sz="1400" dirty="0" smtClean="0"/>
            </a:br>
            <a:r>
              <a:rPr lang="en-US" sz="1400" dirty="0" smtClean="0"/>
              <a:t>decision</a:t>
            </a:r>
            <a:endParaRPr lang="en-US" sz="1400" dirty="0"/>
          </a:p>
        </p:txBody>
      </p:sp>
      <p:sp>
        <p:nvSpPr>
          <p:cNvPr id="15" name="TextBox 14"/>
          <p:cNvSpPr txBox="1"/>
          <p:nvPr/>
        </p:nvSpPr>
        <p:spPr>
          <a:xfrm>
            <a:off x="6278135" y="4512235"/>
            <a:ext cx="1158089" cy="1815882"/>
          </a:xfrm>
          <a:prstGeom prst="rect">
            <a:avLst/>
          </a:prstGeom>
          <a:noFill/>
        </p:spPr>
        <p:txBody>
          <a:bodyPr wrap="none" rtlCol="0">
            <a:spAutoFit/>
          </a:bodyPr>
          <a:lstStyle/>
          <a:p>
            <a:r>
              <a:rPr lang="en-US" sz="1400" dirty="0" smtClean="0"/>
              <a:t>Manager</a:t>
            </a:r>
            <a:br>
              <a:rPr lang="en-US" sz="1400" dirty="0" smtClean="0"/>
            </a:br>
            <a:r>
              <a:rPr lang="en-US" sz="1400" dirty="0" smtClean="0"/>
              <a:t>permits</a:t>
            </a:r>
            <a:br>
              <a:rPr lang="en-US" sz="1400" dirty="0" smtClean="0"/>
            </a:br>
            <a:r>
              <a:rPr lang="en-US" sz="1400" dirty="0" smtClean="0"/>
              <a:t>subordinates</a:t>
            </a:r>
            <a:br>
              <a:rPr lang="en-US" sz="1400" dirty="0" smtClean="0"/>
            </a:br>
            <a:r>
              <a:rPr lang="en-US" sz="1400" dirty="0" smtClean="0"/>
              <a:t>to function</a:t>
            </a:r>
            <a:br>
              <a:rPr lang="en-US" sz="1400" dirty="0" smtClean="0"/>
            </a:br>
            <a:r>
              <a:rPr lang="en-US" sz="1400" dirty="0" smtClean="0"/>
              <a:t>within</a:t>
            </a:r>
            <a:br>
              <a:rPr lang="en-US" sz="1400" dirty="0" smtClean="0"/>
            </a:br>
            <a:r>
              <a:rPr lang="en-US" sz="1400" dirty="0" smtClean="0"/>
              <a:t>limits</a:t>
            </a:r>
            <a:br>
              <a:rPr lang="en-US" sz="1400" dirty="0" smtClean="0"/>
            </a:br>
            <a:r>
              <a:rPr lang="en-US" sz="1400" dirty="0" smtClean="0"/>
              <a:t>defined by</a:t>
            </a:r>
            <a:br>
              <a:rPr lang="en-US" sz="1400" dirty="0" smtClean="0"/>
            </a:br>
            <a:r>
              <a:rPr lang="en-US" sz="1400" dirty="0" smtClean="0"/>
              <a:t>superior</a:t>
            </a:r>
            <a:endParaRPr lang="en-US" sz="1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49624" y="1600200"/>
            <a:ext cx="7086600" cy="5025442"/>
          </a:xfrm>
        </p:spPr>
        <p:txBody>
          <a:bodyPr>
            <a:normAutofit/>
          </a:bodyPr>
          <a:lstStyle/>
          <a:p>
            <a:r>
              <a:rPr lang="en-US" dirty="0" smtClean="0"/>
              <a:t>If you deeply want to learn more about God then that desire becomes like an invisible antenna and God and the spirit world will communicate thoughts and feelings to you. The most profound experiences will come when you really shed tears and want to see me in the midst of difficulties. Then spiritually I will appear in person and explain exactly what the difficulty is and how to solve it. </a:t>
            </a:r>
          </a:p>
          <a:p>
            <a:pPr>
              <a:buNone/>
            </a:pPr>
            <a:r>
              <a:rPr lang="en-US" dirty="0" smtClean="0"/>
              <a:t>					Sun </a:t>
            </a:r>
            <a:r>
              <a:rPr lang="en-US" dirty="0" err="1" smtClean="0"/>
              <a:t>Myung</a:t>
            </a:r>
            <a:r>
              <a:rPr lang="en-US" dirty="0" smtClean="0"/>
              <a:t> Moon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Always remember one thing--God has never forgotten you. You may have forgotten Him, but He will never forget you. So as long as you are called to go this way, do it; that is the best way for you. No one is more qualified to complain than I am, but if I started complaining, it would make a mountain. Instead I dig deeper, like going down in a mine, and I find even more precious jewels. This has always been true. Actually the one who complains cannot go forward because he is putting limits on himself. Nobody is making him stop except himself.  </a:t>
            </a:r>
          </a:p>
          <a:p>
            <a:pPr>
              <a:buNone/>
            </a:pPr>
            <a:r>
              <a:rPr lang="en-US" dirty="0" smtClean="0"/>
              <a:t>						Sun </a:t>
            </a:r>
            <a:r>
              <a:rPr lang="en-US" dirty="0" err="1" smtClean="0"/>
              <a:t>Myung</a:t>
            </a:r>
            <a:r>
              <a:rPr lang="en-US" dirty="0" smtClean="0"/>
              <a:t> Moon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dirty="0" smtClean="0"/>
              <a:t>The front-line leader, should always work harder and better than other people, then they will follow him. If you live that way yourself then you will not have to tell your members to follow you; they will want to follow you on their own.</a:t>
            </a:r>
          </a:p>
          <a:p>
            <a:pPr lvl="1">
              <a:buNone/>
            </a:pPr>
            <a:r>
              <a:rPr lang="en-US" dirty="0" smtClean="0"/>
              <a:t>				Sun </a:t>
            </a:r>
            <a:r>
              <a:rPr lang="en-US" dirty="0" err="1" smtClean="0"/>
              <a:t>Myung</a:t>
            </a:r>
            <a:r>
              <a:rPr lang="en-US" dirty="0" smtClean="0"/>
              <a:t> Moon</a:t>
            </a:r>
          </a:p>
          <a:p>
            <a:r>
              <a:rPr lang="en-US" sz="2400" dirty="0" smtClean="0"/>
              <a:t>You can be appointed a commander or a manager, but you are not a leader until your appointment is ratified in the hearts and minds of those who work under you.</a:t>
            </a:r>
          </a:p>
          <a:p>
            <a:pPr lvl="2">
              <a:buNone/>
            </a:pPr>
            <a:r>
              <a:rPr lang="en-US" sz="2400" dirty="0" smtClean="0"/>
              <a:t>						John Adair</a:t>
            </a:r>
          </a:p>
          <a:p>
            <a:pPr lvl="2">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Lists of qualities</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Ability to make decisions</a:t>
            </a:r>
          </a:p>
          <a:p>
            <a:r>
              <a:rPr lang="en-US" dirty="0" smtClean="0"/>
              <a:t>Energy</a:t>
            </a:r>
          </a:p>
          <a:p>
            <a:r>
              <a:rPr lang="en-US" dirty="0" err="1" smtClean="0"/>
              <a:t>Humour</a:t>
            </a:r>
            <a:endParaRPr lang="en-US" dirty="0" smtClean="0"/>
          </a:p>
          <a:p>
            <a:r>
              <a:rPr lang="en-US" dirty="0" smtClean="0"/>
              <a:t>Sense of justice</a:t>
            </a:r>
          </a:p>
          <a:p>
            <a:r>
              <a:rPr lang="en-US" dirty="0" smtClean="0"/>
              <a:t>Determination</a:t>
            </a:r>
          </a:p>
          <a:p>
            <a:r>
              <a:rPr lang="en-US" dirty="0" smtClean="0"/>
              <a:t>Example</a:t>
            </a:r>
          </a:p>
          <a:p>
            <a:r>
              <a:rPr lang="en-US" dirty="0" smtClean="0"/>
              <a:t>Loyalty</a:t>
            </a:r>
          </a:p>
          <a:p>
            <a:r>
              <a:rPr lang="en-US" dirty="0" smtClean="0"/>
              <a:t>Sense of duty</a:t>
            </a:r>
            <a:endParaRPr lang="en-US" dirty="0"/>
          </a:p>
        </p:txBody>
      </p:sp>
      <p:sp>
        <p:nvSpPr>
          <p:cNvPr id="5" name="Content Placeholder 4"/>
          <p:cNvSpPr>
            <a:spLocks noGrp="1"/>
          </p:cNvSpPr>
          <p:nvPr>
            <p:ph sz="half" idx="2"/>
          </p:nvPr>
        </p:nvSpPr>
        <p:spPr/>
        <p:txBody>
          <a:bodyPr>
            <a:normAutofit fontScale="70000" lnSpcReduction="20000"/>
          </a:bodyPr>
          <a:lstStyle/>
          <a:p>
            <a:r>
              <a:rPr lang="en-US" dirty="0" smtClean="0"/>
              <a:t>Calmness in crisis</a:t>
            </a:r>
          </a:p>
          <a:p>
            <a:r>
              <a:rPr lang="en-US" dirty="0" smtClean="0"/>
              <a:t>Confidence</a:t>
            </a:r>
          </a:p>
          <a:p>
            <a:r>
              <a:rPr lang="en-US" dirty="0" smtClean="0"/>
              <a:t>Ability to accept responsibility</a:t>
            </a:r>
          </a:p>
          <a:p>
            <a:r>
              <a:rPr lang="en-US" dirty="0" smtClean="0"/>
              <a:t>Integrity</a:t>
            </a:r>
          </a:p>
          <a:p>
            <a:r>
              <a:rPr lang="en-US" dirty="0" smtClean="0"/>
              <a:t>Courage</a:t>
            </a:r>
          </a:p>
          <a:p>
            <a:r>
              <a:rPr lang="en-US" dirty="0" smtClean="0"/>
              <a:t>Enthusiasm</a:t>
            </a:r>
          </a:p>
          <a:p>
            <a:r>
              <a:rPr lang="en-US" dirty="0" smtClean="0"/>
              <a:t>Honesty</a:t>
            </a:r>
          </a:p>
          <a:p>
            <a:r>
              <a:rPr lang="en-US" dirty="0" smtClean="0"/>
              <a:t>Human element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different ways at looking at leadership?</a:t>
            </a:r>
            <a:endParaRPr lang="en-US" dirty="0"/>
          </a:p>
        </p:txBody>
      </p:sp>
      <p:sp>
        <p:nvSpPr>
          <p:cNvPr id="3" name="Content Placeholder 2"/>
          <p:cNvSpPr>
            <a:spLocks noGrp="1"/>
          </p:cNvSpPr>
          <p:nvPr>
            <p:ph idx="1"/>
          </p:nvPr>
        </p:nvSpPr>
        <p:spPr/>
        <p:txBody>
          <a:bodyPr/>
          <a:lstStyle/>
          <a:p>
            <a:endParaRPr lang="en-US" dirty="0" smtClean="0"/>
          </a:p>
          <a:p>
            <a:r>
              <a:rPr lang="en-US" dirty="0" smtClean="0"/>
              <a:t>Qualities approach</a:t>
            </a:r>
          </a:p>
          <a:p>
            <a:r>
              <a:rPr lang="en-US" dirty="0" smtClean="0"/>
              <a:t>Situational approach</a:t>
            </a:r>
          </a:p>
          <a:p>
            <a:r>
              <a:rPr lang="en-US" dirty="0" smtClean="0"/>
              <a:t>Functional approach</a:t>
            </a:r>
          </a:p>
          <a:p>
            <a:endParaRPr lang="en-US" dirty="0" smtClean="0"/>
          </a:p>
          <a:p>
            <a:r>
              <a:rPr lang="en-US" dirty="0" smtClean="0"/>
              <a:t>They are interlinking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qualities of a good leader?</a:t>
            </a:r>
            <a:endParaRPr lang="en-US" dirty="0"/>
          </a:p>
        </p:txBody>
      </p:sp>
      <p:sp>
        <p:nvSpPr>
          <p:cNvPr id="3" name="Content Placeholder 2"/>
          <p:cNvSpPr>
            <a:spLocks noGrp="1"/>
          </p:cNvSpPr>
          <p:nvPr>
            <p:ph idx="1"/>
          </p:nvPr>
        </p:nvSpPr>
        <p:spPr/>
        <p:txBody>
          <a:bodyPr>
            <a:normAutofit/>
          </a:bodyPr>
          <a:lstStyle/>
          <a:p>
            <a:r>
              <a:rPr lang="en-US" dirty="0" smtClean="0"/>
              <a:t>“It was said that he had all the qualities of leadership which a man of his sort could have.” 				Xenophon</a:t>
            </a:r>
          </a:p>
          <a:p>
            <a:r>
              <a:rPr lang="en-US" dirty="0" smtClean="0"/>
              <a:t>One good quality in a leader is not enough; you have to be good at everything. </a:t>
            </a:r>
          </a:p>
          <a:p>
            <a:pPr lvl="1">
              <a:buNone/>
            </a:pPr>
            <a:r>
              <a:rPr lang="en-US" dirty="0" smtClean="0"/>
              <a:t>					Sun </a:t>
            </a:r>
            <a:r>
              <a:rPr lang="en-US" dirty="0" err="1" smtClean="0"/>
              <a:t>Myung</a:t>
            </a:r>
            <a:r>
              <a:rPr lang="en-US" dirty="0" smtClean="0"/>
              <a:t> Moon</a:t>
            </a:r>
          </a:p>
          <a:p>
            <a:r>
              <a:rPr lang="en-US" dirty="0" smtClean="0"/>
              <a:t>Assumption that “Leaders are born and not made”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qualities</a:t>
            </a:r>
            <a:endParaRPr lang="en-US" dirty="0"/>
          </a:p>
        </p:txBody>
      </p:sp>
      <p:sp>
        <p:nvSpPr>
          <p:cNvPr id="3" name="Content Placeholder 2"/>
          <p:cNvSpPr>
            <a:spLocks noGrp="1"/>
          </p:cNvSpPr>
          <p:nvPr>
            <p:ph idx="1"/>
          </p:nvPr>
        </p:nvSpPr>
        <p:spPr>
          <a:xfrm>
            <a:off x="349624" y="1600200"/>
            <a:ext cx="7086600" cy="4875602"/>
          </a:xfrm>
        </p:spPr>
        <p:txBody>
          <a:bodyPr>
            <a:normAutofit fontScale="70000" lnSpcReduction="20000"/>
          </a:bodyPr>
          <a:lstStyle/>
          <a:p>
            <a:r>
              <a:rPr lang="en-US" dirty="0" smtClean="0"/>
              <a:t>Enthusiasm</a:t>
            </a:r>
          </a:p>
          <a:p>
            <a:pPr lvl="1"/>
            <a:r>
              <a:rPr lang="en-US" dirty="0" smtClean="0"/>
              <a:t>Spirit filled</a:t>
            </a:r>
          </a:p>
          <a:p>
            <a:r>
              <a:rPr lang="en-US" dirty="0" smtClean="0"/>
              <a:t>Integrity, authenticity, character</a:t>
            </a:r>
          </a:p>
          <a:p>
            <a:pPr lvl="1"/>
            <a:r>
              <a:rPr lang="en-US" dirty="0" smtClean="0"/>
              <a:t>The quality that makes people trust you</a:t>
            </a:r>
          </a:p>
          <a:p>
            <a:r>
              <a:rPr lang="en-US" dirty="0" smtClean="0"/>
              <a:t>Toughness and </a:t>
            </a:r>
            <a:r>
              <a:rPr lang="en-US" dirty="0" err="1" smtClean="0"/>
              <a:t>demandingness</a:t>
            </a:r>
            <a:endParaRPr lang="en-US" dirty="0" smtClean="0"/>
          </a:p>
          <a:p>
            <a:pPr lvl="1"/>
            <a:r>
              <a:rPr lang="en-US" dirty="0" smtClean="0"/>
              <a:t>Resilient and challenging</a:t>
            </a:r>
          </a:p>
          <a:p>
            <a:r>
              <a:rPr lang="en-US" dirty="0" smtClean="0"/>
              <a:t>Fairness</a:t>
            </a:r>
          </a:p>
          <a:p>
            <a:pPr lvl="1"/>
            <a:r>
              <a:rPr lang="en-US" dirty="0" smtClean="0"/>
              <a:t>No </a:t>
            </a:r>
            <a:r>
              <a:rPr lang="en-US" dirty="0" err="1" smtClean="0"/>
              <a:t>favourities</a:t>
            </a:r>
            <a:r>
              <a:rPr lang="en-US" dirty="0" smtClean="0"/>
              <a:t>, be consistent</a:t>
            </a:r>
          </a:p>
          <a:p>
            <a:r>
              <a:rPr lang="en-US" dirty="0" smtClean="0"/>
              <a:t>Warmth and humanity </a:t>
            </a:r>
          </a:p>
          <a:p>
            <a:pPr lvl="1"/>
            <a:r>
              <a:rPr lang="en-US" dirty="0" smtClean="0"/>
              <a:t>Heart</a:t>
            </a:r>
          </a:p>
          <a:p>
            <a:r>
              <a:rPr lang="en-US" dirty="0" smtClean="0"/>
              <a:t>Humility</a:t>
            </a:r>
          </a:p>
          <a:p>
            <a:pPr lvl="1"/>
            <a:r>
              <a:rPr lang="en-US" dirty="0" smtClean="0"/>
              <a:t>Own up to mistakes </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approach</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Authority flows to the one who knows</a:t>
            </a:r>
          </a:p>
          <a:p>
            <a:pPr lvl="1"/>
            <a:r>
              <a:rPr lang="en-US" dirty="0" smtClean="0"/>
              <a:t>Shipwrecked survivors</a:t>
            </a:r>
          </a:p>
          <a:p>
            <a:r>
              <a:rPr lang="en-US" dirty="0" smtClean="0"/>
              <a:t>Importance of knowledge and being qualified</a:t>
            </a:r>
          </a:p>
          <a:p>
            <a:pPr lvl="1"/>
            <a:r>
              <a:rPr lang="en-US" dirty="0" smtClean="0"/>
              <a:t>“There is small risk that leaders will be regarded with contempt by those they lead if whatever they ask of others they show themselves best able to perform.” 					Xenophon</a:t>
            </a:r>
          </a:p>
          <a:p>
            <a:r>
              <a:rPr lang="en-US" dirty="0" smtClean="0"/>
              <a:t>Limitations</a:t>
            </a:r>
          </a:p>
          <a:p>
            <a:pPr lvl="1"/>
            <a:r>
              <a:rPr lang="en-US" dirty="0" smtClean="0"/>
              <a:t>Not satisfactory to keep changing</a:t>
            </a:r>
          </a:p>
          <a:p>
            <a:pPr lvl="1"/>
            <a:r>
              <a:rPr lang="en-US" dirty="0" smtClean="0"/>
              <a:t>Some people have general leadership competence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types of authority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Authority of POSITION</a:t>
            </a:r>
          </a:p>
          <a:p>
            <a:pPr lvl="1"/>
            <a:r>
              <a:rPr lang="en-US" dirty="0" smtClean="0"/>
              <a:t> Job title, appointment</a:t>
            </a:r>
          </a:p>
          <a:p>
            <a:r>
              <a:rPr lang="en-US" dirty="0" smtClean="0"/>
              <a:t>Authority of PERSONALITY</a:t>
            </a:r>
          </a:p>
          <a:p>
            <a:pPr lvl="1"/>
            <a:r>
              <a:rPr lang="en-US" dirty="0" smtClean="0"/>
              <a:t>Natural qualities of influence</a:t>
            </a:r>
          </a:p>
          <a:p>
            <a:r>
              <a:rPr lang="en-US" dirty="0" smtClean="0"/>
              <a:t>Authority of KNOWLEDGE </a:t>
            </a:r>
          </a:p>
          <a:p>
            <a:pPr lvl="1"/>
            <a:r>
              <a:rPr lang="en-US" dirty="0" smtClean="0"/>
              <a:t>Technical or professional</a:t>
            </a:r>
          </a:p>
          <a:p>
            <a:r>
              <a:rPr lang="en-US" dirty="0" smtClean="0"/>
              <a:t>“Perhaps you have lots of enthusiasm and your members are inspired to work very hard, but if they get very little result they will stop working. You have to be smart as well as enthusiastic. One good quality in a leader is not enough; you have to be good at everything.” SMM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al">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Metal">
      <a:majorFont>
        <a:latin typeface="Eurostile"/>
        <a:ea typeface=""/>
        <a:cs typeface=""/>
        <a:font script="Jpan" typeface="ＭＳ Ｐゴシック"/>
      </a:majorFont>
      <a:minorFont>
        <a:latin typeface="Eurostile"/>
        <a:ea typeface=""/>
        <a:cs typeface=""/>
        <a:font script="Jpan" typeface="ＭＳ Ｐゴシック"/>
      </a:minorFont>
    </a:fontScheme>
    <a:fmtScheme name="Metal">
      <a:fillStyleLst>
        <a:solidFill>
          <a:schemeClr val="phClr"/>
        </a:solidFill>
        <a:gradFill rotWithShape="1">
          <a:gsLst>
            <a:gs pos="0">
              <a:schemeClr val="phClr">
                <a:tint val="100000"/>
                <a:shade val="60000"/>
                <a:satMod val="130000"/>
              </a:schemeClr>
            </a:gs>
            <a:gs pos="100000">
              <a:schemeClr val="phClr">
                <a:tint val="70000"/>
                <a:shade val="94000"/>
                <a:satMod val="135000"/>
              </a:schemeClr>
            </a:gs>
          </a:gsLst>
          <a:lin ang="16200000" scaled="1"/>
        </a:gradFill>
        <a:gradFill rotWithShape="1">
          <a:gsLst>
            <a:gs pos="0">
              <a:schemeClr val="phClr">
                <a:shade val="60000"/>
                <a:satMod val="130000"/>
              </a:schemeClr>
            </a:gs>
            <a:gs pos="100000">
              <a:schemeClr val="phClr">
                <a:tint val="70000"/>
                <a:shade val="94000"/>
                <a:satMod val="135000"/>
              </a:schemeClr>
            </a:gs>
          </a:gsLst>
          <a:lin ang="16200000" scaled="1"/>
        </a:grad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50800" dist="25400" dir="13500000">
              <a:srgbClr val="808080">
                <a:alpha val="75000"/>
              </a:srgbClr>
            </a:innerShdw>
            <a:outerShdw blurRad="38100" dist="12700" dir="5400000" rotWithShape="0">
              <a:srgbClr val="FFFFFF">
                <a:alpha val="35000"/>
              </a:srgbClr>
            </a:outerShdw>
          </a:effectLst>
        </a:effectStyle>
        <a:effectStyle>
          <a:effectLst>
            <a:outerShdw blurRad="50800" dist="25400" dir="5400000" rotWithShape="0">
              <a:srgbClr val="000000">
                <a:alpha val="35000"/>
              </a:srgbClr>
            </a:outerShdw>
          </a:effectLst>
          <a:scene3d>
            <a:camera prst="orthographicFront">
              <a:rot lat="0" lon="0" rev="0"/>
            </a:camera>
            <a:lightRig rig="twoPt" dir="t">
              <a:rot lat="0" lon="0" rev="3000000"/>
            </a:lightRig>
          </a:scene3d>
          <a:sp3d contourW="15875" prstMaterial="matte">
            <a:bevelT w="63500" h="50800" prst="angle"/>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Metal.thmx</Template>
  <TotalTime>10830</TotalTime>
  <Words>2271</Words>
  <Application>Microsoft Office PowerPoint</Application>
  <PresentationFormat>On-screen Show (4:3)</PresentationFormat>
  <Paragraphs>267</Paragraphs>
  <Slides>40</Slides>
  <Notes>21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Metal</vt:lpstr>
      <vt:lpstr>Good Leadership</vt:lpstr>
      <vt:lpstr>What is leadership?</vt:lpstr>
      <vt:lpstr>PowerPoint Presentation</vt:lpstr>
      <vt:lpstr>PowerPoint Presentation</vt:lpstr>
      <vt:lpstr>What are the different ways at looking at leadership?</vt:lpstr>
      <vt:lpstr>What are qualities of a good leader?</vt:lpstr>
      <vt:lpstr>Necessary qualities</vt:lpstr>
      <vt:lpstr>Situational approach</vt:lpstr>
      <vt:lpstr>Three types of authority</vt:lpstr>
      <vt:lpstr>Group approach</vt:lpstr>
      <vt:lpstr>Team approach</vt:lpstr>
      <vt:lpstr>Common task</vt:lpstr>
      <vt:lpstr>Team maintainence </vt:lpstr>
      <vt:lpstr>Individual needs</vt:lpstr>
      <vt:lpstr>The three areas of need</vt:lpstr>
      <vt:lpstr>Ignoring or forgetting the task</vt:lpstr>
      <vt:lpstr>Over-focusing on the task</vt:lpstr>
      <vt:lpstr>Ignoring the team’s needs</vt:lpstr>
      <vt:lpstr>Over-focusing on the team</vt:lpstr>
      <vt:lpstr>Ignoring the individuals’ needs</vt:lpstr>
      <vt:lpstr>Over-focusing on individual needs</vt:lpstr>
      <vt:lpstr>PowerPoint Presentation</vt:lpstr>
      <vt:lpstr>What a leader has to do</vt:lpstr>
      <vt:lpstr>Accountability and ressponsibility</vt:lpstr>
      <vt:lpstr>Leadership for good</vt:lpstr>
      <vt:lpstr>Functional leadership</vt:lpstr>
      <vt:lpstr>Planning </vt:lpstr>
      <vt:lpstr>PowerPoint Presentation</vt:lpstr>
      <vt:lpstr>Briefing </vt:lpstr>
      <vt:lpstr>Father on leadership</vt:lpstr>
      <vt:lpstr>Controlling </vt:lpstr>
      <vt:lpstr>The ideal leader?</vt:lpstr>
      <vt:lpstr>Evaluating </vt:lpstr>
      <vt:lpstr>PowerPoint Presentation</vt:lpstr>
      <vt:lpstr>Delegating </vt:lpstr>
      <vt:lpstr>PowerPoint Presentation</vt:lpstr>
      <vt:lpstr>Decision making continuum</vt:lpstr>
      <vt:lpstr>PowerPoint Presentation</vt:lpstr>
      <vt:lpstr>PowerPoint Presentation</vt:lpstr>
      <vt:lpstr>Lists of qualities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Leadership</dc:title>
  <dc:creator>William Haines</dc:creator>
  <cp:lastModifiedBy>Basia</cp:lastModifiedBy>
  <cp:revision>20</cp:revision>
  <dcterms:created xsi:type="dcterms:W3CDTF">2013-05-11T04:18:57Z</dcterms:created>
  <dcterms:modified xsi:type="dcterms:W3CDTF">2014-07-18T08:25:16Z</dcterms:modified>
</cp:coreProperties>
</file>