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07" r:id="rId1"/>
  </p:sldMasterIdLst>
  <p:notesMasterIdLst>
    <p:notesMasterId r:id="rId31"/>
  </p:notesMasterIdLst>
  <p:handoutMasterIdLst>
    <p:handoutMasterId r:id="rId32"/>
  </p:handoutMasterIdLst>
  <p:sldIdLst>
    <p:sldId id="898" r:id="rId2"/>
    <p:sldId id="899" r:id="rId3"/>
    <p:sldId id="900" r:id="rId4"/>
    <p:sldId id="907" r:id="rId5"/>
    <p:sldId id="902" r:id="rId6"/>
    <p:sldId id="916" r:id="rId7"/>
    <p:sldId id="917" r:id="rId8"/>
    <p:sldId id="918" r:id="rId9"/>
    <p:sldId id="919" r:id="rId10"/>
    <p:sldId id="905" r:id="rId11"/>
    <p:sldId id="903" r:id="rId12"/>
    <p:sldId id="904" r:id="rId13"/>
    <p:sldId id="889" r:id="rId14"/>
    <p:sldId id="890" r:id="rId15"/>
    <p:sldId id="891" r:id="rId16"/>
    <p:sldId id="915" r:id="rId17"/>
    <p:sldId id="922" r:id="rId18"/>
    <p:sldId id="923" r:id="rId19"/>
    <p:sldId id="888" r:id="rId20"/>
    <p:sldId id="924" r:id="rId21"/>
    <p:sldId id="920" r:id="rId22"/>
    <p:sldId id="872" r:id="rId23"/>
    <p:sldId id="873" r:id="rId24"/>
    <p:sldId id="874" r:id="rId25"/>
    <p:sldId id="875" r:id="rId26"/>
    <p:sldId id="876" r:id="rId27"/>
    <p:sldId id="895" r:id="rId28"/>
    <p:sldId id="878" r:id="rId29"/>
    <p:sldId id="896" r:id="rId30"/>
  </p:sldIdLst>
  <p:sldSz cx="9906000" cy="6858000" type="A4"/>
  <p:notesSz cx="7099300" cy="10234613"/>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33"/>
    <a:srgbClr val="0000CC"/>
    <a:srgbClr val="0000FF"/>
    <a:srgbClr val="FFCC00"/>
    <a:srgbClr val="A50021"/>
    <a:srgbClr val="FFFF00"/>
    <a:srgbClr val="00FF00"/>
    <a:srgbClr val="FF9999"/>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1" autoAdjust="0"/>
    <p:restoredTop sz="77072" autoAdjust="0"/>
  </p:normalViewPr>
  <p:slideViewPr>
    <p:cSldViewPr>
      <p:cViewPr varScale="1">
        <p:scale>
          <a:sx n="52" d="100"/>
          <a:sy n="52" d="100"/>
        </p:scale>
        <p:origin x="-780" y="-9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136"/>
    </p:cViewPr>
  </p:sorterViewPr>
  <p:notesViewPr>
    <p:cSldViewPr>
      <p:cViewPr varScale="1">
        <p:scale>
          <a:sx n="93" d="100"/>
          <a:sy n="93" d="100"/>
        </p:scale>
        <p:origin x="-3690" y="-114"/>
      </p:cViewPr>
      <p:guideLst>
        <p:guide orient="horz" pos="3224"/>
        <p:guide pos="223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bwMode="auto">
          <a:xfrm>
            <a:off x="501650" y="0"/>
            <a:ext cx="6096000" cy="493713"/>
          </a:xfrm>
          <a:prstGeom prst="rect">
            <a:avLst/>
          </a:prstGeom>
          <a:noFill/>
          <a:ln w="9525">
            <a:noFill/>
            <a:miter lim="800000"/>
            <a:headEnd/>
            <a:tailEnd/>
          </a:ln>
          <a:effectLst/>
        </p:spPr>
        <p:txBody>
          <a:bodyPr vert="horz" wrap="square" lIns="101133" tIns="50567" rIns="101133" bIns="50567" numCol="1" anchor="t" anchorCtr="0" compatLnSpc="1">
            <a:prstTxWarp prst="textNoShape">
              <a:avLst/>
            </a:prstTxWarp>
          </a:bodyPr>
          <a:lstStyle>
            <a:lvl1pPr algn="ctr" defTabSz="1011676" eaLnBrk="1" hangingPunct="1">
              <a:defRPr sz="2100" b="0">
                <a:solidFill>
                  <a:srgbClr val="000000"/>
                </a:solidFill>
                <a:latin typeface="+mn-lt"/>
                <a:ea typeface="Gulim" pitchFamily="34" charset="-127"/>
              </a:defRPr>
            </a:lvl1pPr>
          </a:lstStyle>
          <a:p>
            <a:pPr>
              <a:defRPr/>
            </a:pPr>
            <a:r>
              <a:rPr lang="en-US" altLang="ja-JP"/>
              <a:t>Introduction to the UPF</a:t>
            </a:r>
          </a:p>
        </p:txBody>
      </p:sp>
      <p:sp>
        <p:nvSpPr>
          <p:cNvPr id="7" name="Footer Placeholder 3"/>
          <p:cNvSpPr txBox="1">
            <a:spLocks/>
          </p:cNvSpPr>
          <p:nvPr/>
        </p:nvSpPr>
        <p:spPr>
          <a:xfrm>
            <a:off x="531813" y="419100"/>
            <a:ext cx="6065837" cy="563563"/>
          </a:xfrm>
          <a:prstGeom prst="rect">
            <a:avLst/>
          </a:prstGeom>
        </p:spPr>
        <p:txBody>
          <a:bodyPr lIns="98102" tIns="49051" rIns="98102" bIns="49051"/>
          <a:lstStyle>
            <a:lvl1pPr algn="l">
              <a:defRPr sz="1200"/>
            </a:lvl1pPr>
          </a:lstStyle>
          <a:p>
            <a:pPr algn="ctr" eaLnBrk="0" hangingPunct="0">
              <a:defRPr/>
            </a:pPr>
            <a:r>
              <a:rPr lang="en-US" sz="1500" dirty="0" smtClean="0">
                <a:solidFill>
                  <a:srgbClr val="000000"/>
                </a:solidFill>
                <a:latin typeface="+mn-lt"/>
              </a:rPr>
              <a:t>International Leadership Conference</a:t>
            </a:r>
          </a:p>
        </p:txBody>
      </p:sp>
      <p:grpSp>
        <p:nvGrpSpPr>
          <p:cNvPr id="49156" name="Group 9"/>
          <p:cNvGrpSpPr>
            <a:grpSpLocks/>
          </p:cNvGrpSpPr>
          <p:nvPr/>
        </p:nvGrpSpPr>
        <p:grpSpPr bwMode="auto">
          <a:xfrm>
            <a:off x="455613" y="9155113"/>
            <a:ext cx="6134100" cy="838200"/>
            <a:chOff x="455613" y="8432800"/>
            <a:chExt cx="6134099" cy="838200"/>
          </a:xfrm>
        </p:grpSpPr>
        <p:sp>
          <p:nvSpPr>
            <p:cNvPr id="11" name="Footer Placeholder 3"/>
            <p:cNvSpPr txBox="1">
              <a:spLocks/>
            </p:cNvSpPr>
            <p:nvPr/>
          </p:nvSpPr>
          <p:spPr>
            <a:xfrm>
              <a:off x="455613" y="8432800"/>
              <a:ext cx="6065836" cy="838200"/>
            </a:xfrm>
            <a:prstGeom prst="rect">
              <a:avLst/>
            </a:prstGeom>
          </p:spPr>
          <p:txBody>
            <a:bodyPr lIns="98115" tIns="49058" rIns="98115" bIns="49058"/>
            <a:lstStyle/>
            <a:p>
              <a:pPr eaLnBrk="0" hangingPunct="0">
                <a:lnSpc>
                  <a:spcPct val="150000"/>
                </a:lnSpc>
                <a:defRPr/>
              </a:pPr>
              <a:r>
                <a:rPr lang="en-US" sz="1500">
                  <a:solidFill>
                    <a:srgbClr val="000000"/>
                  </a:solidFill>
                  <a:latin typeface="Arial" charset="0"/>
                  <a:sym typeface="Wingdings" pitchFamily="2" charset="2"/>
                </a:rPr>
                <a:t></a:t>
              </a:r>
            </a:p>
            <a:p>
              <a:pPr eaLnBrk="0" hangingPunct="0">
                <a:lnSpc>
                  <a:spcPct val="150000"/>
                </a:lnSpc>
                <a:defRPr/>
              </a:pPr>
              <a:r>
                <a:rPr lang="en-US" sz="1500">
                  <a:solidFill>
                    <a:srgbClr val="000000"/>
                  </a:solidFill>
                  <a:latin typeface="Arial" charset="0"/>
                  <a:sym typeface="Wingdings" pitchFamily="2" charset="2"/>
                </a:rPr>
                <a:t></a:t>
              </a:r>
            </a:p>
            <a:p>
              <a:pPr algn="ctr" eaLnBrk="0" hangingPunct="0">
                <a:defRPr/>
              </a:pPr>
              <a:endParaRPr lang="en-US" sz="1500">
                <a:solidFill>
                  <a:srgbClr val="000000"/>
                </a:solidFill>
                <a:latin typeface="Arial" charset="0"/>
                <a:sym typeface="Wingdings" pitchFamily="2" charset="2"/>
              </a:endParaRPr>
            </a:p>
            <a:p>
              <a:pPr algn="ctr" eaLnBrk="0" hangingPunct="0">
                <a:defRPr/>
              </a:pPr>
              <a:endParaRPr lang="en-US" sz="1500">
                <a:solidFill>
                  <a:srgbClr val="000000"/>
                </a:solidFill>
                <a:latin typeface="Arial" charset="0"/>
                <a:sym typeface="Wingdings" pitchFamily="2" charset="2"/>
              </a:endParaRPr>
            </a:p>
          </p:txBody>
        </p:sp>
        <p:cxnSp>
          <p:nvCxnSpPr>
            <p:cNvPr id="12" name="Straight Connector 11"/>
            <p:cNvCxnSpPr/>
            <p:nvPr/>
          </p:nvCxnSpPr>
          <p:spPr>
            <a:xfrm>
              <a:off x="796925" y="9023350"/>
              <a:ext cx="579278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6450" y="8729662"/>
              <a:ext cx="5783262" cy="7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35" tIns="49518" rIns="99035" bIns="49518" numCol="1" anchor="t" anchorCtr="0" compatLnSpc="1">
            <a:prstTxWarp prst="textNoShape">
              <a:avLst/>
            </a:prstTxWarp>
          </a:bodyPr>
          <a:lstStyle>
            <a:lvl1pPr>
              <a:defRPr sz="1300">
                <a:latin typeface="Franklin Gothic Medium" pitchFamily="34" charset="0"/>
              </a:defRPr>
            </a:lvl1pPr>
          </a:lstStyle>
          <a:p>
            <a:pPr>
              <a:defRPr/>
            </a:pPr>
            <a:endParaRPr lang="en-GB"/>
          </a:p>
        </p:txBody>
      </p:sp>
      <p:sp>
        <p:nvSpPr>
          <p:cNvPr id="120835"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35" tIns="49518" rIns="99035" bIns="49518" numCol="1" anchor="t" anchorCtr="0" compatLnSpc="1">
            <a:prstTxWarp prst="textNoShape">
              <a:avLst/>
            </a:prstTxWarp>
          </a:bodyPr>
          <a:lstStyle>
            <a:lvl1pPr algn="r">
              <a:defRPr sz="1300">
                <a:latin typeface="Franklin Gothic Medium" pitchFamily="34" charset="0"/>
              </a:defRPr>
            </a:lvl1pPr>
          </a:lstStyle>
          <a:p>
            <a:pPr>
              <a:defRPr/>
            </a:pPr>
            <a:endParaRPr lang="en-GB"/>
          </a:p>
        </p:txBody>
      </p:sp>
      <p:sp>
        <p:nvSpPr>
          <p:cNvPr id="40964" name="Rectangle 4"/>
          <p:cNvSpPr>
            <a:spLocks noGrp="1" noRot="1" noChangeAspect="1" noChangeArrowheads="1" noTextEdit="1"/>
          </p:cNvSpPr>
          <p:nvPr>
            <p:ph type="sldImg" idx="2"/>
          </p:nvPr>
        </p:nvSpPr>
        <p:spPr bwMode="auto">
          <a:xfrm>
            <a:off x="779463" y="768350"/>
            <a:ext cx="5540375" cy="3836988"/>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35" tIns="49518" rIns="99035" bIns="49518"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120838"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35" tIns="49518" rIns="99035" bIns="49518" numCol="1" anchor="b" anchorCtr="0" compatLnSpc="1">
            <a:prstTxWarp prst="textNoShape">
              <a:avLst/>
            </a:prstTxWarp>
          </a:bodyPr>
          <a:lstStyle>
            <a:lvl1pPr>
              <a:defRPr sz="1300">
                <a:latin typeface="Franklin Gothic Medium" pitchFamily="34" charset="0"/>
              </a:defRPr>
            </a:lvl1pPr>
          </a:lstStyle>
          <a:p>
            <a:pPr>
              <a:defRPr/>
            </a:pPr>
            <a:endParaRPr lang="en-GB"/>
          </a:p>
        </p:txBody>
      </p:sp>
      <p:sp>
        <p:nvSpPr>
          <p:cNvPr id="120839"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35" tIns="49518" rIns="99035" bIns="49518" numCol="1" anchor="b" anchorCtr="0" compatLnSpc="1">
            <a:prstTxWarp prst="textNoShape">
              <a:avLst/>
            </a:prstTxWarp>
          </a:bodyPr>
          <a:lstStyle>
            <a:lvl1pPr algn="r">
              <a:defRPr sz="1300">
                <a:latin typeface="Franklin Gothic Medium" pitchFamily="34" charset="0"/>
              </a:defRPr>
            </a:lvl1pPr>
          </a:lstStyle>
          <a:p>
            <a:pPr>
              <a:defRPr/>
            </a:pPr>
            <a:fld id="{28CCB54D-EB7D-46B6-849E-740680E24BA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Dates can be changed for future use </a:t>
            </a:r>
            <a:endParaRPr lang="en-GB" dirty="0"/>
          </a:p>
        </p:txBody>
      </p:sp>
      <p:sp>
        <p:nvSpPr>
          <p:cNvPr id="4" name="Slide Number Placeholder 3"/>
          <p:cNvSpPr>
            <a:spLocks noGrp="1"/>
          </p:cNvSpPr>
          <p:nvPr>
            <p:ph type="sldNum" sz="quarter" idx="10"/>
          </p:nvPr>
        </p:nvSpPr>
        <p:spPr/>
        <p:txBody>
          <a:bodyPr/>
          <a:lstStyle/>
          <a:p>
            <a:pPr>
              <a:defRPr/>
            </a:pPr>
            <a:fld id="{28CCB54D-EB7D-46B6-849E-740680E24BAE}"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UN New York – 210 international married couples in 2001 </a:t>
            </a:r>
            <a:endParaRPr lang="en-GB" dirty="0"/>
          </a:p>
        </p:txBody>
      </p:sp>
      <p:sp>
        <p:nvSpPr>
          <p:cNvPr id="4" name="Slide Number Placeholder 3"/>
          <p:cNvSpPr>
            <a:spLocks noGrp="1"/>
          </p:cNvSpPr>
          <p:nvPr>
            <p:ph type="sldNum" sz="quarter" idx="10"/>
          </p:nvPr>
        </p:nvSpPr>
        <p:spPr/>
        <p:txBody>
          <a:bodyPr/>
          <a:lstStyle/>
          <a:p>
            <a:pPr>
              <a:defRPr/>
            </a:pPr>
            <a:fld id="{28CCB54D-EB7D-46B6-849E-740680E24BAE}" type="slidenum">
              <a:rPr lang="en-GB" smtClean="0"/>
              <a:pPr>
                <a:defRPr/>
              </a:pPr>
              <a:t>15</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en-IE" smtClean="0"/>
          </a:p>
        </p:txBody>
      </p:sp>
      <p:sp>
        <p:nvSpPr>
          <p:cNvPr id="129028" name="Slide Number Placeholder 3"/>
          <p:cNvSpPr txBox="1">
            <a:spLocks noGrp="1"/>
          </p:cNvSpPr>
          <p:nvPr/>
        </p:nvSpPr>
        <p:spPr bwMode="auto">
          <a:xfrm>
            <a:off x="4022937" y="9760695"/>
            <a:ext cx="3076363" cy="484001"/>
          </a:xfrm>
          <a:prstGeom prst="rect">
            <a:avLst/>
          </a:prstGeom>
          <a:noFill/>
          <a:ln w="9525">
            <a:noFill/>
            <a:miter lim="800000"/>
            <a:headEnd/>
            <a:tailEnd/>
          </a:ln>
        </p:spPr>
        <p:txBody>
          <a:bodyPr lIns="95902" tIns="47951" rIns="95902" bIns="47951" anchor="b"/>
          <a:lstStyle/>
          <a:p>
            <a:pPr algn="r"/>
            <a:fld id="{6A16DD96-55EB-4ECF-9DB4-8D034DDDB2D6}" type="slidenum">
              <a:rPr lang="en-US" sz="1300"/>
              <a:pPr algn="r"/>
              <a:t>23</a:t>
            </a:fld>
            <a:endParaRPr lang="en-US" sz="13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en-IE" smtClean="0"/>
          </a:p>
        </p:txBody>
      </p:sp>
      <p:sp>
        <p:nvSpPr>
          <p:cNvPr id="131076" name="Slide Number Placeholder 3"/>
          <p:cNvSpPr txBox="1">
            <a:spLocks noGrp="1"/>
          </p:cNvSpPr>
          <p:nvPr/>
        </p:nvSpPr>
        <p:spPr bwMode="auto">
          <a:xfrm>
            <a:off x="4022937" y="9760695"/>
            <a:ext cx="3076363" cy="484001"/>
          </a:xfrm>
          <a:prstGeom prst="rect">
            <a:avLst/>
          </a:prstGeom>
          <a:noFill/>
          <a:ln w="9525">
            <a:noFill/>
            <a:miter lim="800000"/>
            <a:headEnd/>
            <a:tailEnd/>
          </a:ln>
        </p:spPr>
        <p:txBody>
          <a:bodyPr lIns="95902" tIns="47951" rIns="95902" bIns="47951" anchor="b"/>
          <a:lstStyle/>
          <a:p>
            <a:pPr algn="r"/>
            <a:fld id="{2E9AAAF5-F477-46D2-B979-4EC1230184A6}" type="slidenum">
              <a:rPr lang="en-US" sz="1300"/>
              <a:pPr algn="r"/>
              <a:t>24</a:t>
            </a:fld>
            <a:endParaRPr lang="en-US" sz="13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en-IE" smtClean="0"/>
          </a:p>
        </p:txBody>
      </p:sp>
      <p:sp>
        <p:nvSpPr>
          <p:cNvPr id="141316" name="Slide Number Placeholder 3"/>
          <p:cNvSpPr txBox="1">
            <a:spLocks noGrp="1"/>
          </p:cNvSpPr>
          <p:nvPr/>
        </p:nvSpPr>
        <p:spPr bwMode="auto">
          <a:xfrm>
            <a:off x="4022937" y="9760695"/>
            <a:ext cx="3076363" cy="484001"/>
          </a:xfrm>
          <a:prstGeom prst="rect">
            <a:avLst/>
          </a:prstGeom>
          <a:noFill/>
          <a:ln w="9525">
            <a:noFill/>
            <a:miter lim="800000"/>
            <a:headEnd/>
            <a:tailEnd/>
          </a:ln>
        </p:spPr>
        <p:txBody>
          <a:bodyPr lIns="95902" tIns="47951" rIns="95902" bIns="47951" anchor="b"/>
          <a:lstStyle/>
          <a:p>
            <a:pPr algn="r"/>
            <a:fld id="{912E3439-DB21-4E1C-ACD1-CF4D98459068}" type="slidenum">
              <a:rPr lang="en-US" sz="1300"/>
              <a:pPr algn="r"/>
              <a:t>25</a:t>
            </a:fld>
            <a:endParaRPr lang="en-US" sz="13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p:spPr>
        <p:txBody>
          <a:bodyPr/>
          <a:lstStyle/>
          <a:p>
            <a:endParaRPr lang="en-IE" smtClean="0"/>
          </a:p>
        </p:txBody>
      </p:sp>
      <p:sp>
        <p:nvSpPr>
          <p:cNvPr id="69635" name="Slide Number Placeholder 3"/>
          <p:cNvSpPr>
            <a:spLocks noGrp="1"/>
          </p:cNvSpPr>
          <p:nvPr>
            <p:ph type="sldNum" sz="quarter" idx="5"/>
          </p:nvPr>
        </p:nvSpPr>
        <p:spPr>
          <a:noFill/>
        </p:spPr>
        <p:txBody>
          <a:bodyPr/>
          <a:lstStyle/>
          <a:p>
            <a:fld id="{B760E361-2E86-4DD9-92CD-53738C3A3C0C}" type="slidenum">
              <a:rPr lang="en-US" smtClean="0">
                <a:latin typeface="Times New Roman" pitchFamily="18" charset="0"/>
              </a:rPr>
              <a:pPr/>
              <a:t>26</a:t>
            </a:fld>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endParaRPr lang="en-IE" smtClean="0"/>
          </a:p>
        </p:txBody>
      </p:sp>
      <p:sp>
        <p:nvSpPr>
          <p:cNvPr id="139268" name="Slide Number Placeholder 3"/>
          <p:cNvSpPr txBox="1">
            <a:spLocks noGrp="1"/>
          </p:cNvSpPr>
          <p:nvPr/>
        </p:nvSpPr>
        <p:spPr bwMode="auto">
          <a:xfrm>
            <a:off x="4022937" y="9760695"/>
            <a:ext cx="3076363" cy="484001"/>
          </a:xfrm>
          <a:prstGeom prst="rect">
            <a:avLst/>
          </a:prstGeom>
          <a:noFill/>
          <a:ln w="9525">
            <a:noFill/>
            <a:miter lim="800000"/>
            <a:headEnd/>
            <a:tailEnd/>
          </a:ln>
        </p:spPr>
        <p:txBody>
          <a:bodyPr lIns="95902" tIns="47951" rIns="95902" bIns="47951" anchor="b"/>
          <a:lstStyle/>
          <a:p>
            <a:pPr algn="r"/>
            <a:fld id="{26368D70-1D21-482F-8CA9-0F6477CF7AE2}" type="slidenum">
              <a:rPr lang="en-US" sz="1300"/>
              <a:pPr algn="r"/>
              <a:t>28</a:t>
            </a:fld>
            <a:endParaRPr lang="en-US" sz="13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Explain the need for further education during the 40 day period after the World Peace</a:t>
            </a:r>
            <a:r>
              <a:rPr lang="en-GB" baseline="0" dirty="0" smtClean="0"/>
              <a:t> Blessing. </a:t>
            </a:r>
          </a:p>
          <a:p>
            <a:r>
              <a:rPr lang="en-GB" baseline="0" dirty="0" smtClean="0"/>
              <a:t>This will be the time to teach more deeply and prepare for the 3 day ceremony </a:t>
            </a:r>
            <a:endParaRPr lang="en-GB" dirty="0"/>
          </a:p>
        </p:txBody>
      </p:sp>
      <p:sp>
        <p:nvSpPr>
          <p:cNvPr id="4" name="Slide Number Placeholder 3"/>
          <p:cNvSpPr>
            <a:spLocks noGrp="1"/>
          </p:cNvSpPr>
          <p:nvPr>
            <p:ph type="sldNum" sz="quarter" idx="10"/>
          </p:nvPr>
        </p:nvSpPr>
        <p:spPr/>
        <p:txBody>
          <a:bodyPr/>
          <a:lstStyle/>
          <a:p>
            <a:pPr>
              <a:defRPr/>
            </a:pPr>
            <a:fld id="{28CCB54D-EB7D-46B6-849E-740680E24BAE}" type="slidenum">
              <a:rPr lang="en-GB" smtClean="0"/>
              <a:pPr>
                <a:defRPr/>
              </a:pPr>
              <a:t>29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spcBef>
                <a:spcPct val="0"/>
              </a:spcBef>
            </a:pPr>
            <a:endParaRPr lang="en-GB" smtClean="0"/>
          </a:p>
        </p:txBody>
      </p:sp>
      <p:sp>
        <p:nvSpPr>
          <p:cNvPr id="47108" name="Slide Number Placeholder 3"/>
          <p:cNvSpPr>
            <a:spLocks noGrp="1"/>
          </p:cNvSpPr>
          <p:nvPr>
            <p:ph type="sldNum" sz="quarter" idx="5"/>
          </p:nvPr>
        </p:nvSpPr>
        <p:spPr>
          <a:noFill/>
        </p:spPr>
        <p:txBody>
          <a:bodyPr/>
          <a:lstStyle/>
          <a:p>
            <a:fld id="{2C1F7350-7029-4934-A947-756FF2797A64}"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Dates can be changed for future use </a:t>
            </a:r>
          </a:p>
          <a:p>
            <a:endParaRPr lang="en-GB" dirty="0"/>
          </a:p>
        </p:txBody>
      </p:sp>
      <p:sp>
        <p:nvSpPr>
          <p:cNvPr id="4" name="Slide Number Placeholder 3"/>
          <p:cNvSpPr>
            <a:spLocks noGrp="1"/>
          </p:cNvSpPr>
          <p:nvPr>
            <p:ph type="sldNum" sz="quarter" idx="10"/>
          </p:nvPr>
        </p:nvSpPr>
        <p:spPr/>
        <p:txBody>
          <a:bodyPr/>
          <a:lstStyle/>
          <a:p>
            <a:pPr>
              <a:defRPr/>
            </a:pPr>
            <a:fld id="{28CCB54D-EB7D-46B6-849E-740680E24BAE}"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8ACB0ED2-0F9C-4B11-9868-3BFE9CB3A429}" type="slidenum">
              <a:rPr lang="en-GB" smtClean="0">
                <a:cs typeface="Arial" pitchFamily="34" charset="0"/>
              </a:rPr>
              <a:pPr/>
              <a:t>4</a:t>
            </a:fld>
            <a:endParaRPr lang="en-GB" smtClean="0">
              <a:cs typeface="Arial" pitchFamily="34" charset="0"/>
            </a:endParaRPr>
          </a:p>
        </p:txBody>
      </p:sp>
      <p:sp>
        <p:nvSpPr>
          <p:cNvPr id="158723" name="Rectangle 2"/>
          <p:cNvSpPr>
            <a:spLocks noGrp="1" noRot="1" noChangeAspect="1" noChangeArrowheads="1" noTextEdit="1"/>
          </p:cNvSpPr>
          <p:nvPr>
            <p:ph type="sldImg"/>
          </p:nvPr>
        </p:nvSpPr>
        <p:spPr>
          <a:ln/>
        </p:spPr>
      </p:sp>
      <p:sp>
        <p:nvSpPr>
          <p:cNvPr id="813059" name="Rectangle 3"/>
          <p:cNvSpPr>
            <a:spLocks noGrp="1" noChangeArrowheads="1"/>
          </p:cNvSpPr>
          <p:nvPr>
            <p:ph type="body" idx="1"/>
          </p:nvPr>
        </p:nvSpPr>
        <p:spPr/>
        <p:txBody>
          <a:bodyPr/>
          <a:lstStyle/>
          <a:p>
            <a:pPr eaLnBrk="1" hangingPunct="1">
              <a:spcBef>
                <a:spcPct val="50000"/>
              </a:spcBef>
              <a:defRPr/>
            </a:pPr>
            <a:r>
              <a:rPr lang="en-GB" sz="1900" dirty="0" err="1" smtClean="0">
                <a:effectLst>
                  <a:outerShdw blurRad="38100" dist="38100" dir="2700000" algn="tl">
                    <a:srgbClr val="C0C0C0"/>
                  </a:outerShdw>
                </a:effectLst>
              </a:rPr>
              <a:t>Igumen</a:t>
            </a:r>
            <a:r>
              <a:rPr lang="en-GB" sz="1900" dirty="0" smtClean="0">
                <a:effectLst>
                  <a:outerShdw blurRad="38100" dist="38100" dir="2700000" algn="tl">
                    <a:srgbClr val="C0C0C0"/>
                  </a:outerShdw>
                </a:effectLst>
              </a:rPr>
              <a:t> </a:t>
            </a:r>
            <a:r>
              <a:rPr lang="en-GB" sz="1900" dirty="0" err="1" smtClean="0">
                <a:effectLst>
                  <a:outerShdw blurRad="38100" dist="38100" dir="2700000" algn="tl">
                    <a:srgbClr val="C0C0C0"/>
                  </a:outerShdw>
                </a:effectLst>
              </a:rPr>
              <a:t>Antoniy</a:t>
            </a:r>
            <a:r>
              <a:rPr lang="en-GB" sz="1900" dirty="0" smtClean="0">
                <a:effectLst>
                  <a:outerShdw blurRad="38100" dist="38100" dir="2700000" algn="tl">
                    <a:srgbClr val="C0C0C0"/>
                  </a:outerShdw>
                </a:effectLst>
              </a:rPr>
              <a:t> (</a:t>
            </a:r>
            <a:r>
              <a:rPr lang="en-GB" sz="1900" dirty="0" smtClean="0">
                <a:solidFill>
                  <a:schemeClr val="folHlink"/>
                </a:solidFill>
                <a:effectLst>
                  <a:outerShdw blurRad="38100" dist="38100" dir="2700000" algn="tl">
                    <a:srgbClr val="C0C0C0"/>
                  </a:outerShdw>
                </a:effectLst>
              </a:rPr>
              <a:t>Ukrainian Orthodox</a:t>
            </a:r>
            <a:r>
              <a:rPr lang="en-GB" sz="1900" dirty="0" smtClean="0">
                <a:effectLst>
                  <a:outerShdw blurRad="38100" dist="38100" dir="2700000" algn="tl">
                    <a:srgbClr val="C0C0C0"/>
                  </a:outerShdw>
                </a:effectLst>
              </a:rPr>
              <a:t> Department of External Church Relations)</a:t>
            </a:r>
          </a:p>
          <a:p>
            <a:pPr eaLnBrk="1" hangingPunct="1">
              <a:spcBef>
                <a:spcPct val="50000"/>
              </a:spcBef>
              <a:defRPr/>
            </a:pPr>
            <a:r>
              <a:rPr lang="en-GB" sz="1900" dirty="0" smtClean="0">
                <a:effectLst>
                  <a:outerShdw blurRad="38100" dist="38100" dir="2700000" algn="tl">
                    <a:srgbClr val="C0C0C0"/>
                  </a:outerShdw>
                </a:effectLst>
              </a:rPr>
              <a:t>Archbishop Emmanuel </a:t>
            </a:r>
            <a:r>
              <a:rPr lang="en-GB" sz="1900" dirty="0" err="1" smtClean="0">
                <a:effectLst>
                  <a:outerShdw blurRad="38100" dist="38100" dir="2700000" algn="tl">
                    <a:srgbClr val="C0C0C0"/>
                  </a:outerShdw>
                </a:effectLst>
              </a:rPr>
              <a:t>Milingo</a:t>
            </a:r>
            <a:r>
              <a:rPr lang="en-GB" sz="1900" dirty="0" smtClean="0">
                <a:effectLst>
                  <a:outerShdw blurRad="38100" dist="38100" dir="2700000" algn="tl">
                    <a:srgbClr val="C0C0C0"/>
                  </a:outerShdw>
                </a:effectLst>
              </a:rPr>
              <a:t/>
            </a:r>
            <a:br>
              <a:rPr lang="en-GB" sz="1900" dirty="0" smtClean="0">
                <a:effectLst>
                  <a:outerShdw blurRad="38100" dist="38100" dir="2700000" algn="tl">
                    <a:srgbClr val="C0C0C0"/>
                  </a:outerShdw>
                </a:effectLst>
              </a:rPr>
            </a:br>
            <a:r>
              <a:rPr lang="en-GB" sz="1900" dirty="0" smtClean="0">
                <a:effectLst>
                  <a:outerShdw blurRad="38100" dist="38100" dir="2700000" algn="tl">
                    <a:srgbClr val="C0C0C0"/>
                  </a:outerShdw>
                </a:effectLst>
              </a:rPr>
              <a:t>(</a:t>
            </a:r>
            <a:r>
              <a:rPr lang="en-GB" sz="1900" dirty="0" smtClean="0">
                <a:solidFill>
                  <a:schemeClr val="folHlink"/>
                </a:solidFill>
                <a:effectLst>
                  <a:outerShdw blurRad="38100" dist="38100" dir="2700000" algn="tl">
                    <a:srgbClr val="C0C0C0"/>
                  </a:outerShdw>
                </a:effectLst>
              </a:rPr>
              <a:t>Vatican</a:t>
            </a:r>
            <a:r>
              <a:rPr lang="en-GB" sz="1900" dirty="0" smtClean="0">
                <a:effectLst>
                  <a:outerShdw blurRad="38100" dist="38100" dir="2700000" algn="tl">
                    <a:srgbClr val="C0C0C0"/>
                  </a:outerShdw>
                </a:effectLst>
              </a:rPr>
              <a:t> City)</a:t>
            </a:r>
          </a:p>
          <a:p>
            <a:pPr eaLnBrk="1" hangingPunct="1">
              <a:spcBef>
                <a:spcPct val="50000"/>
              </a:spcBef>
              <a:defRPr/>
            </a:pPr>
            <a:r>
              <a:rPr lang="en-GB" sz="1900" dirty="0" smtClean="0">
                <a:effectLst>
                  <a:outerShdw blurRad="38100" dist="38100" dir="2700000" algn="tl">
                    <a:srgbClr val="C0C0C0"/>
                  </a:outerShdw>
                </a:effectLst>
              </a:rPr>
              <a:t>Sheikh Al </a:t>
            </a:r>
            <a:r>
              <a:rPr lang="en-GB" sz="1900" dirty="0" err="1" smtClean="0">
                <a:effectLst>
                  <a:outerShdw blurRad="38100" dist="38100" dir="2700000" algn="tl">
                    <a:srgbClr val="C0C0C0"/>
                  </a:outerShdw>
                </a:effectLst>
              </a:rPr>
              <a:t>Amin</a:t>
            </a:r>
            <a:r>
              <a:rPr lang="en-GB" sz="1900" dirty="0" smtClean="0">
                <a:effectLst>
                  <a:outerShdw blurRad="38100" dist="38100" dir="2700000" algn="tl">
                    <a:srgbClr val="C0C0C0"/>
                  </a:outerShdw>
                </a:effectLst>
              </a:rPr>
              <a:t> </a:t>
            </a:r>
            <a:r>
              <a:rPr lang="en-GB" sz="1900" dirty="0" err="1" smtClean="0">
                <a:effectLst>
                  <a:outerShdw blurRad="38100" dist="38100" dir="2700000" algn="tl">
                    <a:srgbClr val="C0C0C0"/>
                  </a:outerShdw>
                </a:effectLst>
              </a:rPr>
              <a:t>Osman</a:t>
            </a:r>
            <a:r>
              <a:rPr lang="en-GB" sz="1900" dirty="0" smtClean="0">
                <a:effectLst>
                  <a:outerShdw blurRad="38100" dist="38100" dir="2700000" algn="tl">
                    <a:srgbClr val="C0C0C0"/>
                  </a:outerShdw>
                </a:effectLst>
              </a:rPr>
              <a:t> (</a:t>
            </a:r>
            <a:r>
              <a:rPr lang="en-GB" sz="1900" dirty="0" smtClean="0">
                <a:solidFill>
                  <a:schemeClr val="folHlink"/>
                </a:solidFill>
                <a:effectLst>
                  <a:outerShdw blurRad="38100" dist="38100" dir="2700000" algn="tl">
                    <a:srgbClr val="C0C0C0"/>
                  </a:outerShdw>
                </a:effectLst>
              </a:rPr>
              <a:t>Grand Mufti</a:t>
            </a:r>
            <a:r>
              <a:rPr lang="en-GB" sz="1900" dirty="0" smtClean="0">
                <a:effectLst>
                  <a:outerShdw blurRad="38100" dist="38100" dir="2700000" algn="tl">
                    <a:srgbClr val="C0C0C0"/>
                  </a:outerShdw>
                </a:effectLst>
              </a:rPr>
              <a:t> of Eritrea)</a:t>
            </a:r>
          </a:p>
          <a:p>
            <a:pPr eaLnBrk="1" hangingPunct="1">
              <a:spcBef>
                <a:spcPct val="50000"/>
              </a:spcBef>
              <a:defRPr/>
            </a:pPr>
            <a:r>
              <a:rPr lang="en-GB" sz="1900" dirty="0" err="1" smtClean="0">
                <a:effectLst>
                  <a:outerShdw blurRad="38100" dist="38100" dir="2700000" algn="tl">
                    <a:srgbClr val="C0C0C0"/>
                  </a:outerShdw>
                </a:effectLst>
              </a:rPr>
              <a:t>Swamiji</a:t>
            </a:r>
            <a:r>
              <a:rPr lang="en-GB" sz="1900" dirty="0" smtClean="0">
                <a:effectLst>
                  <a:outerShdw blurRad="38100" dist="38100" dir="2700000" algn="tl">
                    <a:srgbClr val="C0C0C0"/>
                  </a:outerShdw>
                </a:effectLst>
              </a:rPr>
              <a:t> Sri </a:t>
            </a:r>
            <a:r>
              <a:rPr lang="en-GB" sz="1900" dirty="0" err="1" smtClean="0">
                <a:effectLst>
                  <a:outerShdw blurRad="38100" dist="38100" dir="2700000" algn="tl">
                    <a:srgbClr val="C0C0C0"/>
                  </a:outerShdw>
                </a:effectLst>
              </a:rPr>
              <a:t>Devendrakeerty</a:t>
            </a:r>
            <a:r>
              <a:rPr lang="en-GB" sz="1900" dirty="0" smtClean="0">
                <a:effectLst>
                  <a:outerShdw blurRad="38100" dist="38100" dir="2700000" algn="tl">
                    <a:srgbClr val="C0C0C0"/>
                  </a:outerShdw>
                </a:effectLst>
              </a:rPr>
              <a:t> </a:t>
            </a:r>
            <a:r>
              <a:rPr lang="en-GB" sz="1900" dirty="0" err="1" smtClean="0">
                <a:effectLst>
                  <a:outerShdw blurRad="38100" dist="38100" dir="2700000" algn="tl">
                    <a:srgbClr val="C0C0C0"/>
                  </a:outerShdw>
                </a:effectLst>
              </a:rPr>
              <a:t>Bhattarakji</a:t>
            </a:r>
            <a:r>
              <a:rPr lang="en-GB" sz="1900" dirty="0" smtClean="0">
                <a:effectLst>
                  <a:outerShdw blurRad="38100" dist="38100" dir="2700000" algn="tl">
                    <a:srgbClr val="C0C0C0"/>
                  </a:outerShdw>
                </a:effectLst>
              </a:rPr>
              <a:t> (Spiritual Head of </a:t>
            </a:r>
            <a:r>
              <a:rPr lang="en-GB" sz="1900" dirty="0" err="1" smtClean="0">
                <a:solidFill>
                  <a:schemeClr val="folHlink"/>
                </a:solidFill>
                <a:effectLst>
                  <a:outerShdw blurRad="38100" dist="38100" dir="2700000" algn="tl">
                    <a:srgbClr val="C0C0C0"/>
                  </a:outerShdw>
                </a:effectLst>
              </a:rPr>
              <a:t>Jains</a:t>
            </a:r>
            <a:r>
              <a:rPr lang="en-GB" sz="1900" dirty="0" smtClean="0">
                <a:effectLst>
                  <a:outerShdw blurRad="38100" dist="38100" dir="2700000" algn="tl">
                    <a:srgbClr val="C0C0C0"/>
                  </a:outerShdw>
                </a:effectLst>
              </a:rPr>
              <a:t>)</a:t>
            </a:r>
          </a:p>
          <a:p>
            <a:pPr eaLnBrk="1" hangingPunct="1">
              <a:spcBef>
                <a:spcPct val="50000"/>
              </a:spcBef>
              <a:defRPr/>
            </a:pPr>
            <a:r>
              <a:rPr lang="en-GB" sz="1900" dirty="0" smtClean="0">
                <a:effectLst>
                  <a:outerShdw blurRad="38100" dist="38100" dir="2700000" algn="tl">
                    <a:srgbClr val="C0C0C0"/>
                  </a:outerShdw>
                </a:effectLst>
              </a:rPr>
              <a:t>Rev. Earl Barrett (General Superintendent of the </a:t>
            </a:r>
            <a:r>
              <a:rPr lang="en-GB" sz="1900" dirty="0" smtClean="0">
                <a:solidFill>
                  <a:schemeClr val="folHlink"/>
                </a:solidFill>
                <a:effectLst>
                  <a:outerShdw blurRad="38100" dist="38100" dir="2700000" algn="tl">
                    <a:srgbClr val="C0C0C0"/>
                  </a:outerShdw>
                </a:effectLst>
              </a:rPr>
              <a:t>Church of God</a:t>
            </a:r>
            <a:r>
              <a:rPr lang="en-GB" sz="1900" dirty="0" smtClean="0">
                <a:effectLst>
                  <a:outerShdw blurRad="38100" dist="38100" dir="2700000" algn="tl">
                    <a:srgbClr val="C0C0C0"/>
                  </a:outerShdw>
                </a:effectLst>
              </a:rPr>
              <a:t> in Christ)</a:t>
            </a:r>
          </a:p>
          <a:p>
            <a:pPr eaLnBrk="1" hangingPunct="1">
              <a:spcBef>
                <a:spcPct val="50000"/>
              </a:spcBef>
              <a:defRPr/>
            </a:pPr>
            <a:r>
              <a:rPr lang="en-GB" sz="1900" dirty="0" smtClean="0">
                <a:effectLst>
                  <a:outerShdw blurRad="38100" dist="38100" dir="2700000" algn="tl">
                    <a:srgbClr val="C0C0C0"/>
                  </a:outerShdw>
                </a:effectLst>
              </a:rPr>
              <a:t>Venerable In </a:t>
            </a:r>
            <a:r>
              <a:rPr lang="en-GB" sz="1900" dirty="0" err="1" smtClean="0">
                <a:effectLst>
                  <a:outerShdw blurRad="38100" dist="38100" dir="2700000" algn="tl">
                    <a:srgbClr val="C0C0C0"/>
                  </a:outerShdw>
                </a:effectLst>
              </a:rPr>
              <a:t>Gok</a:t>
            </a:r>
            <a:r>
              <a:rPr lang="en-GB" sz="1900" dirty="0" smtClean="0">
                <a:effectLst>
                  <a:outerShdw blurRad="38100" dist="38100" dir="2700000" algn="tl">
                    <a:srgbClr val="C0C0C0"/>
                  </a:outerShdw>
                </a:effectLst>
              </a:rPr>
              <a:t> Hong (President  Korean </a:t>
            </a:r>
            <a:r>
              <a:rPr lang="en-GB" sz="1900" dirty="0" smtClean="0">
                <a:solidFill>
                  <a:schemeClr val="folHlink"/>
                </a:solidFill>
                <a:effectLst>
                  <a:outerShdw blurRad="38100" dist="38100" dir="2700000" algn="tl">
                    <a:srgbClr val="C0C0C0"/>
                  </a:outerShdw>
                </a:effectLst>
              </a:rPr>
              <a:t>Buddhist</a:t>
            </a:r>
            <a:r>
              <a:rPr lang="en-GB" sz="1900" dirty="0" smtClean="0">
                <a:effectLst>
                  <a:outerShdw blurRad="38100" dist="38100" dir="2700000" algn="tl">
                    <a:srgbClr val="C0C0C0"/>
                  </a:outerShdw>
                </a:effectLst>
              </a:rPr>
              <a:t> </a:t>
            </a:r>
            <a:r>
              <a:rPr lang="en-GB" sz="1900" dirty="0" err="1" smtClean="0">
                <a:effectLst>
                  <a:outerShdw blurRad="38100" dist="38100" dir="2700000" algn="tl">
                    <a:srgbClr val="C0C0C0"/>
                  </a:outerShdw>
                </a:effectLst>
              </a:rPr>
              <a:t>Taegogh</a:t>
            </a:r>
            <a:r>
              <a:rPr lang="en-GB" sz="1900" dirty="0" smtClean="0">
                <a:effectLst>
                  <a:outerShdw blurRad="38100" dist="38100" dir="2700000" algn="tl">
                    <a:srgbClr val="C0C0C0"/>
                  </a:outerShdw>
                </a:effectLst>
              </a:rPr>
              <a:t> Order).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WP Blessing for Religious Leaders</a:t>
            </a:r>
            <a:r>
              <a:rPr lang="en-GB" baseline="0" dirty="0" smtClean="0"/>
              <a:t> in New York in 2001 – setting the example !</a:t>
            </a:r>
            <a:endParaRPr lang="en-GB" dirty="0"/>
          </a:p>
        </p:txBody>
      </p:sp>
      <p:sp>
        <p:nvSpPr>
          <p:cNvPr id="4" name="Slide Number Placeholder 3"/>
          <p:cNvSpPr>
            <a:spLocks noGrp="1"/>
          </p:cNvSpPr>
          <p:nvPr>
            <p:ph type="sldNum" sz="quarter" idx="10"/>
          </p:nvPr>
        </p:nvSpPr>
        <p:spPr/>
        <p:txBody>
          <a:bodyPr/>
          <a:lstStyle/>
          <a:p>
            <a:pPr>
              <a:defRPr/>
            </a:pPr>
            <a:fld id="{28CCB54D-EB7D-46B6-849E-740680E24BAE}"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IE" smtClean="0"/>
          </a:p>
        </p:txBody>
      </p:sp>
      <p:sp>
        <p:nvSpPr>
          <p:cNvPr id="59396" name="Slide Number Placeholder 3"/>
          <p:cNvSpPr>
            <a:spLocks noGrp="1"/>
          </p:cNvSpPr>
          <p:nvPr>
            <p:ph type="sldNum" sz="quarter" idx="5"/>
          </p:nvPr>
        </p:nvSpPr>
        <p:spPr>
          <a:noFill/>
        </p:spPr>
        <p:txBody>
          <a:bodyPr/>
          <a:lstStyle/>
          <a:p>
            <a:fld id="{9B5F1D80-BEA3-4AC2-857F-A4E85B6FC0C5}" type="slidenum">
              <a:rPr lang="en-US" smtClean="0">
                <a:latin typeface="Times New Roman" pitchFamily="18" charset="0"/>
              </a:rPr>
              <a:pPr/>
              <a:t>10</a:t>
            </a:fld>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need to create a strong influence in support of a better understanding about</a:t>
            </a:r>
            <a:r>
              <a:rPr lang="en-GB" baseline="0" dirty="0" smtClean="0"/>
              <a:t> love </a:t>
            </a:r>
          </a:p>
          <a:p>
            <a:r>
              <a:rPr lang="en-GB" baseline="0" dirty="0" smtClean="0"/>
              <a:t>True love LASTS </a:t>
            </a:r>
            <a:endParaRPr lang="en-GB" dirty="0"/>
          </a:p>
        </p:txBody>
      </p:sp>
      <p:sp>
        <p:nvSpPr>
          <p:cNvPr id="4" name="Slide Number Placeholder 3"/>
          <p:cNvSpPr>
            <a:spLocks noGrp="1"/>
          </p:cNvSpPr>
          <p:nvPr>
            <p:ph type="sldNum" sz="quarter" idx="10"/>
          </p:nvPr>
        </p:nvSpPr>
        <p:spPr/>
        <p:txBody>
          <a:bodyPr/>
          <a:lstStyle/>
          <a:p>
            <a:pPr>
              <a:defRPr/>
            </a:pPr>
            <a:fld id="{28CCB54D-EB7D-46B6-849E-740680E24BAE}" type="slidenum">
              <a:rPr lang="en-GB" smtClean="0"/>
              <a:pPr>
                <a:defRPr/>
              </a:pPr>
              <a:t>11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36 Couples Blessing 1961</a:t>
            </a:r>
            <a:endParaRPr lang="en-GB" dirty="0"/>
          </a:p>
        </p:txBody>
      </p:sp>
      <p:sp>
        <p:nvSpPr>
          <p:cNvPr id="4" name="Slide Number Placeholder 3"/>
          <p:cNvSpPr>
            <a:spLocks noGrp="1"/>
          </p:cNvSpPr>
          <p:nvPr>
            <p:ph type="sldNum" sz="quarter" idx="10"/>
          </p:nvPr>
        </p:nvSpPr>
        <p:spPr/>
        <p:txBody>
          <a:bodyPr/>
          <a:lstStyle/>
          <a:p>
            <a:pPr>
              <a:defRPr/>
            </a:pPr>
            <a:fld id="{28CCB54D-EB7D-46B6-849E-740680E24BAE}" type="slidenum">
              <a:rPr lang="en-GB" smtClean="0"/>
              <a:pPr>
                <a:defRPr/>
              </a:pPr>
              <a:t>13</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30,000 Couples 1992 – Olympic Stadium  Seoul   Korea </a:t>
            </a:r>
            <a:endParaRPr lang="en-GB" dirty="0"/>
          </a:p>
        </p:txBody>
      </p:sp>
      <p:sp>
        <p:nvSpPr>
          <p:cNvPr id="4" name="Slide Number Placeholder 3"/>
          <p:cNvSpPr>
            <a:spLocks noGrp="1"/>
          </p:cNvSpPr>
          <p:nvPr>
            <p:ph type="sldNum" sz="quarter" idx="10"/>
          </p:nvPr>
        </p:nvSpPr>
        <p:spPr/>
        <p:txBody>
          <a:bodyPr/>
          <a:lstStyle/>
          <a:p>
            <a:pPr>
              <a:defRPr/>
            </a:pPr>
            <a:fld id="{28CCB54D-EB7D-46B6-849E-740680E24BAE}" type="slidenum">
              <a:rPr lang="en-GB" smtClean="0"/>
              <a:pPr>
                <a:defRPr/>
              </a:pPr>
              <a:t>14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6" name="Rectangle 20"/>
          <p:cNvSpPr>
            <a:spLocks noGrp="1"/>
          </p:cNvSpPr>
          <p:nvPr>
            <p:ph type="ctrTitle"/>
          </p:nvPr>
        </p:nvSpPr>
        <p:spPr>
          <a:xfrm>
            <a:off x="742950" y="990601"/>
            <a:ext cx="8420100" cy="2609850"/>
          </a:xfrm>
        </p:spPr>
        <p:txBody>
          <a:bodyPr>
            <a:noAutofit/>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de-DE" smtClean="0"/>
              <a:t>Titelmasterformat durch Klicken bearbeiten</a:t>
            </a:r>
            <a:endParaRPr lang="en-US" dirty="0"/>
          </a:p>
        </p:txBody>
      </p:sp>
      <p:sp>
        <p:nvSpPr>
          <p:cNvPr id="24" name="Rectangle 26"/>
          <p:cNvSpPr>
            <a:spLocks noGrp="1"/>
          </p:cNvSpPr>
          <p:nvPr>
            <p:ph type="subTitle" idx="1"/>
          </p:nvPr>
        </p:nvSpPr>
        <p:spPr>
          <a:xfrm>
            <a:off x="1485900" y="3657601"/>
            <a:ext cx="69342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smtClean="0"/>
              <a:t>Formatvorlage des Untertitelmasters durch Klicken bearbeiten</a:t>
            </a:r>
            <a:endParaRPr lang="en-US" dirty="0"/>
          </a:p>
        </p:txBody>
      </p:sp>
      <p:sp>
        <p:nvSpPr>
          <p:cNvPr id="4" name="Rectangle 22"/>
          <p:cNvSpPr>
            <a:spLocks noGrp="1"/>
          </p:cNvSpPr>
          <p:nvPr>
            <p:ph type="dt" sz="half" idx="10"/>
          </p:nvPr>
        </p:nvSpPr>
        <p:spPr/>
        <p:txBody>
          <a:bodyPr/>
          <a:lstStyle>
            <a:lvl1pPr>
              <a:defRPr/>
            </a:lvl1pPr>
          </a:lstStyle>
          <a:p>
            <a:pPr>
              <a:defRPr/>
            </a:pPr>
            <a:fld id="{242FD8F0-F96E-49D4-AE68-AB70CCB460E0}" type="datetimeFigureOut">
              <a:rPr/>
              <a:pPr>
                <a:defRPr/>
              </a:pPr>
              <a:t>9/10/2009</a:t>
            </a:fld>
            <a:endParaRPr lang="en-GB"/>
          </a:p>
        </p:txBody>
      </p:sp>
      <p:sp>
        <p:nvSpPr>
          <p:cNvPr id="5" name="Rectangle 18"/>
          <p:cNvSpPr>
            <a:spLocks noGrp="1"/>
          </p:cNvSpPr>
          <p:nvPr>
            <p:ph type="ftr" sz="quarter" idx="11"/>
          </p:nvPr>
        </p:nvSpPr>
        <p:spPr/>
        <p:txBody>
          <a:bodyPr/>
          <a:lstStyle>
            <a:lvl1pPr>
              <a:defRPr/>
            </a:lvl1pPr>
          </a:lstStyle>
          <a:p>
            <a:pPr>
              <a:defRPr/>
            </a:pPr>
            <a:endParaRPr lang="en-GB"/>
          </a:p>
        </p:txBody>
      </p:sp>
      <p:sp>
        <p:nvSpPr>
          <p:cNvPr id="6" name="Rectangle 15"/>
          <p:cNvSpPr>
            <a:spLocks noGrp="1"/>
          </p:cNvSpPr>
          <p:nvPr>
            <p:ph type="sldNum" sz="quarter" idx="12"/>
          </p:nvPr>
        </p:nvSpPr>
        <p:spPr/>
        <p:txBody>
          <a:bodyPr/>
          <a:lstStyle>
            <a:lvl1pPr>
              <a:defRPr/>
            </a:lvl1pPr>
          </a:lstStyle>
          <a:p>
            <a:pPr>
              <a:defRPr/>
            </a:pPr>
            <a:fld id="{0C9360E1-4A27-4534-9D99-CB01CBAE8A06}" type="slidenum">
              <a:rPr lang="en-GB"/>
              <a:pPr>
                <a:defRPr/>
              </a:pPr>
              <a:t>‹#›</a:t>
            </a:fld>
            <a:endParaRPr lang="en-GB"/>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22"/>
          <p:cNvSpPr>
            <a:spLocks noGrp="1"/>
          </p:cNvSpPr>
          <p:nvPr>
            <p:ph type="dt" sz="half" idx="10"/>
          </p:nvPr>
        </p:nvSpPr>
        <p:spPr/>
        <p:txBody>
          <a:bodyPr/>
          <a:lstStyle>
            <a:lvl1pPr>
              <a:defRPr/>
            </a:lvl1pPr>
          </a:lstStyle>
          <a:p>
            <a:pPr>
              <a:defRPr/>
            </a:pPr>
            <a:fld id="{36FBC5F1-122D-46D8-B929-52733FA662EA}" type="datetimeFigureOut">
              <a:rPr/>
              <a:pPr>
                <a:defRPr/>
              </a:pPr>
              <a:t>9/10/2009</a:t>
            </a:fld>
            <a:endParaRPr lang="en-GB"/>
          </a:p>
        </p:txBody>
      </p:sp>
      <p:sp>
        <p:nvSpPr>
          <p:cNvPr id="5" name="Rectangle 18"/>
          <p:cNvSpPr>
            <a:spLocks noGrp="1"/>
          </p:cNvSpPr>
          <p:nvPr>
            <p:ph type="ftr" sz="quarter" idx="11"/>
          </p:nvPr>
        </p:nvSpPr>
        <p:spPr/>
        <p:txBody>
          <a:bodyPr/>
          <a:lstStyle>
            <a:lvl1pPr>
              <a:defRPr/>
            </a:lvl1pPr>
          </a:lstStyle>
          <a:p>
            <a:pPr>
              <a:defRPr/>
            </a:pPr>
            <a:endParaRPr lang="en-GB"/>
          </a:p>
        </p:txBody>
      </p:sp>
      <p:sp>
        <p:nvSpPr>
          <p:cNvPr id="6" name="Rectangle 15"/>
          <p:cNvSpPr>
            <a:spLocks noGrp="1"/>
          </p:cNvSpPr>
          <p:nvPr>
            <p:ph type="sldNum" sz="quarter" idx="12"/>
          </p:nvPr>
        </p:nvSpPr>
        <p:spPr/>
        <p:txBody>
          <a:bodyPr/>
          <a:lstStyle>
            <a:lvl1pPr>
              <a:defRPr/>
            </a:lvl1pPr>
          </a:lstStyle>
          <a:p>
            <a:pPr>
              <a:defRPr/>
            </a:pPr>
            <a:fld id="{99F6A2E2-EFA7-4F70-A6E0-F3C18740E467}" type="slidenum">
              <a:rPr lang="en-GB"/>
              <a:pPr>
                <a:defRPr/>
              </a:pPr>
              <a:t>‹#›</a:t>
            </a:fld>
            <a:endParaRPr lang="en-GB"/>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22"/>
          <p:cNvSpPr>
            <a:spLocks noGrp="1"/>
          </p:cNvSpPr>
          <p:nvPr>
            <p:ph type="dt" sz="half" idx="10"/>
          </p:nvPr>
        </p:nvSpPr>
        <p:spPr/>
        <p:txBody>
          <a:bodyPr/>
          <a:lstStyle>
            <a:lvl1pPr>
              <a:defRPr/>
            </a:lvl1pPr>
          </a:lstStyle>
          <a:p>
            <a:pPr>
              <a:defRPr/>
            </a:pPr>
            <a:fld id="{9EB818A5-AE53-406C-A486-B47D157DD481}" type="datetimeFigureOut">
              <a:rPr/>
              <a:pPr>
                <a:defRPr/>
              </a:pPr>
              <a:t>9/10/2009</a:t>
            </a:fld>
            <a:endParaRPr lang="en-GB"/>
          </a:p>
        </p:txBody>
      </p:sp>
      <p:sp>
        <p:nvSpPr>
          <p:cNvPr id="5" name="Rectangle 18"/>
          <p:cNvSpPr>
            <a:spLocks noGrp="1"/>
          </p:cNvSpPr>
          <p:nvPr>
            <p:ph type="ftr" sz="quarter" idx="11"/>
          </p:nvPr>
        </p:nvSpPr>
        <p:spPr/>
        <p:txBody>
          <a:bodyPr/>
          <a:lstStyle>
            <a:lvl1pPr>
              <a:defRPr/>
            </a:lvl1pPr>
          </a:lstStyle>
          <a:p>
            <a:pPr>
              <a:defRPr/>
            </a:pPr>
            <a:endParaRPr lang="en-GB"/>
          </a:p>
        </p:txBody>
      </p:sp>
      <p:sp>
        <p:nvSpPr>
          <p:cNvPr id="6" name="Rectangle 15"/>
          <p:cNvSpPr>
            <a:spLocks noGrp="1"/>
          </p:cNvSpPr>
          <p:nvPr>
            <p:ph type="sldNum" sz="quarter" idx="12"/>
          </p:nvPr>
        </p:nvSpPr>
        <p:spPr/>
        <p:txBody>
          <a:bodyPr/>
          <a:lstStyle>
            <a:lvl1pPr>
              <a:defRPr/>
            </a:lvl1pPr>
          </a:lstStyle>
          <a:p>
            <a:pPr>
              <a:defRPr/>
            </a:pPr>
            <a:fld id="{BAC6785B-FA36-48C7-9646-CA650A5D27BF}" type="slidenum">
              <a:rPr lang="en-GB"/>
              <a:pPr>
                <a:defRPr/>
              </a:pPr>
              <a:t>‹#›</a:t>
            </a:fld>
            <a:endParaRPr lang="en-GB"/>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de-DE" smtClean="0"/>
              <a:t>Titelmasterformat durch Klicken bearbeiten</a:t>
            </a:r>
            <a:endParaRPr lang="en-US"/>
          </a:p>
        </p:txBody>
      </p:sp>
      <p:sp>
        <p:nvSpPr>
          <p:cNvPr id="3" name="Rectangle 3"/>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Rectangle 22"/>
          <p:cNvSpPr>
            <a:spLocks noGrp="1"/>
          </p:cNvSpPr>
          <p:nvPr>
            <p:ph type="dt" sz="half" idx="10"/>
          </p:nvPr>
        </p:nvSpPr>
        <p:spPr/>
        <p:txBody>
          <a:bodyPr/>
          <a:lstStyle>
            <a:lvl1pPr>
              <a:defRPr/>
            </a:lvl1pPr>
          </a:lstStyle>
          <a:p>
            <a:pPr>
              <a:defRPr/>
            </a:pPr>
            <a:fld id="{BC7F9003-D316-4C2F-B14E-D45F32590BAA}" type="datetimeFigureOut">
              <a:rPr/>
              <a:pPr>
                <a:defRPr/>
              </a:pPr>
              <a:t>9/10/2009</a:t>
            </a:fld>
            <a:endParaRPr lang="en-GB"/>
          </a:p>
        </p:txBody>
      </p:sp>
      <p:sp>
        <p:nvSpPr>
          <p:cNvPr id="5" name="Rectangle 18"/>
          <p:cNvSpPr>
            <a:spLocks noGrp="1"/>
          </p:cNvSpPr>
          <p:nvPr>
            <p:ph type="ftr" sz="quarter" idx="11"/>
          </p:nvPr>
        </p:nvSpPr>
        <p:spPr/>
        <p:txBody>
          <a:bodyPr/>
          <a:lstStyle>
            <a:lvl1pPr>
              <a:defRPr/>
            </a:lvl1pPr>
          </a:lstStyle>
          <a:p>
            <a:pPr>
              <a:defRPr/>
            </a:pPr>
            <a:endParaRPr lang="en-GB"/>
          </a:p>
        </p:txBody>
      </p:sp>
      <p:sp>
        <p:nvSpPr>
          <p:cNvPr id="6" name="Rectangle 15"/>
          <p:cNvSpPr>
            <a:spLocks noGrp="1"/>
          </p:cNvSpPr>
          <p:nvPr>
            <p:ph type="sldNum" sz="quarter" idx="12"/>
          </p:nvPr>
        </p:nvSpPr>
        <p:spPr/>
        <p:txBody>
          <a:bodyPr/>
          <a:lstStyle>
            <a:lvl1pPr>
              <a:defRPr/>
            </a:lvl1pPr>
          </a:lstStyle>
          <a:p>
            <a:pPr>
              <a:defRPr/>
            </a:pPr>
            <a:fld id="{1E5D2F9A-F8A8-4BD3-B806-96A3D6D95867}" type="slidenum">
              <a:rPr lang="en-GB"/>
              <a:pPr>
                <a:defRPr/>
              </a:pPr>
              <a:t>‹#›</a:t>
            </a:fld>
            <a:endParaRPr lang="en-GB"/>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Rectangle 2"/>
          <p:cNvSpPr>
            <a:spLocks noGrp="1"/>
          </p:cNvSpPr>
          <p:nvPr>
            <p:ph type="title"/>
          </p:nvPr>
        </p:nvSpPr>
        <p:spPr>
          <a:xfrm>
            <a:off x="782506" y="2685392"/>
            <a:ext cx="8420100" cy="3112843"/>
          </a:xfrm>
        </p:spPr>
        <p:txBody>
          <a:bodyPr anchor="t"/>
          <a:lstStyle>
            <a:lvl1pPr algn="ctr">
              <a:buNone/>
              <a:defRPr lang="en-US" sz="6000" b="1" dirty="0">
                <a:solidFill>
                  <a:schemeClr val="tx2">
                    <a:shade val="85000"/>
                    <a:satMod val="150000"/>
                  </a:schemeClr>
                </a:solidFill>
              </a:defRPr>
            </a:lvl1pPr>
          </a:lstStyle>
          <a:p>
            <a:r>
              <a:rPr lang="de-DE" smtClean="0"/>
              <a:t>Titelmasterformat durch Klicken bearbeiten</a:t>
            </a:r>
            <a:endParaRPr lang="en-US" dirty="0"/>
          </a:p>
        </p:txBody>
      </p:sp>
      <p:sp>
        <p:nvSpPr>
          <p:cNvPr id="3" name="Rectangle 3"/>
          <p:cNvSpPr>
            <a:spLocks noGrp="1"/>
          </p:cNvSpPr>
          <p:nvPr>
            <p:ph type="body" idx="1"/>
          </p:nvPr>
        </p:nvSpPr>
        <p:spPr>
          <a:xfrm>
            <a:off x="782506" y="1128932"/>
            <a:ext cx="84201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de-DE" smtClean="0"/>
              <a:t>Textmasterformate durch Klicken bearbeiten</a:t>
            </a:r>
          </a:p>
        </p:txBody>
      </p:sp>
      <p:sp>
        <p:nvSpPr>
          <p:cNvPr id="4" name="Rectangle 22"/>
          <p:cNvSpPr>
            <a:spLocks noGrp="1"/>
          </p:cNvSpPr>
          <p:nvPr>
            <p:ph type="dt" sz="half" idx="10"/>
          </p:nvPr>
        </p:nvSpPr>
        <p:spPr/>
        <p:txBody>
          <a:bodyPr/>
          <a:lstStyle>
            <a:lvl1pPr>
              <a:defRPr/>
            </a:lvl1pPr>
          </a:lstStyle>
          <a:p>
            <a:pPr>
              <a:defRPr/>
            </a:pPr>
            <a:fld id="{4316D2B1-05EE-4879-9DB7-1E63866C66B7}" type="datetimeFigureOut">
              <a:rPr/>
              <a:pPr>
                <a:defRPr/>
              </a:pPr>
              <a:t>9/10/2009</a:t>
            </a:fld>
            <a:endParaRPr lang="en-GB"/>
          </a:p>
        </p:txBody>
      </p:sp>
      <p:sp>
        <p:nvSpPr>
          <p:cNvPr id="5" name="Rectangle 18"/>
          <p:cNvSpPr>
            <a:spLocks noGrp="1"/>
          </p:cNvSpPr>
          <p:nvPr>
            <p:ph type="ftr" sz="quarter" idx="11"/>
          </p:nvPr>
        </p:nvSpPr>
        <p:spPr/>
        <p:txBody>
          <a:bodyPr/>
          <a:lstStyle>
            <a:lvl1pPr>
              <a:defRPr/>
            </a:lvl1pPr>
          </a:lstStyle>
          <a:p>
            <a:pPr>
              <a:defRPr/>
            </a:pPr>
            <a:endParaRPr lang="en-GB"/>
          </a:p>
        </p:txBody>
      </p:sp>
      <p:sp>
        <p:nvSpPr>
          <p:cNvPr id="6" name="Rectangle 15"/>
          <p:cNvSpPr>
            <a:spLocks noGrp="1"/>
          </p:cNvSpPr>
          <p:nvPr>
            <p:ph type="sldNum" sz="quarter" idx="12"/>
          </p:nvPr>
        </p:nvSpPr>
        <p:spPr/>
        <p:txBody>
          <a:bodyPr/>
          <a:lstStyle>
            <a:lvl1pPr>
              <a:defRPr/>
            </a:lvl1pPr>
          </a:lstStyle>
          <a:p>
            <a:pPr>
              <a:defRPr/>
            </a:pPr>
            <a:fld id="{B6ED6E59-A279-4CFF-A016-9B59A621AFE3}" type="slidenum">
              <a:rPr lang="en-GB"/>
              <a:pPr>
                <a:defRPr/>
              </a:pPr>
              <a:t>‹#›</a:t>
            </a:fld>
            <a:endParaRPr lang="en-GB"/>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de-DE" smtClean="0"/>
              <a:t>Titelmasterformat durch Klicken bearbeiten</a:t>
            </a:r>
            <a:endParaRPr lang="en-US"/>
          </a:p>
        </p:txBody>
      </p:sp>
      <p:sp>
        <p:nvSpPr>
          <p:cNvPr id="3" name="Rectangle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22"/>
          <p:cNvSpPr>
            <a:spLocks noGrp="1"/>
          </p:cNvSpPr>
          <p:nvPr>
            <p:ph type="dt" sz="half" idx="10"/>
          </p:nvPr>
        </p:nvSpPr>
        <p:spPr/>
        <p:txBody>
          <a:bodyPr/>
          <a:lstStyle>
            <a:lvl1pPr>
              <a:defRPr/>
            </a:lvl1pPr>
          </a:lstStyle>
          <a:p>
            <a:pPr>
              <a:defRPr/>
            </a:pPr>
            <a:fld id="{4D112B47-7969-474F-B293-EC110F7424D7}" type="datetimeFigureOut">
              <a:rPr/>
              <a:pPr>
                <a:defRPr/>
              </a:pPr>
              <a:t>9/10/2009</a:t>
            </a:fld>
            <a:endParaRPr lang="en-GB"/>
          </a:p>
        </p:txBody>
      </p:sp>
      <p:sp>
        <p:nvSpPr>
          <p:cNvPr id="6" name="Rectangle 18"/>
          <p:cNvSpPr>
            <a:spLocks noGrp="1"/>
          </p:cNvSpPr>
          <p:nvPr>
            <p:ph type="ftr" sz="quarter" idx="11"/>
          </p:nvPr>
        </p:nvSpPr>
        <p:spPr/>
        <p:txBody>
          <a:bodyPr/>
          <a:lstStyle>
            <a:lvl1pPr>
              <a:defRPr/>
            </a:lvl1pPr>
          </a:lstStyle>
          <a:p>
            <a:pPr>
              <a:defRPr/>
            </a:pPr>
            <a:endParaRPr lang="en-GB"/>
          </a:p>
        </p:txBody>
      </p:sp>
      <p:sp>
        <p:nvSpPr>
          <p:cNvPr id="7" name="Rectangle 15"/>
          <p:cNvSpPr>
            <a:spLocks noGrp="1"/>
          </p:cNvSpPr>
          <p:nvPr>
            <p:ph type="sldNum" sz="quarter" idx="12"/>
          </p:nvPr>
        </p:nvSpPr>
        <p:spPr/>
        <p:txBody>
          <a:bodyPr/>
          <a:lstStyle>
            <a:lvl1pPr>
              <a:defRPr/>
            </a:lvl1pPr>
          </a:lstStyle>
          <a:p>
            <a:pPr>
              <a:defRPr/>
            </a:pPr>
            <a:fld id="{9B77F9A3-142A-4888-8B32-9E4B41EB1AB1}" type="slidenum">
              <a:rPr lang="en-GB"/>
              <a:pPr>
                <a:defRPr/>
              </a:pPr>
              <a:t>‹#›</a:t>
            </a:fld>
            <a:endParaRPr lang="en-GB"/>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de-DE" smtClean="0"/>
              <a:t>Titelmasterformat durch Klicken bearbeiten</a:t>
            </a:r>
            <a:endParaRPr lang="en-US"/>
          </a:p>
        </p:txBody>
      </p:sp>
      <p:sp>
        <p:nvSpPr>
          <p:cNvPr id="3" name="Rectangle 2"/>
          <p:cNvSpPr>
            <a:spLocks noGrp="1"/>
          </p:cNvSpPr>
          <p:nvPr>
            <p:ph type="body" idx="1"/>
          </p:nvPr>
        </p:nvSpPr>
        <p:spPr>
          <a:xfrm>
            <a:off x="495300" y="1535113"/>
            <a:ext cx="4376870"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Rectangle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p:cNvSpPr>
          <p:nvPr>
            <p:ph type="body" sz="quarter" idx="3"/>
          </p:nvPr>
        </p:nvSpPr>
        <p:spPr>
          <a:xfrm>
            <a:off x="5032111" y="1535113"/>
            <a:ext cx="4378590"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Rectangle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22"/>
          <p:cNvSpPr>
            <a:spLocks noGrp="1"/>
          </p:cNvSpPr>
          <p:nvPr>
            <p:ph type="dt" sz="half" idx="10"/>
          </p:nvPr>
        </p:nvSpPr>
        <p:spPr/>
        <p:txBody>
          <a:bodyPr/>
          <a:lstStyle>
            <a:lvl1pPr>
              <a:defRPr/>
            </a:lvl1pPr>
          </a:lstStyle>
          <a:p>
            <a:pPr>
              <a:defRPr/>
            </a:pPr>
            <a:fld id="{2A09FAD3-EE26-4BF3-A5A2-8224B07C45C1}" type="datetimeFigureOut">
              <a:rPr/>
              <a:pPr>
                <a:defRPr/>
              </a:pPr>
              <a:t>9/10/2009</a:t>
            </a:fld>
            <a:endParaRPr lang="en-GB"/>
          </a:p>
        </p:txBody>
      </p:sp>
      <p:sp>
        <p:nvSpPr>
          <p:cNvPr id="8" name="Rectangle 18"/>
          <p:cNvSpPr>
            <a:spLocks noGrp="1"/>
          </p:cNvSpPr>
          <p:nvPr>
            <p:ph type="ftr" sz="quarter" idx="11"/>
          </p:nvPr>
        </p:nvSpPr>
        <p:spPr/>
        <p:txBody>
          <a:bodyPr/>
          <a:lstStyle>
            <a:lvl1pPr>
              <a:defRPr/>
            </a:lvl1pPr>
          </a:lstStyle>
          <a:p>
            <a:pPr>
              <a:defRPr/>
            </a:pPr>
            <a:endParaRPr lang="en-GB"/>
          </a:p>
        </p:txBody>
      </p:sp>
      <p:sp>
        <p:nvSpPr>
          <p:cNvPr id="9" name="Rectangle 15"/>
          <p:cNvSpPr>
            <a:spLocks noGrp="1"/>
          </p:cNvSpPr>
          <p:nvPr>
            <p:ph type="sldNum" sz="quarter" idx="12"/>
          </p:nvPr>
        </p:nvSpPr>
        <p:spPr/>
        <p:txBody>
          <a:bodyPr/>
          <a:lstStyle>
            <a:lvl1pPr>
              <a:defRPr/>
            </a:lvl1pPr>
          </a:lstStyle>
          <a:p>
            <a:pPr>
              <a:defRPr/>
            </a:pPr>
            <a:fld id="{5F5CEA41-4027-4F1F-B1D6-08058C92D2AB}" type="slidenum">
              <a:rPr lang="en-GB"/>
              <a:pPr>
                <a:defRPr/>
              </a:pPr>
              <a:t>‹#›</a:t>
            </a:fld>
            <a:endParaRPr lang="en-GB"/>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de-DE" smtClean="0"/>
              <a:t>Titelmasterformat durch Klicken bearbeiten</a:t>
            </a:r>
            <a:endParaRPr lang="en-US"/>
          </a:p>
        </p:txBody>
      </p:sp>
      <p:sp>
        <p:nvSpPr>
          <p:cNvPr id="3" name="Rectangle 22"/>
          <p:cNvSpPr>
            <a:spLocks noGrp="1"/>
          </p:cNvSpPr>
          <p:nvPr>
            <p:ph type="dt" sz="half" idx="10"/>
          </p:nvPr>
        </p:nvSpPr>
        <p:spPr/>
        <p:txBody>
          <a:bodyPr/>
          <a:lstStyle>
            <a:lvl1pPr>
              <a:defRPr/>
            </a:lvl1pPr>
          </a:lstStyle>
          <a:p>
            <a:pPr>
              <a:defRPr/>
            </a:pPr>
            <a:fld id="{90A22231-E63E-473C-8AC1-BDA1BCC59F79}" type="datetimeFigureOut">
              <a:rPr/>
              <a:pPr>
                <a:defRPr/>
              </a:pPr>
              <a:t>9/10/2009</a:t>
            </a:fld>
            <a:endParaRPr lang="en-GB"/>
          </a:p>
        </p:txBody>
      </p:sp>
      <p:sp>
        <p:nvSpPr>
          <p:cNvPr id="4" name="Rectangle 18"/>
          <p:cNvSpPr>
            <a:spLocks noGrp="1"/>
          </p:cNvSpPr>
          <p:nvPr>
            <p:ph type="ftr" sz="quarter" idx="11"/>
          </p:nvPr>
        </p:nvSpPr>
        <p:spPr/>
        <p:txBody>
          <a:bodyPr/>
          <a:lstStyle>
            <a:lvl1pPr>
              <a:defRPr/>
            </a:lvl1pPr>
          </a:lstStyle>
          <a:p>
            <a:pPr>
              <a:defRPr/>
            </a:pPr>
            <a:endParaRPr lang="en-GB"/>
          </a:p>
        </p:txBody>
      </p:sp>
      <p:sp>
        <p:nvSpPr>
          <p:cNvPr id="5" name="Rectangle 15"/>
          <p:cNvSpPr>
            <a:spLocks noGrp="1"/>
          </p:cNvSpPr>
          <p:nvPr>
            <p:ph type="sldNum" sz="quarter" idx="12"/>
          </p:nvPr>
        </p:nvSpPr>
        <p:spPr/>
        <p:txBody>
          <a:bodyPr/>
          <a:lstStyle>
            <a:lvl1pPr>
              <a:defRPr/>
            </a:lvl1pPr>
          </a:lstStyle>
          <a:p>
            <a:pPr>
              <a:defRPr/>
            </a:pPr>
            <a:fld id="{3068F3AA-9B28-40D2-AA3C-0D4121A27446}" type="slidenum">
              <a:rPr lang="en-GB"/>
              <a:pPr>
                <a:defRPr/>
              </a:pPr>
              <a:t>‹#›</a:t>
            </a:fld>
            <a:endParaRPr lang="en-GB"/>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2"/>
          <p:cNvSpPr>
            <a:spLocks noGrp="1"/>
          </p:cNvSpPr>
          <p:nvPr>
            <p:ph type="dt" sz="half" idx="10"/>
          </p:nvPr>
        </p:nvSpPr>
        <p:spPr/>
        <p:txBody>
          <a:bodyPr/>
          <a:lstStyle>
            <a:lvl1pPr>
              <a:defRPr/>
            </a:lvl1pPr>
          </a:lstStyle>
          <a:p>
            <a:pPr>
              <a:defRPr/>
            </a:pPr>
            <a:fld id="{A242F175-0559-4134-9C96-451A95793DBC}" type="datetimeFigureOut">
              <a:rPr/>
              <a:pPr>
                <a:defRPr/>
              </a:pPr>
              <a:t>9/10/2009</a:t>
            </a:fld>
            <a:endParaRPr lang="en-GB"/>
          </a:p>
        </p:txBody>
      </p:sp>
      <p:sp>
        <p:nvSpPr>
          <p:cNvPr id="3" name="Rectangle 18"/>
          <p:cNvSpPr>
            <a:spLocks noGrp="1"/>
          </p:cNvSpPr>
          <p:nvPr>
            <p:ph type="ftr" sz="quarter" idx="11"/>
          </p:nvPr>
        </p:nvSpPr>
        <p:spPr/>
        <p:txBody>
          <a:bodyPr/>
          <a:lstStyle>
            <a:lvl1pPr>
              <a:defRPr/>
            </a:lvl1pPr>
          </a:lstStyle>
          <a:p>
            <a:pPr>
              <a:defRPr/>
            </a:pPr>
            <a:endParaRPr lang="en-GB"/>
          </a:p>
        </p:txBody>
      </p:sp>
      <p:sp>
        <p:nvSpPr>
          <p:cNvPr id="4" name="Rectangle 15"/>
          <p:cNvSpPr>
            <a:spLocks noGrp="1"/>
          </p:cNvSpPr>
          <p:nvPr>
            <p:ph type="sldNum" sz="quarter" idx="12"/>
          </p:nvPr>
        </p:nvSpPr>
        <p:spPr/>
        <p:txBody>
          <a:bodyPr/>
          <a:lstStyle>
            <a:lvl1pPr>
              <a:defRPr/>
            </a:lvl1pPr>
          </a:lstStyle>
          <a:p>
            <a:pPr>
              <a:defRPr/>
            </a:pPr>
            <a:fld id="{73FCFC75-91FF-4810-A453-F7984D8F6607}" type="slidenum">
              <a:rPr lang="en-GB"/>
              <a:pPr>
                <a:defRPr/>
              </a:pPr>
              <a:t>‹#›</a:t>
            </a:fld>
            <a:endParaRPr lang="en-GB"/>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Rectangle 1"/>
          <p:cNvSpPr>
            <a:spLocks noGrp="1"/>
          </p:cNvSpPr>
          <p:nvPr>
            <p:ph type="title"/>
          </p:nvPr>
        </p:nvSpPr>
        <p:spPr>
          <a:xfrm>
            <a:off x="495300" y="273050"/>
            <a:ext cx="3259006" cy="1162050"/>
          </a:xfrm>
        </p:spPr>
        <p:txBody>
          <a:bodyPr/>
          <a:lstStyle>
            <a:lvl1pPr algn="ctr">
              <a:defRPr sz="2400" b="1">
                <a:solidFill>
                  <a:schemeClr val="tx2"/>
                </a:solidFill>
                <a:effectLst>
                  <a:outerShdw blurRad="38100" dist="25400" dir="8220000" algn="tr" rotWithShape="0">
                    <a:prstClr val="black">
                      <a:alpha val="35000"/>
                    </a:prstClr>
                  </a:outerShdw>
                </a:effectLst>
              </a:defRPr>
            </a:lvl1pPr>
          </a:lstStyle>
          <a:p>
            <a:r>
              <a:rPr lang="de-DE" smtClean="0"/>
              <a:t>Titelmasterformat durch Klicken bearbeiten</a:t>
            </a:r>
            <a:endParaRPr lang="en-US"/>
          </a:p>
        </p:txBody>
      </p:sp>
      <p:sp>
        <p:nvSpPr>
          <p:cNvPr id="3" name="Rectangle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3"/>
          <p:cNvSpPr>
            <a:spLocks noGrp="1"/>
          </p:cNvSpPr>
          <p:nvPr>
            <p:ph type="body" sz="half" idx="2"/>
          </p:nvPr>
        </p:nvSpPr>
        <p:spPr>
          <a:xfrm>
            <a:off x="495300" y="1435101"/>
            <a:ext cx="3259006"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2"/>
          <p:cNvSpPr>
            <a:spLocks noGrp="1"/>
          </p:cNvSpPr>
          <p:nvPr>
            <p:ph type="dt" sz="half" idx="10"/>
          </p:nvPr>
        </p:nvSpPr>
        <p:spPr/>
        <p:txBody>
          <a:bodyPr/>
          <a:lstStyle>
            <a:lvl1pPr>
              <a:defRPr/>
            </a:lvl1pPr>
          </a:lstStyle>
          <a:p>
            <a:pPr>
              <a:defRPr/>
            </a:pPr>
            <a:fld id="{636A5D27-5D45-4F7C-B770-A604A3B1C33D}" type="datetimeFigureOut">
              <a:rPr/>
              <a:pPr>
                <a:defRPr/>
              </a:pPr>
              <a:t>9/10/2009</a:t>
            </a:fld>
            <a:endParaRPr lang="en-GB"/>
          </a:p>
        </p:txBody>
      </p:sp>
      <p:sp>
        <p:nvSpPr>
          <p:cNvPr id="6" name="Rectangle 18"/>
          <p:cNvSpPr>
            <a:spLocks noGrp="1"/>
          </p:cNvSpPr>
          <p:nvPr>
            <p:ph type="ftr" sz="quarter" idx="11"/>
          </p:nvPr>
        </p:nvSpPr>
        <p:spPr/>
        <p:txBody>
          <a:bodyPr/>
          <a:lstStyle>
            <a:lvl1pPr>
              <a:defRPr/>
            </a:lvl1pPr>
          </a:lstStyle>
          <a:p>
            <a:pPr>
              <a:defRPr/>
            </a:pPr>
            <a:endParaRPr lang="en-GB"/>
          </a:p>
        </p:txBody>
      </p:sp>
      <p:sp>
        <p:nvSpPr>
          <p:cNvPr id="7" name="Rectangle 15"/>
          <p:cNvSpPr>
            <a:spLocks noGrp="1"/>
          </p:cNvSpPr>
          <p:nvPr>
            <p:ph type="sldNum" sz="quarter" idx="12"/>
          </p:nvPr>
        </p:nvSpPr>
        <p:spPr/>
        <p:txBody>
          <a:bodyPr/>
          <a:lstStyle>
            <a:lvl1pPr>
              <a:defRPr/>
            </a:lvl1pPr>
          </a:lstStyle>
          <a:p>
            <a:pPr>
              <a:defRPr/>
            </a:pPr>
            <a:fld id="{29F0F162-1F3D-4BB6-8F35-A21CA8549846}" type="slidenum">
              <a:rPr lang="en-GB"/>
              <a:pPr>
                <a:defRPr/>
              </a:pPr>
              <a:t>‹#›</a:t>
            </a:fld>
            <a:endParaRPr lang="en-GB"/>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5" name="Rectangle 4"/>
          <p:cNvSpPr/>
          <p:nvPr/>
        </p:nvSpPr>
        <p:spPr>
          <a:xfrm>
            <a:off x="788988" y="1062038"/>
            <a:ext cx="4981575" cy="3978275"/>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anchor="ctr">
            <a:normAutofit/>
          </a:bodyPr>
          <a:lstStyle/>
          <a:p>
            <a:pPr indent="-274320">
              <a:buClr>
                <a:schemeClr val="accent1"/>
              </a:buClr>
              <a:buSzPct val="80000"/>
              <a:buFont typeface="Wingdings 2" pitchFamily="18" charset="2"/>
              <a:buNone/>
              <a:defRPr/>
            </a:pPr>
            <a:endParaRPr lang="en-US" sz="2000"/>
          </a:p>
        </p:txBody>
      </p:sp>
      <p:sp>
        <p:nvSpPr>
          <p:cNvPr id="2" name="Rectangle 2"/>
          <p:cNvSpPr>
            <a:spLocks noGrp="1"/>
          </p:cNvSpPr>
          <p:nvPr>
            <p:ph type="title"/>
          </p:nvPr>
        </p:nvSpPr>
        <p:spPr>
          <a:xfrm>
            <a:off x="5974081" y="4343400"/>
            <a:ext cx="3302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de-DE" smtClean="0"/>
              <a:t>Titelmasterformat durch Klicken bearbeiten</a:t>
            </a:r>
            <a:endParaRPr lang="en-US" dirty="0"/>
          </a:p>
        </p:txBody>
      </p:sp>
      <p:sp>
        <p:nvSpPr>
          <p:cNvPr id="3" name="Rectangle 3"/>
          <p:cNvSpPr>
            <a:spLocks noGrp="1"/>
          </p:cNvSpPr>
          <p:nvPr>
            <p:ph type="pic" idx="1"/>
          </p:nvPr>
        </p:nvSpPr>
        <p:spPr>
          <a:xfrm>
            <a:off x="801283" y="1222657"/>
            <a:ext cx="49569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normAutofit/>
          </a:bodyPr>
          <a:lstStyle>
            <a:lvl1pPr>
              <a:buNone/>
              <a:defRPr sz="3200"/>
            </a:lvl1pPr>
          </a:lstStyle>
          <a:p>
            <a:pPr lvl="0"/>
            <a:r>
              <a:rPr lang="de-DE" noProof="0" smtClean="0"/>
              <a:t>Bild durch Klicken auf Symbol hinzufügen</a:t>
            </a:r>
            <a:endParaRPr lang="en-US" noProof="0" dirty="0"/>
          </a:p>
        </p:txBody>
      </p:sp>
      <p:sp>
        <p:nvSpPr>
          <p:cNvPr id="4" name="Rectangle 4"/>
          <p:cNvSpPr>
            <a:spLocks noGrp="1"/>
          </p:cNvSpPr>
          <p:nvPr>
            <p:ph type="body" sz="half" idx="2"/>
          </p:nvPr>
        </p:nvSpPr>
        <p:spPr>
          <a:xfrm>
            <a:off x="5974081" y="1371600"/>
            <a:ext cx="3298698"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de-DE" smtClean="0"/>
              <a:t>Textmasterformate durch Klicken bearbeiten</a:t>
            </a:r>
          </a:p>
        </p:txBody>
      </p:sp>
      <p:sp>
        <p:nvSpPr>
          <p:cNvPr id="6" name="Rectangle 5"/>
          <p:cNvSpPr>
            <a:spLocks noGrp="1"/>
          </p:cNvSpPr>
          <p:nvPr>
            <p:ph type="dt" sz="half" idx="10"/>
          </p:nvPr>
        </p:nvSpPr>
        <p:spPr/>
        <p:txBody>
          <a:bodyPr/>
          <a:lstStyle>
            <a:lvl1pPr>
              <a:defRPr/>
            </a:lvl1pPr>
          </a:lstStyle>
          <a:p>
            <a:pPr>
              <a:defRPr/>
            </a:pPr>
            <a:fld id="{55048813-285F-4AF8-8ACA-C865F1629011}" type="datetimeFigureOut">
              <a:rPr/>
              <a:pPr>
                <a:defRPr/>
              </a:pPr>
              <a:t>9/10/2009</a:t>
            </a:fld>
            <a:endParaRPr lang="en-GB"/>
          </a:p>
        </p:txBody>
      </p:sp>
      <p:sp>
        <p:nvSpPr>
          <p:cNvPr id="7" name="Rectangle 6"/>
          <p:cNvSpPr>
            <a:spLocks noGrp="1"/>
          </p:cNvSpPr>
          <p:nvPr>
            <p:ph type="ftr" sz="quarter" idx="11"/>
          </p:nvPr>
        </p:nvSpPr>
        <p:spPr/>
        <p:txBody>
          <a:bodyPr/>
          <a:lstStyle>
            <a:lvl1pPr>
              <a:defRPr/>
            </a:lvl1pPr>
          </a:lstStyle>
          <a:p>
            <a:pPr>
              <a:defRPr/>
            </a:pPr>
            <a:endParaRPr lang="en-GB"/>
          </a:p>
        </p:txBody>
      </p:sp>
      <p:sp>
        <p:nvSpPr>
          <p:cNvPr id="8" name="Rectangle 7"/>
          <p:cNvSpPr>
            <a:spLocks noGrp="1"/>
          </p:cNvSpPr>
          <p:nvPr>
            <p:ph type="sldNum" sz="quarter" idx="12"/>
          </p:nvPr>
        </p:nvSpPr>
        <p:spPr/>
        <p:txBody>
          <a:bodyPr/>
          <a:lstStyle>
            <a:lvl1pPr>
              <a:defRPr/>
            </a:lvl1pPr>
          </a:lstStyle>
          <a:p>
            <a:pPr>
              <a:defRPr/>
            </a:pPr>
            <a:fld id="{A1DD601B-FC62-43E4-A169-A263845ADC6F}" type="slidenum">
              <a:rPr lang="en-GB"/>
              <a:pPr>
                <a:defRPr/>
              </a:pPr>
              <a:t>‹#›</a:t>
            </a:fld>
            <a:endParaRPr lang="en-GB"/>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95300" y="304800"/>
            <a:ext cx="89154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de-DE" smtClean="0"/>
              <a:t>Titelmasterformat durch Klicken bearbeiten</a:t>
            </a:r>
            <a:endParaRPr lang="en-US" dirty="0"/>
          </a:p>
        </p:txBody>
      </p:sp>
      <p:sp>
        <p:nvSpPr>
          <p:cNvPr id="2051" name="Rectangle 11"/>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27" name="Rectangle 22"/>
          <p:cNvSpPr>
            <a:spLocks noGrp="1"/>
          </p:cNvSpPr>
          <p:nvPr>
            <p:ph type="dt" sz="half" idx="2"/>
          </p:nvPr>
        </p:nvSpPr>
        <p:spPr>
          <a:xfrm>
            <a:off x="495300" y="6245225"/>
            <a:ext cx="2311400" cy="476250"/>
          </a:xfrm>
          <a:prstGeom prst="rect">
            <a:avLst/>
          </a:prstGeom>
        </p:spPr>
        <p:txBody>
          <a:bodyPr anchor="b" anchorCtr="0"/>
          <a:lstStyle>
            <a:lvl1pPr>
              <a:defRPr lang="en-US" sz="1200">
                <a:solidFill>
                  <a:schemeClr val="tx2"/>
                </a:solidFill>
                <a:latin typeface="+mn-lt"/>
                <a:ea typeface="+mn-lt"/>
                <a:cs typeface="+mn-lt"/>
              </a:defRPr>
            </a:lvl1pPr>
          </a:lstStyle>
          <a:p>
            <a:pPr>
              <a:defRPr/>
            </a:pPr>
            <a:fld id="{FABBDCEE-83D4-419D-B767-8FBB7FCAB20B}" type="datetimeFigureOut">
              <a:rPr/>
              <a:pPr>
                <a:defRPr/>
              </a:pPr>
              <a:t>9/10/2009</a:t>
            </a:fld>
            <a:endParaRPr lang="en-GB"/>
          </a:p>
        </p:txBody>
      </p:sp>
      <p:sp>
        <p:nvSpPr>
          <p:cNvPr id="18" name="Rectangle 18"/>
          <p:cNvSpPr>
            <a:spLocks noGrp="1"/>
          </p:cNvSpPr>
          <p:nvPr>
            <p:ph type="ftr" sz="quarter" idx="3"/>
          </p:nvPr>
        </p:nvSpPr>
        <p:spPr>
          <a:xfrm>
            <a:off x="3384550" y="6245225"/>
            <a:ext cx="3136900" cy="476250"/>
          </a:xfrm>
          <a:prstGeom prst="rect">
            <a:avLst/>
          </a:prstGeom>
        </p:spPr>
        <p:txBody>
          <a:bodyPr anchor="b" anchorCtr="0"/>
          <a:lstStyle>
            <a:lvl1pPr algn="ctr">
              <a:defRPr lang="en-US" sz="1200">
                <a:solidFill>
                  <a:schemeClr val="tx2"/>
                </a:solidFill>
                <a:latin typeface="+mn-lt"/>
                <a:ea typeface="+mn-lt"/>
                <a:cs typeface="+mn-lt"/>
              </a:defRPr>
            </a:lvl1pPr>
          </a:lstStyle>
          <a:p>
            <a:pPr>
              <a:defRPr/>
            </a:pPr>
            <a:endParaRPr lang="en-GB"/>
          </a:p>
        </p:txBody>
      </p:sp>
      <p:sp>
        <p:nvSpPr>
          <p:cNvPr id="13" name="Rectangle 15"/>
          <p:cNvSpPr>
            <a:spLocks noGrp="1"/>
          </p:cNvSpPr>
          <p:nvPr>
            <p:ph type="sldNum" sz="quarter" idx="4"/>
          </p:nvPr>
        </p:nvSpPr>
        <p:spPr>
          <a:xfrm>
            <a:off x="7099300" y="6245225"/>
            <a:ext cx="2311400" cy="476250"/>
          </a:xfrm>
          <a:prstGeom prst="rect">
            <a:avLst/>
          </a:prstGeom>
        </p:spPr>
        <p:txBody>
          <a:bodyPr anchor="b" anchorCtr="0"/>
          <a:lstStyle>
            <a:lvl1pPr algn="r">
              <a:defRPr lang="en-US" sz="1200">
                <a:solidFill>
                  <a:schemeClr val="tx2"/>
                </a:solidFill>
                <a:latin typeface="+mn-lt"/>
                <a:ea typeface="+mn-lt"/>
                <a:cs typeface="+mn-lt"/>
              </a:defRPr>
            </a:lvl1pPr>
          </a:lstStyle>
          <a:p>
            <a:pPr>
              <a:defRPr/>
            </a:pPr>
            <a:fld id="{12B9BBC6-8076-4E73-B5E3-CBEB3212A1C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6" r:id="rId9"/>
    <p:sldLayoutId id="2147484364" r:id="rId10"/>
    <p:sldLayoutId id="2147484365" r:id="rId11"/>
  </p:sldLayoutIdLst>
  <p:transition>
    <p:wipe dir="r"/>
  </p:transition>
  <p:txStyles>
    <p:titleStyle>
      <a:defPPr>
        <a:defRPr sz="4400">
          <a:solidFill>
            <a:schemeClr val="tx2">
              <a:shade val="85000"/>
              <a:satMod val="150000"/>
            </a:schemeClr>
          </a:solidFill>
          <a:latin typeface="+mj-lt"/>
          <a:ea typeface="+mj-ea"/>
          <a:cs typeface="+mj-cs"/>
        </a:defRPr>
      </a:defPPr>
      <a:lvl1pPr algn="ctr" rtl="0" eaLnBrk="0" fontAlgn="base" hangingPunct="0">
        <a:spcBef>
          <a:spcPct val="0"/>
        </a:spcBef>
        <a:spcAft>
          <a:spcPct val="0"/>
        </a:spcAft>
        <a:defRPr lang="en-US" sz="4800" b="1" kern="1200" dirty="0">
          <a:solidFill>
            <a:srgbClr val="7F4A25"/>
          </a:solidFill>
          <a:effectLst>
            <a:outerShdw blurRad="63500" dist="38100" dir="8220000" algn="tl" rotWithShape="0">
              <a:srgbClr val="000000">
                <a:alpha val="30000"/>
              </a:srgbClr>
            </a:outerShdw>
          </a:effectLst>
          <a:latin typeface="+mj-lt"/>
          <a:ea typeface="+mj-lt"/>
          <a:cs typeface="+mj-lt"/>
        </a:defRPr>
      </a:lvl1pPr>
      <a:lvl2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2pPr>
      <a:lvl3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3pPr>
      <a:lvl4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4pPr>
      <a:lvl5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5pPr>
      <a:lvl6pPr marL="4572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6pPr>
      <a:lvl7pPr marL="9144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7pPr>
      <a:lvl8pPr marL="13716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8pPr>
      <a:lvl9pPr marL="18288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9pPr>
    </p:titleStyle>
    <p:bodyStyle>
      <a:defPPr>
        <a:defRPr>
          <a:solidFill>
            <a:schemeClr val="tx1"/>
          </a:solidFill>
          <a:latin typeface="+mn-lt"/>
          <a:ea typeface="+mn-ea"/>
          <a:cs typeface="+mn-cs"/>
        </a:defRPr>
      </a:defPPr>
      <a:lvl1pPr marL="342900" indent="-615950" algn="l" rtl="0" eaLnBrk="0" fontAlgn="base" hangingPunct="0">
        <a:spcBef>
          <a:spcPct val="20000"/>
        </a:spcBef>
        <a:spcAft>
          <a:spcPct val="0"/>
        </a:spcAft>
        <a:buClr>
          <a:schemeClr val="accent1"/>
        </a:buClr>
        <a:buSzPct val="80000"/>
        <a:buFont typeface="Wingdings 2" pitchFamily="18" charset="2"/>
        <a:buChar char=""/>
        <a:defRPr sz="2800">
          <a:solidFill>
            <a:schemeClr val="tx1"/>
          </a:solidFill>
          <a:latin typeface="+mn-lt"/>
          <a:ea typeface="+mn-lt"/>
          <a:cs typeface="+mn-lt"/>
        </a:defRPr>
      </a:lvl1pPr>
      <a:lvl2pPr marL="557213" indent="-228600" algn="l" rtl="0" eaLnBrk="0" fontAlgn="base" hangingPunct="0">
        <a:spcBef>
          <a:spcPct val="20000"/>
        </a:spcBef>
        <a:spcAft>
          <a:spcPct val="0"/>
        </a:spcAft>
        <a:buClr>
          <a:schemeClr val="tx2"/>
        </a:buClr>
        <a:buFont typeface="Wingdings 2" pitchFamily="18" charset="2"/>
        <a:buChar char=""/>
        <a:defRPr sz="2200">
          <a:solidFill>
            <a:schemeClr val="tx1"/>
          </a:solidFill>
          <a:latin typeface="+mn-lt"/>
          <a:ea typeface="+mn-lt"/>
          <a:cs typeface="+mn-lt"/>
        </a:defRPr>
      </a:lvl2pPr>
      <a:lvl3pPr marL="812800" indent="-22860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ea typeface="+mn-lt"/>
          <a:cs typeface="+mn-lt"/>
        </a:defRPr>
      </a:lvl3pPr>
      <a:lvl4pPr marL="1068388" indent="-228600" algn="l" rtl="0" eaLnBrk="0" fontAlgn="base" hangingPunct="0">
        <a:spcBef>
          <a:spcPct val="20000"/>
        </a:spcBef>
        <a:spcAft>
          <a:spcPct val="0"/>
        </a:spcAft>
        <a:buClr>
          <a:schemeClr val="tx2"/>
        </a:buClr>
        <a:buFont typeface="Wingdings 2" pitchFamily="18" charset="2"/>
        <a:buChar char=""/>
        <a:defRPr>
          <a:solidFill>
            <a:schemeClr val="tx1"/>
          </a:solidFill>
          <a:latin typeface="+mn-lt"/>
          <a:ea typeface="+mn-lt"/>
          <a:cs typeface="+mn-lt"/>
        </a:defRPr>
      </a:lvl4pPr>
      <a:lvl5pPr marL="1316038" indent="-228600" algn="l" rtl="0" eaLnBrk="0" fontAlgn="base" hangingPunct="0">
        <a:spcBef>
          <a:spcPct val="20000"/>
        </a:spcBef>
        <a:spcAft>
          <a:spcPct val="0"/>
        </a:spcAft>
        <a:buClr>
          <a:schemeClr val="accent1"/>
        </a:buClr>
        <a:buFont typeface="Wingdings 2" pitchFamily="18" charset="2"/>
        <a:buChar char=""/>
        <a:defRPr>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ctrTitle"/>
          </p:nvPr>
        </p:nvSpPr>
        <p:spPr>
          <a:xfrm>
            <a:off x="0" y="914400"/>
            <a:ext cx="9906000" cy="2000250"/>
          </a:xfrm>
          <a:effectLst>
            <a:outerShdw blurRad="50800" dist="38100" dir="2700000" algn="tl" rotWithShape="0">
              <a:prstClr val="black">
                <a:alpha val="40000"/>
              </a:prstClr>
            </a:outerShdw>
          </a:effectLst>
        </p:spPr>
        <p:txBody>
          <a:bodyPr/>
          <a:lstStyle/>
          <a:p>
            <a:pPr eaLnBrk="1" fontAlgn="auto" hangingPunct="1">
              <a:spcBef>
                <a:spcPts val="0"/>
              </a:spcBef>
              <a:spcAft>
                <a:spcPts val="0"/>
              </a:spcAft>
              <a:defRPr/>
            </a:pPr>
            <a:r>
              <a:rPr lang="en-GB" dirty="0">
                <a:solidFill>
                  <a:schemeClr val="bg2">
                    <a:lumMod val="10000"/>
                  </a:schemeClr>
                </a:solidFill>
                <a:effectLst/>
              </a:rPr>
              <a:t>The World Peace Blessing </a:t>
            </a:r>
            <a:r>
              <a:rPr lang="en-GB" dirty="0" smtClean="0">
                <a:solidFill>
                  <a:schemeClr val="bg2">
                    <a:lumMod val="10000"/>
                  </a:schemeClr>
                </a:solidFill>
                <a:effectLst/>
              </a:rPr>
              <a:t> </a:t>
            </a:r>
            <a:endParaRPr lang="en-GB" dirty="0">
              <a:solidFill>
                <a:schemeClr val="bg2">
                  <a:lumMod val="10000"/>
                </a:schemeClr>
              </a:solidFill>
              <a:effectLst/>
            </a:endParaRPr>
          </a:p>
        </p:txBody>
      </p:sp>
      <p:cxnSp>
        <p:nvCxnSpPr>
          <p:cNvPr id="4" name="Gerade Verbindung 3"/>
          <p:cNvCxnSpPr/>
          <p:nvPr/>
        </p:nvCxnSpPr>
        <p:spPr>
          <a:xfrm>
            <a:off x="457200" y="3200400"/>
            <a:ext cx="9072563"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Text Box 1029"/>
          <p:cNvSpPr txBox="1">
            <a:spLocks noChangeArrowheads="1"/>
          </p:cNvSpPr>
          <p:nvPr/>
        </p:nvSpPr>
        <p:spPr bwMode="auto">
          <a:xfrm>
            <a:off x="685800" y="1600200"/>
            <a:ext cx="8686800" cy="4154984"/>
          </a:xfrm>
          <a:prstGeom prst="rect">
            <a:avLst/>
          </a:prstGeom>
          <a:noFill/>
          <a:ln w="9525">
            <a:noFill/>
            <a:miter lim="800000"/>
            <a:headEnd/>
            <a:tailEnd/>
          </a:ln>
          <a:effectLst/>
        </p:spPr>
        <p:txBody>
          <a:bodyPr wrap="square">
            <a:spAutoFit/>
          </a:bodyPr>
          <a:lstStyle/>
          <a:p>
            <a:pPr marL="536575" indent="-536575">
              <a:spcBef>
                <a:spcPct val="50000"/>
              </a:spcBef>
              <a:buFont typeface="Wingdings" pitchFamily="2" charset="2"/>
              <a:buChar char="v"/>
            </a:pPr>
            <a:r>
              <a:rPr lang="en-US" sz="3600" b="1" dirty="0">
                <a:solidFill>
                  <a:schemeClr val="bg2">
                    <a:lumMod val="10000"/>
                  </a:schemeClr>
                </a:solidFill>
                <a:latin typeface="+mj-lt"/>
              </a:rPr>
              <a:t>To save the family and save the </a:t>
            </a:r>
            <a:r>
              <a:rPr lang="en-US" sz="3600" b="1" dirty="0" smtClean="0">
                <a:solidFill>
                  <a:schemeClr val="bg2">
                    <a:lumMod val="10000"/>
                  </a:schemeClr>
                </a:solidFill>
                <a:latin typeface="+mj-lt"/>
              </a:rPr>
              <a:t>nation</a:t>
            </a:r>
          </a:p>
          <a:p>
            <a:pPr marL="536575" indent="-536575">
              <a:spcBef>
                <a:spcPct val="50000"/>
              </a:spcBef>
              <a:buFont typeface="Wingdings" pitchFamily="2" charset="2"/>
              <a:buChar char="v"/>
            </a:pPr>
            <a:r>
              <a:rPr lang="en-US" sz="3600" b="1" dirty="0" smtClean="0">
                <a:solidFill>
                  <a:schemeClr val="bg2">
                    <a:lumMod val="10000"/>
                  </a:schemeClr>
                </a:solidFill>
                <a:latin typeface="+mj-lt"/>
              </a:rPr>
              <a:t>To realize unification and reconciliation between races, religions, nationalities and cultures</a:t>
            </a:r>
          </a:p>
          <a:p>
            <a:pPr marL="536575" indent="-536575">
              <a:spcBef>
                <a:spcPct val="50000"/>
              </a:spcBef>
              <a:buFont typeface="Wingdings" pitchFamily="2" charset="2"/>
              <a:buChar char="v"/>
            </a:pPr>
            <a:r>
              <a:rPr lang="en-US" sz="3600" b="1" dirty="0" smtClean="0">
                <a:solidFill>
                  <a:schemeClr val="bg2">
                    <a:lumMod val="10000"/>
                  </a:schemeClr>
                </a:solidFill>
                <a:latin typeface="+mj-lt"/>
              </a:rPr>
              <a:t>To build “One Family Under God”</a:t>
            </a:r>
          </a:p>
          <a:p>
            <a:pPr>
              <a:spcBef>
                <a:spcPct val="50000"/>
              </a:spcBef>
              <a:buFont typeface="Wingdings" pitchFamily="2" charset="2"/>
              <a:buChar char="v"/>
            </a:pPr>
            <a:endParaRPr lang="en-US" sz="3200" dirty="0">
              <a:solidFill>
                <a:schemeClr val="accent6">
                  <a:lumMod val="50000"/>
                </a:schemeClr>
              </a:solidFill>
              <a:latin typeface="Arial" charset="0"/>
            </a:endParaRPr>
          </a:p>
        </p:txBody>
      </p:sp>
      <p:sp>
        <p:nvSpPr>
          <p:cNvPr id="10"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Goals of the World Peace Blessing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397">
                                            <p:txEl>
                                              <p:pRg st="1" end="1"/>
                                            </p:txEl>
                                          </p:spTgt>
                                        </p:tgtEl>
                                        <p:attrNameLst>
                                          <p:attrName>style.visibility</p:attrName>
                                        </p:attrNameLst>
                                      </p:cBhvr>
                                      <p:to>
                                        <p:strVal val="visible"/>
                                      </p:to>
                                    </p:set>
                                    <p:anim calcmode="lin" valueType="num">
                                      <p:cBhvr additive="base">
                                        <p:cTn id="7" dur="500" fill="hold"/>
                                        <p:tgtEl>
                                          <p:spTgt spid="5939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9397">
                                            <p:txEl>
                                              <p:pRg st="2" end="2"/>
                                            </p:txEl>
                                          </p:spTgt>
                                        </p:tgtEl>
                                        <p:attrNameLst>
                                          <p:attrName>style.visibility</p:attrName>
                                        </p:attrNameLst>
                                      </p:cBhvr>
                                      <p:to>
                                        <p:strVal val="visible"/>
                                      </p:to>
                                    </p:set>
                                    <p:anim calcmode="lin" valueType="num">
                                      <p:cBhvr additive="base">
                                        <p:cTn id="13" dur="500" fill="hold"/>
                                        <p:tgtEl>
                                          <p:spTgt spid="5939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Text Box 4"/>
          <p:cNvSpPr txBox="1">
            <a:spLocks noChangeArrowheads="1"/>
          </p:cNvSpPr>
          <p:nvPr/>
        </p:nvSpPr>
        <p:spPr bwMode="auto">
          <a:xfrm>
            <a:off x="1066800" y="5631359"/>
            <a:ext cx="7772400" cy="769441"/>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pPr marL="85725" algn="ctr" eaLnBrk="0" hangingPunct="0">
              <a:spcBef>
                <a:spcPct val="50000"/>
              </a:spcBef>
            </a:pPr>
            <a:r>
              <a:rPr lang="en-GB" sz="2200" b="1" dirty="0">
                <a:solidFill>
                  <a:schemeClr val="bg1"/>
                </a:solidFill>
                <a:latin typeface="+mj-lt"/>
                <a:cs typeface="Arial" pitchFamily="34" charset="0"/>
              </a:rPr>
              <a:t>Freedom without responsibility is living for self, not for others</a:t>
            </a:r>
          </a:p>
          <a:p>
            <a:pPr marL="85725" algn="ctr" eaLnBrk="0" hangingPunct="0">
              <a:spcBef>
                <a:spcPts val="0"/>
              </a:spcBef>
            </a:pPr>
            <a:r>
              <a:rPr lang="en-GB" sz="2200" b="1" dirty="0">
                <a:solidFill>
                  <a:schemeClr val="bg1"/>
                </a:solidFill>
                <a:latin typeface="+mj-lt"/>
                <a:cs typeface="Arial" pitchFamily="34" charset="0"/>
              </a:rPr>
              <a:t>Love promises joy but often delivers heartache and misery</a:t>
            </a:r>
          </a:p>
        </p:txBody>
      </p:sp>
      <p:pic>
        <p:nvPicPr>
          <p:cNvPr id="32773" name="Picture 5" descr="fighting-couple"/>
          <p:cNvPicPr>
            <a:picLocks noChangeAspect="1" noChangeArrowheads="1"/>
          </p:cNvPicPr>
          <p:nvPr/>
        </p:nvPicPr>
        <p:blipFill>
          <a:blip r:embed="rId3" cstate="print"/>
          <a:srcRect/>
          <a:stretch>
            <a:fillRect/>
          </a:stretch>
        </p:blipFill>
        <p:spPr bwMode="auto">
          <a:xfrm>
            <a:off x="1066800" y="489570"/>
            <a:ext cx="7772400" cy="5169512"/>
          </a:xfrm>
          <a:prstGeom prst="rect">
            <a:avLst/>
          </a:prstGeom>
          <a:ln>
            <a:solidFill>
              <a:schemeClr val="bg1"/>
            </a:solid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5956">
                                            <p:txEl>
                                              <p:pRg st="0" end="0"/>
                                            </p:txEl>
                                          </p:spTgt>
                                        </p:tgtEl>
                                        <p:attrNameLst>
                                          <p:attrName>style.visibility</p:attrName>
                                        </p:attrNameLst>
                                      </p:cBhvr>
                                      <p:to>
                                        <p:strVal val="visible"/>
                                      </p:to>
                                    </p:set>
                                    <p:animEffect transition="in" filter="dissolve">
                                      <p:cBhvr>
                                        <p:cTn id="7" dur="500"/>
                                        <p:tgtEl>
                                          <p:spTgt spid="1259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5956">
                                            <p:txEl>
                                              <p:pRg st="1" end="1"/>
                                            </p:txEl>
                                          </p:spTgt>
                                        </p:tgtEl>
                                        <p:attrNameLst>
                                          <p:attrName>style.visibility</p:attrName>
                                        </p:attrNameLst>
                                      </p:cBhvr>
                                      <p:to>
                                        <p:strVal val="visible"/>
                                      </p:to>
                                    </p:set>
                                    <p:animEffect transition="in" filter="dissolve">
                                      <p:cBhvr>
                                        <p:cTn id="12" dur="500"/>
                                        <p:tgtEl>
                                          <p:spTgt spid="1259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4"/>
          <p:cNvPicPr>
            <a:picLocks noChangeAspect="1" noChangeArrowheads="1"/>
          </p:cNvPicPr>
          <p:nvPr/>
        </p:nvPicPr>
        <p:blipFill>
          <a:blip r:embed="rId2" cstate="print"/>
          <a:srcRect t="3340" b="9775"/>
          <a:stretch>
            <a:fillRect/>
          </a:stretch>
        </p:blipFill>
        <p:spPr bwMode="auto">
          <a:xfrm>
            <a:off x="1143000" y="533400"/>
            <a:ext cx="7620000" cy="4379310"/>
          </a:xfrm>
          <a:prstGeom prst="rect">
            <a:avLst/>
          </a:prstGeom>
          <a:ln>
            <a:solidFill>
              <a:schemeClr val="bg1"/>
            </a:solidFill>
          </a:ln>
          <a:effectLst>
            <a:outerShdw blurRad="190500" algn="tl" rotWithShape="0">
              <a:srgbClr val="000000">
                <a:alpha val="70000"/>
              </a:srgbClr>
            </a:outerShdw>
          </a:effectLst>
        </p:spPr>
      </p:pic>
      <p:sp>
        <p:nvSpPr>
          <p:cNvPr id="126979" name="Rectangle 3"/>
          <p:cNvSpPr>
            <a:spLocks noChangeArrowheads="1"/>
          </p:cNvSpPr>
          <p:nvPr/>
        </p:nvSpPr>
        <p:spPr bwMode="auto">
          <a:xfrm>
            <a:off x="1143000" y="4769584"/>
            <a:ext cx="7620000" cy="1631216"/>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pPr algn="ctr">
              <a:lnSpc>
                <a:spcPts val="3000"/>
              </a:lnSpc>
            </a:pPr>
            <a:r>
              <a:rPr kumimoji="1" lang="en-US" altLang="ko-KR" sz="2400" b="1" dirty="0">
                <a:solidFill>
                  <a:schemeClr val="bg1"/>
                </a:solidFill>
                <a:latin typeface="+mj-lt"/>
                <a:ea typeface="Gulim" pitchFamily="34" charset="-127"/>
                <a:cs typeface="Arial" pitchFamily="34" charset="0"/>
              </a:rPr>
              <a:t>Educate young men and women that the most precious thing is to keep their love pure for their spouse. </a:t>
            </a:r>
          </a:p>
          <a:p>
            <a:pPr algn="ctr">
              <a:lnSpc>
                <a:spcPts val="3000"/>
              </a:lnSpc>
            </a:pPr>
            <a:r>
              <a:rPr kumimoji="1" lang="en-US" altLang="ko-KR" sz="2400" b="1" dirty="0" smtClean="0">
                <a:solidFill>
                  <a:schemeClr val="bg1"/>
                </a:solidFill>
                <a:latin typeface="+mj-lt"/>
                <a:ea typeface="Gulim" pitchFamily="34" charset="-127"/>
                <a:cs typeface="Arial" pitchFamily="34" charset="0"/>
              </a:rPr>
              <a:t>Commitment </a:t>
            </a:r>
            <a:r>
              <a:rPr kumimoji="1" lang="en-US" altLang="ko-KR" sz="2400" b="1" dirty="0">
                <a:solidFill>
                  <a:schemeClr val="bg1"/>
                </a:solidFill>
                <a:latin typeface="+mj-lt"/>
                <a:ea typeface="Gulim" pitchFamily="34" charset="-127"/>
                <a:cs typeface="Arial" pitchFamily="34" charset="0"/>
              </a:rPr>
              <a:t>and preparation for unchanging love</a:t>
            </a:r>
            <a:br>
              <a:rPr kumimoji="1" lang="en-US" altLang="ko-KR" sz="2400" b="1" dirty="0">
                <a:solidFill>
                  <a:schemeClr val="bg1"/>
                </a:solidFill>
                <a:latin typeface="+mj-lt"/>
                <a:ea typeface="Gulim" pitchFamily="34" charset="-127"/>
                <a:cs typeface="Arial" pitchFamily="34" charset="0"/>
              </a:rPr>
            </a:br>
            <a:r>
              <a:rPr kumimoji="1" lang="en-US" altLang="ko-KR" sz="2400" b="1" dirty="0">
                <a:solidFill>
                  <a:schemeClr val="bg1"/>
                </a:solidFill>
                <a:latin typeface="+mj-lt"/>
                <a:ea typeface="Gulim" pitchFamily="34" charset="-127"/>
                <a:cs typeface="Arial" pitchFamily="34" charset="0"/>
              </a:rPr>
              <a:t>and stable families.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6979"/>
                                        </p:tgtEl>
                                        <p:attrNameLst>
                                          <p:attrName>style.visibility</p:attrName>
                                        </p:attrNameLst>
                                      </p:cBhvr>
                                      <p:to>
                                        <p:strVal val="visible"/>
                                      </p:to>
                                    </p:set>
                                    <p:animEffect transition="in" filter="dissolve">
                                      <p:cBhvr>
                                        <p:cTn id="7" dur="500"/>
                                        <p:tgtEl>
                                          <p:spTgt spid="126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3" name="Picture 5" descr="Blessing 1960"/>
          <p:cNvPicPr>
            <a:picLocks noChangeAspect="1" noChangeArrowheads="1"/>
          </p:cNvPicPr>
          <p:nvPr/>
        </p:nvPicPr>
        <p:blipFill>
          <a:blip r:embed="rId3" cstate="print"/>
          <a:srcRect/>
          <a:stretch>
            <a:fillRect/>
          </a:stretch>
        </p:blipFill>
        <p:spPr bwMode="auto">
          <a:xfrm>
            <a:off x="1447800" y="914400"/>
            <a:ext cx="6934200" cy="5200650"/>
          </a:xfrm>
          <a:prstGeom prst="rect">
            <a:avLst/>
          </a:prstGeom>
          <a:ln>
            <a:solidFill>
              <a:schemeClr val="bg1"/>
            </a:solidFill>
          </a:ln>
          <a:effectLst>
            <a:outerShdw blurRad="190500" algn="tl" rotWithShape="0">
              <a:srgbClr val="000000">
                <a:alpha val="70000"/>
              </a:srgbClr>
            </a:outerShdw>
          </a:effectLst>
        </p:spPr>
      </p:pic>
      <p:sp>
        <p:nvSpPr>
          <p:cNvPr id="51203" name="Rectangle 3"/>
          <p:cNvSpPr>
            <a:spLocks noGrp="1" noRot="1" noChangeArrowheads="1"/>
          </p:cNvSpPr>
          <p:nvPr>
            <p:ph idx="4294967295"/>
          </p:nvPr>
        </p:nvSpPr>
        <p:spPr>
          <a:xfrm>
            <a:off x="1447800" y="5715000"/>
            <a:ext cx="6934200" cy="838200"/>
          </a:xfrm>
          <a:solidFill>
            <a:schemeClr val="accent1">
              <a:lumMod val="75000"/>
            </a:schemeClr>
          </a:solidFill>
          <a:ln>
            <a:solidFill>
              <a:schemeClr val="bg1"/>
            </a:solidFill>
          </a:ln>
          <a:effectLst>
            <a:outerShdw blurRad="50800" dist="38100" dir="2700000" algn="tl" rotWithShape="0">
              <a:prstClr val="black">
                <a:alpha val="40000"/>
              </a:prstClr>
            </a:outerShdw>
          </a:effectLst>
        </p:spPr>
        <p:txBody>
          <a:bodyPr>
            <a:normAutofit/>
          </a:bodyPr>
          <a:lstStyle/>
          <a:p>
            <a:pPr marL="0" indent="-273050" algn="ctr" eaLnBrk="1" hangingPunct="1">
              <a:lnSpc>
                <a:spcPct val="90000"/>
              </a:lnSpc>
              <a:spcBef>
                <a:spcPct val="0"/>
              </a:spcBef>
              <a:buFont typeface="Wingdings 2" pitchFamily="18" charset="2"/>
              <a:buNone/>
            </a:pPr>
            <a:r>
              <a:rPr lang="en-US" sz="2300" b="1" dirty="0" smtClean="0">
                <a:solidFill>
                  <a:schemeClr val="bg1"/>
                </a:solidFill>
              </a:rPr>
              <a:t>The World Peace Blessing movement started amongst </a:t>
            </a:r>
          </a:p>
          <a:p>
            <a:pPr marL="0" indent="-273050" algn="ctr" eaLnBrk="1" hangingPunct="1">
              <a:lnSpc>
                <a:spcPct val="90000"/>
              </a:lnSpc>
              <a:spcBef>
                <a:spcPct val="0"/>
              </a:spcBef>
              <a:buFont typeface="Wingdings 2" pitchFamily="18" charset="2"/>
              <a:buNone/>
            </a:pPr>
            <a:r>
              <a:rPr lang="en-US" sz="2300" b="1" dirty="0" smtClean="0">
                <a:solidFill>
                  <a:schemeClr val="bg1"/>
                </a:solidFill>
              </a:rPr>
              <a:t>Rev. and Mrs. Moon’s own religious followers</a:t>
            </a:r>
          </a:p>
          <a:p>
            <a:pPr marL="0" indent="-273050" algn="ctr" eaLnBrk="1" hangingPunct="1">
              <a:lnSpc>
                <a:spcPct val="90000"/>
              </a:lnSpc>
              <a:spcBef>
                <a:spcPct val="0"/>
              </a:spcBef>
              <a:buFont typeface="Wingdings 2" pitchFamily="18" charset="2"/>
              <a:buNone/>
            </a:pPr>
            <a:endParaRPr lang="en-US" sz="2300" b="1" dirty="0" smtClean="0">
              <a:solidFill>
                <a:schemeClr val="bg1"/>
              </a:solidFill>
            </a:endParaRPr>
          </a:p>
        </p:txBody>
      </p:sp>
      <p:sp>
        <p:nvSpPr>
          <p:cNvPr id="5"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Origins of The World Peace Blessing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a:xfrm>
            <a:off x="0" y="304800"/>
            <a:ext cx="9906000" cy="685800"/>
          </a:xfrm>
        </p:spPr>
        <p:txBody>
          <a:bodyPr>
            <a:normAutofit/>
            <a:scene3d>
              <a:camera prst="orthographicFront"/>
              <a:lightRig rig="soft" dir="t">
                <a:rot lat="0" lon="0" rev="2100000"/>
              </a:lightRig>
            </a:scene3d>
            <a:sp3d prstMaterial="matte"/>
          </a:bodyPr>
          <a:lstStyle/>
          <a:p>
            <a:pPr eaLnBrk="1" fontAlgn="auto" hangingPunct="1">
              <a:spcBef>
                <a:spcPts val="0"/>
              </a:spcBef>
              <a:spcAft>
                <a:spcPts val="0"/>
              </a:spcAft>
              <a:defRPr/>
            </a:pPr>
            <a:r>
              <a:rPr sz="3200" dirty="0">
                <a:solidFill>
                  <a:schemeClr val="accent1">
                    <a:lumMod val="75000"/>
                  </a:schemeClr>
                </a:solidFill>
                <a:effectLst/>
              </a:rPr>
              <a:t>Family Federation for World Peace and Unification</a:t>
            </a:r>
          </a:p>
        </p:txBody>
      </p:sp>
      <p:sp>
        <p:nvSpPr>
          <p:cNvPr id="51203" name="Rectangle 3"/>
          <p:cNvSpPr>
            <a:spLocks noGrp="1" noRot="1" noChangeArrowheads="1"/>
          </p:cNvSpPr>
          <p:nvPr>
            <p:ph idx="1"/>
          </p:nvPr>
        </p:nvSpPr>
        <p:spPr>
          <a:xfrm>
            <a:off x="914400" y="5715000"/>
            <a:ext cx="8153400" cy="609600"/>
          </a:xfrm>
          <a:solidFill>
            <a:schemeClr val="accent1">
              <a:lumMod val="75000"/>
            </a:schemeClr>
          </a:solidFill>
          <a:ln>
            <a:solidFill>
              <a:schemeClr val="bg1"/>
            </a:solidFill>
          </a:ln>
          <a:effectLst>
            <a:outerShdw blurRad="50800" dist="38100" dir="2700000" algn="tl" rotWithShape="0">
              <a:prstClr val="black">
                <a:alpha val="40000"/>
              </a:prstClr>
            </a:outerShdw>
          </a:effectLst>
        </p:spPr>
        <p:txBody>
          <a:bodyPr>
            <a:normAutofit/>
          </a:bodyPr>
          <a:lstStyle/>
          <a:p>
            <a:pPr marL="0" indent="-274320" algn="ctr" eaLnBrk="1" fontAlgn="auto" hangingPunct="1">
              <a:spcBef>
                <a:spcPts val="0"/>
              </a:spcBef>
              <a:spcAft>
                <a:spcPts val="0"/>
              </a:spcAft>
              <a:buFont typeface="Wingdings 2" pitchFamily="18" charset="2"/>
              <a:buNone/>
              <a:defRPr/>
            </a:pPr>
            <a:r>
              <a:rPr lang="en-US" b="1" dirty="0" smtClean="0">
                <a:solidFill>
                  <a:schemeClr val="bg1"/>
                </a:solidFill>
              </a:rPr>
              <a:t>Expanded to become Inter-Religious through FFWPU  </a:t>
            </a:r>
          </a:p>
        </p:txBody>
      </p:sp>
      <p:pic>
        <p:nvPicPr>
          <p:cNvPr id="35844" name="Picture 4" descr="WCSF"/>
          <p:cNvPicPr preferRelativeResize="0">
            <a:picLocks noChangeArrowheads="1"/>
          </p:cNvPicPr>
          <p:nvPr/>
        </p:nvPicPr>
        <p:blipFill>
          <a:blip r:embed="rId3" cstate="print">
            <a:lum bright="-6000"/>
          </a:blip>
          <a:srcRect/>
          <a:stretch>
            <a:fillRect/>
          </a:stretch>
        </p:blipFill>
        <p:spPr bwMode="auto">
          <a:xfrm>
            <a:off x="914400" y="1143000"/>
            <a:ext cx="8153400" cy="4572000"/>
          </a:xfrm>
          <a:prstGeom prst="rect">
            <a:avLst/>
          </a:prstGeom>
          <a:ln>
            <a:solidFill>
              <a:schemeClr val="bg1"/>
            </a:solid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a:xfrm>
            <a:off x="0" y="228600"/>
            <a:ext cx="9906000" cy="761999"/>
          </a:xfrm>
        </p:spPr>
        <p:txBody>
          <a:bodyPr>
            <a:scene3d>
              <a:camera prst="orthographicFront"/>
              <a:lightRig rig="soft" dir="t">
                <a:rot lat="0" lon="0" rev="2100000"/>
              </a:lightRig>
            </a:scene3d>
            <a:sp3d prstMaterial="matte"/>
          </a:bodyPr>
          <a:lstStyle/>
          <a:p>
            <a:pPr eaLnBrk="1" fontAlgn="auto" hangingPunct="1">
              <a:spcBef>
                <a:spcPts val="0"/>
              </a:spcBef>
              <a:spcAft>
                <a:spcPts val="0"/>
              </a:spcAft>
              <a:defRPr/>
            </a:pPr>
            <a:r>
              <a:rPr sz="4000" dirty="0">
                <a:solidFill>
                  <a:schemeClr val="accent1">
                    <a:lumMod val="75000"/>
                  </a:schemeClr>
                </a:solidFill>
                <a:effectLst/>
              </a:rPr>
              <a:t>Universal Peace Federation </a:t>
            </a:r>
          </a:p>
        </p:txBody>
      </p:sp>
      <p:sp>
        <p:nvSpPr>
          <p:cNvPr id="51203" name="Rectangle 3"/>
          <p:cNvSpPr>
            <a:spLocks noGrp="1" noRot="1" noChangeArrowheads="1"/>
          </p:cNvSpPr>
          <p:nvPr>
            <p:ph idx="1"/>
          </p:nvPr>
        </p:nvSpPr>
        <p:spPr>
          <a:xfrm>
            <a:off x="1219200" y="5410200"/>
            <a:ext cx="7543800" cy="1066800"/>
          </a:xfrm>
          <a:solidFill>
            <a:schemeClr val="accent1">
              <a:lumMod val="75000"/>
            </a:schemeClr>
          </a:solidFill>
          <a:ln>
            <a:solidFill>
              <a:schemeClr val="bg1"/>
            </a:solidFill>
          </a:ln>
          <a:effectLst>
            <a:outerShdw blurRad="50800" dist="38100" dir="2700000" algn="tl" rotWithShape="0">
              <a:prstClr val="black">
                <a:alpha val="40000"/>
              </a:prstClr>
            </a:outerShdw>
          </a:effectLst>
        </p:spPr>
        <p:txBody>
          <a:bodyPr>
            <a:normAutofit/>
          </a:bodyPr>
          <a:lstStyle/>
          <a:p>
            <a:pPr marL="0" indent="-274320" algn="ctr" eaLnBrk="1" fontAlgn="auto" hangingPunct="1">
              <a:spcBef>
                <a:spcPts val="0"/>
              </a:spcBef>
              <a:spcAft>
                <a:spcPts val="0"/>
              </a:spcAft>
              <a:buFont typeface="Wingdings 2" pitchFamily="18" charset="2"/>
              <a:buNone/>
              <a:defRPr/>
            </a:pPr>
            <a:r>
              <a:rPr lang="en-US" b="1" dirty="0" smtClean="0">
                <a:solidFill>
                  <a:schemeClr val="bg1"/>
                </a:solidFill>
              </a:rPr>
              <a:t> Reached Opinion Leaders and Ambassadors for Peace Through the Universal Peace Federation </a:t>
            </a:r>
          </a:p>
        </p:txBody>
      </p:sp>
      <p:pic>
        <p:nvPicPr>
          <p:cNvPr id="36868" name="Picture 2" descr="Blessing-2"/>
          <p:cNvPicPr>
            <a:picLocks noChangeAspect="1" noChangeArrowheads="1"/>
          </p:cNvPicPr>
          <p:nvPr/>
        </p:nvPicPr>
        <p:blipFill>
          <a:blip r:embed="rId3" cstate="print"/>
          <a:srcRect/>
          <a:stretch>
            <a:fillRect/>
          </a:stretch>
        </p:blipFill>
        <p:spPr bwMode="auto">
          <a:xfrm>
            <a:off x="1219200" y="995570"/>
            <a:ext cx="7521222" cy="4414630"/>
          </a:xfrm>
          <a:prstGeom prst="rect">
            <a:avLst/>
          </a:prstGeom>
          <a:ln>
            <a:solidFill>
              <a:schemeClr val="bg1"/>
            </a:solid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1" descr="194H3940.JPG"/>
          <p:cNvPicPr>
            <a:picLocks noGrp="1" noChangeAspect="1"/>
          </p:cNvPicPr>
          <p:nvPr isPhoto="1"/>
        </p:nvPicPr>
        <p:blipFill>
          <a:blip r:embed="rId2" cstate="print"/>
          <a:srcRect/>
          <a:stretch>
            <a:fillRect/>
          </a:stretch>
        </p:blipFill>
        <p:spPr bwMode="auto">
          <a:xfrm>
            <a:off x="0" y="381000"/>
            <a:ext cx="9906000" cy="6096000"/>
          </a:xfrm>
          <a:prstGeom prst="rect">
            <a:avLst/>
          </a:prstGeom>
          <a:noFill/>
          <a:ln w="9525">
            <a:noFill/>
            <a:miter lim="800000"/>
            <a:headEnd/>
            <a:tailEnd/>
          </a:ln>
        </p:spPr>
      </p:pic>
      <p:sp>
        <p:nvSpPr>
          <p:cNvPr id="3" name="TextBox 2"/>
          <p:cNvSpPr txBox="1"/>
          <p:nvPr/>
        </p:nvSpPr>
        <p:spPr>
          <a:xfrm>
            <a:off x="0" y="1"/>
            <a:ext cx="9906000" cy="830263"/>
          </a:xfrm>
          <a:prstGeom prst="rect">
            <a:avLst/>
          </a:prstGeom>
          <a:solidFill>
            <a:schemeClr val="accent1"/>
          </a:solidFill>
        </p:spPr>
        <p:txBody>
          <a:bodyPr>
            <a:spAutoFit/>
          </a:bodyPr>
          <a:lstStyle/>
          <a:p>
            <a:pPr algn="ctr">
              <a:defRPr/>
            </a:pPr>
            <a:r>
              <a:rPr lang="en-US" sz="4800" spc="600" dirty="0">
                <a:solidFill>
                  <a:schemeClr val="bg1"/>
                </a:solidFill>
                <a:effectLst>
                  <a:outerShdw blurRad="38100" dist="38100" dir="2700000" algn="tl">
                    <a:srgbClr val="000000">
                      <a:alpha val="43137"/>
                    </a:srgbClr>
                  </a:outerShdw>
                </a:effectLst>
                <a:latin typeface="Monotype Corsiva" pitchFamily="66" charset="0"/>
              </a:rPr>
              <a:t>The World Peace Blessing</a:t>
            </a:r>
          </a:p>
        </p:txBody>
      </p:sp>
      <p:sp>
        <p:nvSpPr>
          <p:cNvPr id="4" name="TextBox 3"/>
          <p:cNvSpPr txBox="1"/>
          <p:nvPr/>
        </p:nvSpPr>
        <p:spPr>
          <a:xfrm>
            <a:off x="0" y="5943600"/>
            <a:ext cx="9906000" cy="954088"/>
          </a:xfrm>
          <a:prstGeom prst="rect">
            <a:avLst/>
          </a:prstGeom>
          <a:solidFill>
            <a:schemeClr val="accent1"/>
          </a:solidFill>
        </p:spPr>
        <p:txBody>
          <a:bodyPr>
            <a:spAutoFit/>
          </a:bodyPr>
          <a:lstStyle/>
          <a:p>
            <a:pPr algn="ctr">
              <a:defRPr/>
            </a:pPr>
            <a:r>
              <a:rPr lang="en-US" sz="2800" dirty="0">
                <a:solidFill>
                  <a:schemeClr val="bg1"/>
                </a:solidFill>
                <a:effectLst>
                  <a:outerShdw blurRad="38100" dist="38100" dir="2700000" algn="tl">
                    <a:srgbClr val="000000">
                      <a:alpha val="43137"/>
                    </a:srgbClr>
                  </a:outerShdw>
                </a:effectLst>
                <a:latin typeface="Arial Narrow" pitchFamily="34" charset="0"/>
              </a:rPr>
              <a:t>Rev. and Mrs. Moon offer the blessing prayer, asking God for His unchanging and eternal love and protection for all the couples.</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762000"/>
            <a:ext cx="8991599" cy="5262979"/>
          </a:xfrm>
          <a:prstGeom prst="rect">
            <a:avLst/>
          </a:prstGeom>
          <a:noFill/>
        </p:spPr>
        <p:txBody>
          <a:bodyPr wrap="square" rtlCol="0">
            <a:spAutoFit/>
          </a:bodyPr>
          <a:lstStyle/>
          <a:p>
            <a:r>
              <a:rPr lang="en-GB" sz="3200" dirty="0" smtClean="0"/>
              <a:t>“True love is love which desires to give and give again, and then forgets that it has done so. The source of this true love in none other than God, who cares for His creation with that love. We were all created to resemble His nature in this regard. This true love is more precious than anything else. For it is true love, and not anything else, that brings the realization of true selves, true families, and a true world of peace.”</a:t>
            </a:r>
          </a:p>
          <a:p>
            <a:endParaRPr lang="en-US" sz="2400" i="1" dirty="0" smtClean="0"/>
          </a:p>
          <a:p>
            <a:r>
              <a:rPr lang="en-US" sz="2400" i="1" dirty="0" smtClean="0"/>
              <a:t>From “True Self, True Family and True World through True Love”.</a:t>
            </a:r>
            <a:endParaRPr lang="en-GB" sz="2400" i="1"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Oval 2"/>
          <p:cNvSpPr>
            <a:spLocks noChangeArrowheads="1"/>
          </p:cNvSpPr>
          <p:nvPr/>
        </p:nvSpPr>
        <p:spPr bwMode="auto">
          <a:xfrm>
            <a:off x="476250" y="596900"/>
            <a:ext cx="8915400" cy="6057900"/>
          </a:xfrm>
          <a:prstGeom prst="ellipse">
            <a:avLst/>
          </a:prstGeom>
          <a:gradFill rotWithShape="0">
            <a:gsLst>
              <a:gs pos="0">
                <a:srgbClr val="9DD99D"/>
              </a:gs>
              <a:gs pos="100000">
                <a:srgbClr val="D5E6EF"/>
              </a:gs>
            </a:gsLst>
            <a:path path="shape">
              <a:fillToRect l="50000" t="50000" r="50000" b="50000"/>
            </a:path>
          </a:gradFill>
          <a:ln w="9525">
            <a:solidFill>
              <a:schemeClr val="accent3">
                <a:lumMod val="75000"/>
              </a:schemeClr>
            </a:solidFill>
            <a:round/>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123907" name="Oval 3"/>
          <p:cNvSpPr>
            <a:spLocks noChangeArrowheads="1"/>
          </p:cNvSpPr>
          <p:nvPr/>
        </p:nvSpPr>
        <p:spPr bwMode="auto">
          <a:xfrm>
            <a:off x="3632200" y="2438400"/>
            <a:ext cx="2641600" cy="1981200"/>
          </a:xfrm>
          <a:prstGeom prst="ellipse">
            <a:avLst/>
          </a:prstGeom>
          <a:gradFill rotWithShape="0">
            <a:gsLst>
              <a:gs pos="0">
                <a:srgbClr val="0000FF"/>
              </a:gs>
              <a:gs pos="50000">
                <a:srgbClr val="9900FF"/>
              </a:gs>
              <a:gs pos="100000">
                <a:srgbClr val="0000FF"/>
              </a:gs>
            </a:gsLst>
            <a:lin ang="5400000" scaled="1"/>
          </a:gradFill>
          <a:ln w="9525">
            <a:noFill/>
            <a:round/>
            <a:headEnd/>
            <a:tailEnd/>
          </a:ln>
        </p:spPr>
        <p:txBody>
          <a:bodyPr wrap="none" anchor="ctr"/>
          <a:lstStyle/>
          <a:p>
            <a:endParaRPr lang="en-GB" sz="2400">
              <a:cs typeface="Arial" pitchFamily="34" charset="0"/>
            </a:endParaRPr>
          </a:p>
        </p:txBody>
      </p:sp>
      <p:sp>
        <p:nvSpPr>
          <p:cNvPr id="43012" name="Oval 4"/>
          <p:cNvSpPr>
            <a:spLocks noChangeArrowheads="1"/>
          </p:cNvSpPr>
          <p:nvPr/>
        </p:nvSpPr>
        <p:spPr bwMode="auto">
          <a:xfrm>
            <a:off x="1320800" y="2895600"/>
            <a:ext cx="1733550" cy="1066800"/>
          </a:xfrm>
          <a:prstGeom prst="ellipse">
            <a:avLst/>
          </a:prstGeom>
          <a:solidFill>
            <a:schemeClr val="accent1"/>
          </a:solidFill>
          <a:ln w="38100" algn="ctr">
            <a:solidFill>
              <a:srgbClr val="993366"/>
            </a:solidFill>
            <a:round/>
            <a:headEnd/>
            <a:tailEnd/>
          </a:ln>
        </p:spPr>
        <p:txBody>
          <a:bodyPr wrap="none" anchor="ctr"/>
          <a:lstStyle/>
          <a:p>
            <a:endParaRPr lang="en-GB" sz="2400">
              <a:cs typeface="Arial" pitchFamily="34" charset="0"/>
            </a:endParaRPr>
          </a:p>
        </p:txBody>
      </p:sp>
      <p:sp>
        <p:nvSpPr>
          <p:cNvPr id="43013" name="Oval 5"/>
          <p:cNvSpPr>
            <a:spLocks noChangeArrowheads="1"/>
          </p:cNvSpPr>
          <p:nvPr/>
        </p:nvSpPr>
        <p:spPr bwMode="auto">
          <a:xfrm>
            <a:off x="6851650" y="2895600"/>
            <a:ext cx="1733550" cy="1066800"/>
          </a:xfrm>
          <a:prstGeom prst="ellipse">
            <a:avLst/>
          </a:prstGeom>
          <a:solidFill>
            <a:schemeClr val="accent1"/>
          </a:solidFill>
          <a:ln w="38100" algn="ctr">
            <a:solidFill>
              <a:srgbClr val="993366"/>
            </a:solidFill>
            <a:round/>
            <a:headEnd/>
            <a:tailEnd/>
          </a:ln>
        </p:spPr>
        <p:txBody>
          <a:bodyPr wrap="none" anchor="ctr"/>
          <a:lstStyle/>
          <a:p>
            <a:endParaRPr lang="en-GB" sz="2400">
              <a:cs typeface="Arial" pitchFamily="34" charset="0"/>
            </a:endParaRPr>
          </a:p>
        </p:txBody>
      </p:sp>
      <p:sp>
        <p:nvSpPr>
          <p:cNvPr id="43014" name="Oval 6"/>
          <p:cNvSpPr>
            <a:spLocks noChangeArrowheads="1"/>
          </p:cNvSpPr>
          <p:nvPr/>
        </p:nvSpPr>
        <p:spPr bwMode="auto">
          <a:xfrm>
            <a:off x="3921125" y="4876800"/>
            <a:ext cx="2063750" cy="1371600"/>
          </a:xfrm>
          <a:prstGeom prst="ellipse">
            <a:avLst/>
          </a:prstGeom>
          <a:gradFill rotWithShape="0">
            <a:gsLst>
              <a:gs pos="0">
                <a:srgbClr val="FF0000"/>
              </a:gs>
              <a:gs pos="100000">
                <a:schemeClr val="accent1"/>
              </a:gs>
            </a:gsLst>
            <a:lin ang="0" scaled="1"/>
          </a:gradFill>
          <a:ln w="38100" algn="ctr">
            <a:solidFill>
              <a:srgbClr val="339966"/>
            </a:solidFill>
            <a:round/>
            <a:headEnd/>
            <a:tailEnd/>
          </a:ln>
        </p:spPr>
        <p:txBody>
          <a:bodyPr wrap="none" anchor="ctr"/>
          <a:lstStyle/>
          <a:p>
            <a:endParaRPr lang="en-GB" sz="2400">
              <a:cs typeface="Arial" pitchFamily="34" charset="0"/>
            </a:endParaRPr>
          </a:p>
        </p:txBody>
      </p:sp>
      <p:sp>
        <p:nvSpPr>
          <p:cNvPr id="43015" name="Oval 17"/>
          <p:cNvSpPr>
            <a:spLocks noChangeArrowheads="1"/>
          </p:cNvSpPr>
          <p:nvPr/>
        </p:nvSpPr>
        <p:spPr bwMode="auto">
          <a:xfrm>
            <a:off x="4622800" y="3276600"/>
            <a:ext cx="660400" cy="304800"/>
          </a:xfrm>
          <a:prstGeom prst="ellipse">
            <a:avLst/>
          </a:prstGeom>
          <a:solidFill>
            <a:srgbClr val="FF0000"/>
          </a:solidFill>
          <a:ln w="9525">
            <a:solidFill>
              <a:schemeClr val="tx1"/>
            </a:solidFill>
            <a:round/>
            <a:headEnd/>
            <a:tailEnd/>
          </a:ln>
        </p:spPr>
        <p:txBody>
          <a:bodyPr wrap="none" anchor="ctr"/>
          <a:lstStyle/>
          <a:p>
            <a:endParaRPr lang="en-GB" sz="2400">
              <a:cs typeface="Arial" pitchFamily="34" charset="0"/>
            </a:endParaRPr>
          </a:p>
        </p:txBody>
      </p:sp>
      <p:sp>
        <p:nvSpPr>
          <p:cNvPr id="43016" name="AutoShape 18"/>
          <p:cNvSpPr>
            <a:spLocks noChangeArrowheads="1"/>
          </p:cNvSpPr>
          <p:nvPr/>
        </p:nvSpPr>
        <p:spPr bwMode="auto">
          <a:xfrm rot="-2700000">
            <a:off x="3390900" y="4287838"/>
            <a:ext cx="690563" cy="1163637"/>
          </a:xfrm>
          <a:prstGeom prst="upArrow">
            <a:avLst>
              <a:gd name="adj1" fmla="val 50000"/>
              <a:gd name="adj2" fmla="val 45637"/>
            </a:avLst>
          </a:prstGeom>
          <a:solidFill>
            <a:srgbClr val="00FFFF"/>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43017" name="AutoShape 19"/>
          <p:cNvSpPr>
            <a:spLocks noChangeArrowheads="1"/>
          </p:cNvSpPr>
          <p:nvPr/>
        </p:nvSpPr>
        <p:spPr bwMode="auto">
          <a:xfrm rot="-2700000">
            <a:off x="2578100" y="3675063"/>
            <a:ext cx="688975" cy="903287"/>
          </a:xfrm>
          <a:prstGeom prst="upArrow">
            <a:avLst>
              <a:gd name="adj1" fmla="val 50000"/>
              <a:gd name="adj2" fmla="val 35508"/>
            </a:avLst>
          </a:prstGeom>
          <a:solidFill>
            <a:schemeClr val="accent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43018" name="AutoShape 20"/>
          <p:cNvSpPr>
            <a:spLocks noChangeArrowheads="1"/>
          </p:cNvSpPr>
          <p:nvPr/>
        </p:nvSpPr>
        <p:spPr bwMode="auto">
          <a:xfrm rot="2700000">
            <a:off x="5703888" y="4251325"/>
            <a:ext cx="679450" cy="1146175"/>
          </a:xfrm>
          <a:prstGeom prst="upArrow">
            <a:avLst>
              <a:gd name="adj1" fmla="val 50000"/>
              <a:gd name="adj2" fmla="val 38932"/>
            </a:avLst>
          </a:prstGeom>
          <a:solidFill>
            <a:srgbClr val="00FFFF"/>
          </a:solidFill>
          <a:ln w="9525" algn="ctr">
            <a:solidFill>
              <a:schemeClr val="tx1"/>
            </a:solidFill>
            <a:miter lim="800000"/>
            <a:headEnd/>
            <a:tailEnd/>
          </a:ln>
          <a:effectLst>
            <a:outerShdw blurRad="50800" dist="38100" dir="2700000" algn="tl" rotWithShape="0">
              <a:prstClr val="black">
                <a:alpha val="40000"/>
              </a:prstClr>
            </a:outerShdw>
          </a:effectLst>
        </p:spPr>
        <p:txBody>
          <a:bodyPr rot="10800000" vert="eaVert" wrap="none" anchor="ctr"/>
          <a:lstStyle/>
          <a:p>
            <a:endParaRPr lang="en-GB" sz="2400">
              <a:cs typeface="Arial" pitchFamily="34" charset="0"/>
            </a:endParaRPr>
          </a:p>
        </p:txBody>
      </p:sp>
      <p:sp>
        <p:nvSpPr>
          <p:cNvPr id="43019" name="Oval 21"/>
          <p:cNvSpPr>
            <a:spLocks noChangeArrowheads="1"/>
          </p:cNvSpPr>
          <p:nvPr/>
        </p:nvSpPr>
        <p:spPr bwMode="auto">
          <a:xfrm>
            <a:off x="1808163" y="3200400"/>
            <a:ext cx="742950" cy="457200"/>
          </a:xfrm>
          <a:prstGeom prst="ellipse">
            <a:avLst/>
          </a:prstGeom>
          <a:solidFill>
            <a:srgbClr val="00FFFF"/>
          </a:solidFill>
          <a:ln w="38100" algn="ctr">
            <a:solidFill>
              <a:schemeClr val="bg2"/>
            </a:solidFill>
            <a:round/>
            <a:headEnd/>
            <a:tailEnd/>
          </a:ln>
        </p:spPr>
        <p:txBody>
          <a:bodyPr wrap="none" anchor="ctr"/>
          <a:lstStyle/>
          <a:p>
            <a:endParaRPr lang="en-GB" sz="2400"/>
          </a:p>
        </p:txBody>
      </p:sp>
      <p:sp>
        <p:nvSpPr>
          <p:cNvPr id="43020" name="Oval 22"/>
          <p:cNvSpPr>
            <a:spLocks noChangeArrowheads="1"/>
          </p:cNvSpPr>
          <p:nvPr/>
        </p:nvSpPr>
        <p:spPr bwMode="auto">
          <a:xfrm>
            <a:off x="7346950" y="3200400"/>
            <a:ext cx="742950" cy="457200"/>
          </a:xfrm>
          <a:prstGeom prst="ellipse">
            <a:avLst/>
          </a:prstGeom>
          <a:solidFill>
            <a:srgbClr val="00FFFF"/>
          </a:solidFill>
          <a:ln w="38100" algn="ctr">
            <a:solidFill>
              <a:schemeClr val="bg2"/>
            </a:solidFill>
            <a:round/>
            <a:headEnd/>
            <a:tailEnd/>
          </a:ln>
        </p:spPr>
        <p:txBody>
          <a:bodyPr wrap="none" anchor="ctr"/>
          <a:lstStyle/>
          <a:p>
            <a:endParaRPr lang="en-GB" sz="2400"/>
          </a:p>
        </p:txBody>
      </p:sp>
      <p:sp>
        <p:nvSpPr>
          <p:cNvPr id="43021" name="Text Box 23"/>
          <p:cNvSpPr txBox="1">
            <a:spLocks noChangeArrowheads="1"/>
          </p:cNvSpPr>
          <p:nvPr/>
        </p:nvSpPr>
        <p:spPr bwMode="auto">
          <a:xfrm>
            <a:off x="4292600" y="914400"/>
            <a:ext cx="1320800" cy="519113"/>
          </a:xfrm>
          <a:prstGeom prst="rect">
            <a:avLst/>
          </a:prstGeom>
          <a:noFill/>
          <a:ln w="9525">
            <a:noFill/>
            <a:miter lim="800000"/>
            <a:headEnd/>
            <a:tailEnd/>
          </a:ln>
        </p:spPr>
        <p:txBody>
          <a:bodyPr>
            <a:spAutoFit/>
          </a:bodyPr>
          <a:lstStyle/>
          <a:p>
            <a:pPr algn="ctr" eaLnBrk="0" hangingPunct="0">
              <a:spcBef>
                <a:spcPct val="50000"/>
              </a:spcBef>
            </a:pPr>
            <a:r>
              <a:rPr lang="en-GB" sz="2800" b="1">
                <a:solidFill>
                  <a:srgbClr val="FFFFCC"/>
                </a:solidFill>
                <a:cs typeface="Arial" pitchFamily="34" charset="0"/>
              </a:rPr>
              <a:t>GOD</a:t>
            </a:r>
          </a:p>
        </p:txBody>
      </p:sp>
      <p:sp>
        <p:nvSpPr>
          <p:cNvPr id="123928" name="Oval 24"/>
          <p:cNvSpPr>
            <a:spLocks noChangeAspect="1" noChangeArrowheads="1"/>
          </p:cNvSpPr>
          <p:nvPr/>
        </p:nvSpPr>
        <p:spPr bwMode="auto">
          <a:xfrm>
            <a:off x="3886200" y="2624138"/>
            <a:ext cx="2136775" cy="1601787"/>
          </a:xfrm>
          <a:prstGeom prst="ellipse">
            <a:avLst/>
          </a:prstGeom>
          <a:gradFill rotWithShape="0">
            <a:gsLst>
              <a:gs pos="0">
                <a:srgbClr val="800080"/>
              </a:gs>
              <a:gs pos="50000">
                <a:schemeClr val="folHlink"/>
              </a:gs>
              <a:gs pos="100000">
                <a:srgbClr val="800080"/>
              </a:gs>
            </a:gsLst>
            <a:lin ang="5400000" scaled="1"/>
          </a:gradFill>
          <a:ln w="9525">
            <a:noFill/>
            <a:round/>
            <a:headEnd/>
            <a:tailEnd/>
          </a:ln>
          <a:effectLst/>
        </p:spPr>
        <p:txBody>
          <a:bodyPr wrap="none" anchor="ctr"/>
          <a:lstStyle/>
          <a:p>
            <a:pPr>
              <a:defRPr/>
            </a:pPr>
            <a:endParaRPr lang="en-GB" sz="2400">
              <a:latin typeface="Arial" charset="0"/>
            </a:endParaRPr>
          </a:p>
        </p:txBody>
      </p:sp>
      <p:sp>
        <p:nvSpPr>
          <p:cNvPr id="123930" name="Oval 26"/>
          <p:cNvSpPr>
            <a:spLocks noChangeAspect="1" noChangeArrowheads="1"/>
          </p:cNvSpPr>
          <p:nvPr/>
        </p:nvSpPr>
        <p:spPr bwMode="auto">
          <a:xfrm>
            <a:off x="4100513" y="2784475"/>
            <a:ext cx="1706562" cy="1281113"/>
          </a:xfrm>
          <a:prstGeom prst="ellipse">
            <a:avLst/>
          </a:prstGeom>
          <a:gradFill rotWithShape="0">
            <a:gsLst>
              <a:gs pos="0">
                <a:schemeClr val="accent1"/>
              </a:gs>
              <a:gs pos="50000">
                <a:schemeClr val="accent2"/>
              </a:gs>
              <a:gs pos="100000">
                <a:schemeClr val="accent1"/>
              </a:gs>
            </a:gsLst>
            <a:lin ang="5400000" scaled="1"/>
          </a:gradFill>
          <a:ln w="9525">
            <a:noFill/>
            <a:round/>
            <a:headEnd/>
            <a:tailEnd/>
          </a:ln>
          <a:effectLst/>
        </p:spPr>
        <p:txBody>
          <a:bodyPr wrap="none" anchor="ctr"/>
          <a:lstStyle/>
          <a:p>
            <a:pPr>
              <a:defRPr/>
            </a:pPr>
            <a:endParaRPr lang="en-GB" sz="2400">
              <a:latin typeface="Arial" charset="0"/>
            </a:endParaRPr>
          </a:p>
        </p:txBody>
      </p:sp>
      <p:sp>
        <p:nvSpPr>
          <p:cNvPr id="43024" name="Text Box 27"/>
          <p:cNvSpPr txBox="1">
            <a:spLocks noChangeArrowheads="1"/>
          </p:cNvSpPr>
          <p:nvPr/>
        </p:nvSpPr>
        <p:spPr bwMode="auto">
          <a:xfrm>
            <a:off x="4127500" y="4941888"/>
            <a:ext cx="1651000" cy="1160462"/>
          </a:xfrm>
          <a:prstGeom prst="rect">
            <a:avLst/>
          </a:prstGeom>
          <a:noFill/>
          <a:ln w="9525">
            <a:noFill/>
            <a:miter lim="800000"/>
            <a:headEnd/>
            <a:tailEnd/>
          </a:ln>
        </p:spPr>
        <p:txBody>
          <a:bodyPr>
            <a:spAutoFit/>
          </a:bodyPr>
          <a:lstStyle/>
          <a:p>
            <a:pPr algn="ctr" eaLnBrk="0" hangingPunct="0">
              <a:spcBef>
                <a:spcPct val="50000"/>
              </a:spcBef>
            </a:pPr>
            <a:r>
              <a:rPr lang="en-GB" sz="2800" b="1">
                <a:solidFill>
                  <a:srgbClr val="FFFFCC"/>
                </a:solidFill>
                <a:cs typeface="Arial" pitchFamily="34" charset="0"/>
              </a:rPr>
              <a:t>CHILD</a:t>
            </a:r>
          </a:p>
          <a:p>
            <a:pPr algn="ctr" eaLnBrk="0" hangingPunct="0">
              <a:spcBef>
                <a:spcPct val="50000"/>
              </a:spcBef>
            </a:pPr>
            <a:r>
              <a:rPr lang="en-GB" sz="2800" b="1">
                <a:solidFill>
                  <a:srgbClr val="FFFFCC"/>
                </a:solidFill>
                <a:cs typeface="Arial" pitchFamily="34" charset="0"/>
              </a:rPr>
              <a:t>M   F</a:t>
            </a:r>
          </a:p>
        </p:txBody>
      </p:sp>
      <p:sp>
        <p:nvSpPr>
          <p:cNvPr id="123932" name="Oval 28"/>
          <p:cNvSpPr>
            <a:spLocks noChangeAspect="1" noChangeArrowheads="1"/>
          </p:cNvSpPr>
          <p:nvPr/>
        </p:nvSpPr>
        <p:spPr bwMode="auto">
          <a:xfrm>
            <a:off x="4311650" y="2941638"/>
            <a:ext cx="1282700" cy="963612"/>
          </a:xfrm>
          <a:prstGeom prst="ellipse">
            <a:avLst/>
          </a:prstGeom>
          <a:gradFill rotWithShape="0">
            <a:gsLst>
              <a:gs pos="0">
                <a:srgbClr val="FFFFFF"/>
              </a:gs>
              <a:gs pos="100000">
                <a:srgbClr val="00FFFF"/>
              </a:gs>
            </a:gsLst>
            <a:path path="shape">
              <a:fillToRect l="50000" t="50000" r="50000" b="50000"/>
            </a:path>
          </a:gradFill>
          <a:ln w="9525">
            <a:noFill/>
            <a:round/>
            <a:headEnd/>
            <a:tailEnd/>
          </a:ln>
        </p:spPr>
        <p:txBody>
          <a:bodyPr wrap="none" anchor="ctr"/>
          <a:lstStyle/>
          <a:p>
            <a:endParaRPr lang="en-GB" sz="2400">
              <a:cs typeface="Arial" pitchFamily="34" charset="0"/>
            </a:endParaRPr>
          </a:p>
        </p:txBody>
      </p:sp>
      <p:sp>
        <p:nvSpPr>
          <p:cNvPr id="43026" name="Oval 29"/>
          <p:cNvSpPr>
            <a:spLocks noChangeArrowheads="1"/>
          </p:cNvSpPr>
          <p:nvPr/>
        </p:nvSpPr>
        <p:spPr bwMode="auto">
          <a:xfrm>
            <a:off x="4622800" y="3276600"/>
            <a:ext cx="660400" cy="304800"/>
          </a:xfrm>
          <a:prstGeom prst="ellipse">
            <a:avLst/>
          </a:prstGeom>
          <a:solidFill>
            <a:srgbClr val="FF0000"/>
          </a:solidFill>
          <a:ln w="9525">
            <a:solidFill>
              <a:schemeClr val="tx1"/>
            </a:solidFill>
            <a:round/>
            <a:headEnd/>
            <a:tailEnd/>
          </a:ln>
        </p:spPr>
        <p:txBody>
          <a:bodyPr wrap="none" anchor="ctr"/>
          <a:lstStyle/>
          <a:p>
            <a:endParaRPr lang="en-GB" sz="2400">
              <a:cs typeface="Arial" pitchFamily="34" charset="0"/>
            </a:endParaRPr>
          </a:p>
        </p:txBody>
      </p:sp>
      <p:sp>
        <p:nvSpPr>
          <p:cNvPr id="43027" name="AutoShape 30"/>
          <p:cNvSpPr>
            <a:spLocks noChangeArrowheads="1"/>
          </p:cNvSpPr>
          <p:nvPr/>
        </p:nvSpPr>
        <p:spPr bwMode="auto">
          <a:xfrm>
            <a:off x="4705350" y="2133600"/>
            <a:ext cx="495300" cy="1143000"/>
          </a:xfrm>
          <a:prstGeom prst="downArrow">
            <a:avLst>
              <a:gd name="adj1" fmla="val 50000"/>
              <a:gd name="adj2" fmla="val 62500"/>
            </a:avLst>
          </a:prstGeom>
          <a:solidFill>
            <a:srgbClr val="FF0000"/>
          </a:solidFill>
          <a:ln w="9525">
            <a:solidFill>
              <a:schemeClr val="tx1"/>
            </a:solidFill>
            <a:miter lim="800000"/>
            <a:headEnd/>
            <a:tailEnd/>
          </a:ln>
        </p:spPr>
        <p:txBody>
          <a:bodyPr wrap="none" anchor="ctr"/>
          <a:lstStyle/>
          <a:p>
            <a:endParaRPr lang="en-GB" sz="2400">
              <a:cs typeface="Arial" pitchFamily="34" charset="0"/>
            </a:endParaRPr>
          </a:p>
        </p:txBody>
      </p:sp>
      <p:sp>
        <p:nvSpPr>
          <p:cNvPr id="43028" name="AutoShape 31"/>
          <p:cNvSpPr>
            <a:spLocks noChangeArrowheads="1"/>
          </p:cNvSpPr>
          <p:nvPr/>
        </p:nvSpPr>
        <p:spPr bwMode="auto">
          <a:xfrm rot="10800000">
            <a:off x="5294313" y="3035300"/>
            <a:ext cx="1485900" cy="812800"/>
          </a:xfrm>
          <a:prstGeom prst="rightArrow">
            <a:avLst>
              <a:gd name="adj1" fmla="val 50000"/>
              <a:gd name="adj2" fmla="val 42191"/>
            </a:avLst>
          </a:prstGeom>
          <a:solidFill>
            <a:srgbClr val="800080"/>
          </a:solidFill>
          <a:ln w="9525">
            <a:solidFill>
              <a:schemeClr val="tx1"/>
            </a:solidFill>
            <a:miter lim="800000"/>
            <a:headEnd/>
            <a:tailEnd/>
          </a:ln>
          <a:effectLst>
            <a:outerShdw blurRad="50800" dist="38100" dir="2700000" algn="tl" rotWithShape="0">
              <a:prstClr val="black">
                <a:alpha val="40000"/>
              </a:prstClr>
            </a:outerShdw>
          </a:effectLst>
        </p:spPr>
        <p:txBody>
          <a:bodyPr rot="10800000" wrap="none" anchor="ctr"/>
          <a:lstStyle/>
          <a:p>
            <a:endParaRPr lang="en-GB" sz="2400">
              <a:cs typeface="Arial" pitchFamily="34" charset="0"/>
            </a:endParaRPr>
          </a:p>
        </p:txBody>
      </p:sp>
      <p:sp>
        <p:nvSpPr>
          <p:cNvPr id="43029" name="AutoShape 32"/>
          <p:cNvSpPr>
            <a:spLocks noChangeArrowheads="1"/>
          </p:cNvSpPr>
          <p:nvPr/>
        </p:nvSpPr>
        <p:spPr bwMode="auto">
          <a:xfrm>
            <a:off x="3122613" y="3032125"/>
            <a:ext cx="1485900" cy="838200"/>
          </a:xfrm>
          <a:prstGeom prst="rightArrow">
            <a:avLst>
              <a:gd name="adj1" fmla="val 50000"/>
              <a:gd name="adj2" fmla="val 40912"/>
            </a:avLst>
          </a:prstGeom>
          <a:solidFill>
            <a:srgbClr val="800080"/>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43030" name="AutoShape 33"/>
          <p:cNvSpPr>
            <a:spLocks noChangeArrowheads="1"/>
          </p:cNvSpPr>
          <p:nvPr/>
        </p:nvSpPr>
        <p:spPr bwMode="auto">
          <a:xfrm>
            <a:off x="4525963" y="3621088"/>
            <a:ext cx="881062" cy="1247775"/>
          </a:xfrm>
          <a:prstGeom prst="downArrow">
            <a:avLst>
              <a:gd name="adj1" fmla="val 50000"/>
              <a:gd name="adj2" fmla="val 38356"/>
            </a:avLst>
          </a:prstGeom>
          <a:solidFill>
            <a:srgbClr val="0000FF"/>
          </a:solidFill>
          <a:ln w="9525">
            <a:solidFill>
              <a:schemeClr val="tx1"/>
            </a:solidFill>
            <a:miter lim="800000"/>
            <a:headEnd/>
            <a:tailEnd/>
          </a:ln>
        </p:spPr>
        <p:txBody>
          <a:bodyPr wrap="none" anchor="ctr"/>
          <a:lstStyle/>
          <a:p>
            <a:endParaRPr lang="en-GB" sz="2400">
              <a:cs typeface="Arial" pitchFamily="34" charset="0"/>
            </a:endParaRPr>
          </a:p>
        </p:txBody>
      </p:sp>
      <p:sp>
        <p:nvSpPr>
          <p:cNvPr id="43031" name="Oval 34"/>
          <p:cNvSpPr>
            <a:spLocks noChangeArrowheads="1"/>
          </p:cNvSpPr>
          <p:nvPr/>
        </p:nvSpPr>
        <p:spPr bwMode="auto">
          <a:xfrm>
            <a:off x="3962400" y="838200"/>
            <a:ext cx="2063750" cy="1371600"/>
          </a:xfrm>
          <a:prstGeom prst="ellipse">
            <a:avLst/>
          </a:prstGeom>
          <a:gradFill rotWithShape="0">
            <a:gsLst>
              <a:gs pos="0">
                <a:srgbClr val="FF0000"/>
              </a:gs>
              <a:gs pos="100000">
                <a:schemeClr val="accent1"/>
              </a:gs>
            </a:gsLst>
            <a:lin ang="0" scaled="1"/>
          </a:gradFill>
          <a:ln w="38100" algn="ctr">
            <a:solidFill>
              <a:srgbClr val="339966"/>
            </a:solidFill>
            <a:round/>
            <a:headEnd/>
            <a:tailEnd/>
          </a:ln>
        </p:spPr>
        <p:txBody>
          <a:bodyPr wrap="none" anchor="ctr"/>
          <a:lstStyle/>
          <a:p>
            <a:pPr algn="ctr" eaLnBrk="0" hangingPunct="0"/>
            <a:endParaRPr lang="de-DE">
              <a:cs typeface="Arial" pitchFamily="34" charset="0"/>
            </a:endParaRPr>
          </a:p>
        </p:txBody>
      </p:sp>
      <p:sp>
        <p:nvSpPr>
          <p:cNvPr id="43032" name="AutoShape 35"/>
          <p:cNvSpPr>
            <a:spLocks noChangeArrowheads="1"/>
          </p:cNvSpPr>
          <p:nvPr/>
        </p:nvSpPr>
        <p:spPr bwMode="auto">
          <a:xfrm rot="2700000">
            <a:off x="6457156" y="3683794"/>
            <a:ext cx="752475" cy="979488"/>
          </a:xfrm>
          <a:prstGeom prst="upArrow">
            <a:avLst>
              <a:gd name="adj1" fmla="val 50000"/>
              <a:gd name="adj2" fmla="val 30041"/>
            </a:avLst>
          </a:prstGeom>
          <a:solidFill>
            <a:schemeClr val="accent1"/>
          </a:solidFill>
          <a:ln w="9525" algn="ctr">
            <a:solidFill>
              <a:schemeClr val="tx1"/>
            </a:solidFill>
            <a:miter lim="800000"/>
            <a:headEnd/>
            <a:tailEnd/>
          </a:ln>
          <a:effectLst>
            <a:outerShdw blurRad="50800" dist="38100" dir="2700000" algn="tl" rotWithShape="0">
              <a:prstClr val="black">
                <a:alpha val="40000"/>
              </a:prstClr>
            </a:outerShdw>
          </a:effectLst>
        </p:spPr>
        <p:txBody>
          <a:bodyPr rot="10800000" vert="eaVert" wrap="none" anchor="ctr"/>
          <a:lstStyle/>
          <a:p>
            <a:endParaRPr lang="en-GB" sz="2400">
              <a:cs typeface="Arial" pitchFamily="34" charset="0"/>
            </a:endParaRPr>
          </a:p>
        </p:txBody>
      </p:sp>
      <p:sp>
        <p:nvSpPr>
          <p:cNvPr id="123940" name="Text Box 36"/>
          <p:cNvSpPr txBox="1">
            <a:spLocks noChangeArrowheads="1"/>
          </p:cNvSpPr>
          <p:nvPr/>
        </p:nvSpPr>
        <p:spPr bwMode="auto">
          <a:xfrm>
            <a:off x="4210050" y="914400"/>
            <a:ext cx="1568450" cy="1220788"/>
          </a:xfrm>
          <a:prstGeom prst="rect">
            <a:avLst/>
          </a:prstGeom>
          <a:noFill/>
          <a:ln w="9525">
            <a:noFill/>
            <a:miter lim="800000"/>
            <a:headEnd/>
            <a:tailEnd/>
          </a:ln>
          <a:effectLst/>
        </p:spPr>
        <p:txBody>
          <a:bodyPr>
            <a:spAutoFit/>
          </a:bodyPr>
          <a:lstStyle/>
          <a:p>
            <a:pPr algn="ctr" eaLnBrk="0" hangingPunct="0">
              <a:spcBef>
                <a:spcPct val="50000"/>
              </a:spcBef>
              <a:defRPr/>
            </a:pPr>
            <a:r>
              <a:rPr lang="en-GB" sz="3200" b="1">
                <a:solidFill>
                  <a:srgbClr val="FFFFCC"/>
                </a:solidFill>
                <a:effectLst>
                  <a:outerShdw blurRad="38100" dist="38100" dir="2700000" algn="tl">
                    <a:srgbClr val="000000"/>
                  </a:outerShdw>
                </a:effectLst>
                <a:latin typeface="Arial" charset="0"/>
              </a:rPr>
              <a:t>GOD</a:t>
            </a:r>
          </a:p>
          <a:p>
            <a:pPr algn="ctr" eaLnBrk="0" hangingPunct="0">
              <a:spcBef>
                <a:spcPct val="50000"/>
              </a:spcBef>
              <a:defRPr/>
            </a:pPr>
            <a:r>
              <a:rPr lang="en-GB" sz="2800" b="1">
                <a:solidFill>
                  <a:srgbClr val="FFFFCC"/>
                </a:solidFill>
                <a:latin typeface="Arial" charset="0"/>
              </a:rPr>
              <a:t>M    F</a:t>
            </a:r>
          </a:p>
        </p:txBody>
      </p:sp>
      <p:sp>
        <p:nvSpPr>
          <p:cNvPr id="43034" name="Text Box 27"/>
          <p:cNvSpPr txBox="1">
            <a:spLocks noChangeArrowheads="1"/>
          </p:cNvSpPr>
          <p:nvPr/>
        </p:nvSpPr>
        <p:spPr bwMode="auto">
          <a:xfrm>
            <a:off x="3065463" y="3201988"/>
            <a:ext cx="1503362" cy="461962"/>
          </a:xfrm>
          <a:prstGeom prst="rect">
            <a:avLst/>
          </a:prstGeom>
          <a:noFill/>
          <a:ln w="9525">
            <a:noFill/>
            <a:miter lim="800000"/>
            <a:headEnd/>
            <a:tailEnd/>
          </a:ln>
        </p:spPr>
        <p:txBody>
          <a:bodyPr wrap="none">
            <a:spAutoFit/>
          </a:bodyPr>
          <a:lstStyle/>
          <a:p>
            <a:r>
              <a:rPr lang="en-GB" sz="2400">
                <a:solidFill>
                  <a:srgbClr val="FFFFFF"/>
                </a:solidFill>
              </a:rPr>
              <a:t>Husband </a:t>
            </a:r>
          </a:p>
        </p:txBody>
      </p:sp>
      <p:sp>
        <p:nvSpPr>
          <p:cNvPr id="43035" name="Text Box 28"/>
          <p:cNvSpPr txBox="1">
            <a:spLocks noChangeArrowheads="1"/>
          </p:cNvSpPr>
          <p:nvPr/>
        </p:nvSpPr>
        <p:spPr bwMode="auto">
          <a:xfrm>
            <a:off x="5595938" y="3163888"/>
            <a:ext cx="969962" cy="461962"/>
          </a:xfrm>
          <a:prstGeom prst="rect">
            <a:avLst/>
          </a:prstGeom>
          <a:noFill/>
          <a:ln w="9525">
            <a:noFill/>
            <a:miter lim="800000"/>
            <a:headEnd/>
            <a:tailEnd/>
          </a:ln>
        </p:spPr>
        <p:txBody>
          <a:bodyPr wrap="none">
            <a:spAutoFit/>
          </a:bodyPr>
          <a:lstStyle/>
          <a:p>
            <a:r>
              <a:rPr lang="en-GB" sz="2400">
                <a:solidFill>
                  <a:srgbClr val="FFFFFF"/>
                </a:solidFill>
              </a:rPr>
              <a:t>Wife  </a:t>
            </a:r>
          </a:p>
        </p:txBody>
      </p:sp>
      <p:sp>
        <p:nvSpPr>
          <p:cNvPr id="43036" name="Text Box 29"/>
          <p:cNvSpPr txBox="1">
            <a:spLocks noChangeArrowheads="1"/>
          </p:cNvSpPr>
          <p:nvPr/>
        </p:nvSpPr>
        <p:spPr bwMode="auto">
          <a:xfrm>
            <a:off x="4722813" y="3649663"/>
            <a:ext cx="554037" cy="1154112"/>
          </a:xfrm>
          <a:prstGeom prst="rect">
            <a:avLst/>
          </a:prstGeom>
          <a:noFill/>
          <a:ln w="9525">
            <a:noFill/>
            <a:miter lim="800000"/>
            <a:headEnd/>
            <a:tailEnd/>
          </a:ln>
          <a:effectLst>
            <a:outerShdw blurRad="50800" dist="38100" dir="2700000" algn="tl" rotWithShape="0">
              <a:prstClr val="black">
                <a:alpha val="40000"/>
              </a:prstClr>
            </a:outerShdw>
          </a:effectLst>
        </p:spPr>
        <p:txBody>
          <a:bodyPr vert="eaVert" wrap="none">
            <a:spAutoFit/>
          </a:bodyPr>
          <a:lstStyle/>
          <a:p>
            <a:r>
              <a:rPr lang="en-GB" sz="2400">
                <a:solidFill>
                  <a:srgbClr val="FFFFFF"/>
                </a:solidFill>
              </a:rPr>
              <a:t>Parents</a:t>
            </a:r>
          </a:p>
        </p:txBody>
      </p:sp>
      <p:sp>
        <p:nvSpPr>
          <p:cNvPr id="43037" name="Text Box 30"/>
          <p:cNvSpPr txBox="1">
            <a:spLocks noChangeArrowheads="1"/>
          </p:cNvSpPr>
          <p:nvPr/>
        </p:nvSpPr>
        <p:spPr bwMode="auto">
          <a:xfrm>
            <a:off x="1220788" y="3963988"/>
            <a:ext cx="185737" cy="461962"/>
          </a:xfrm>
          <a:prstGeom prst="rect">
            <a:avLst/>
          </a:prstGeom>
          <a:noFill/>
          <a:ln w="9525">
            <a:noFill/>
            <a:miter lim="800000"/>
            <a:headEnd/>
            <a:tailEnd/>
          </a:ln>
        </p:spPr>
        <p:txBody>
          <a:bodyPr wrap="none">
            <a:spAutoFit/>
          </a:bodyPr>
          <a:lstStyle/>
          <a:p>
            <a:endParaRPr lang="en-GB" sz="2400"/>
          </a:p>
        </p:txBody>
      </p:sp>
      <p:sp>
        <p:nvSpPr>
          <p:cNvPr id="43039" name="Text Box 31"/>
          <p:cNvSpPr txBox="1">
            <a:spLocks noChangeArrowheads="1"/>
          </p:cNvSpPr>
          <p:nvPr/>
        </p:nvSpPr>
        <p:spPr bwMode="auto">
          <a:xfrm>
            <a:off x="1744663" y="4344988"/>
            <a:ext cx="1381125" cy="461962"/>
          </a:xfrm>
          <a:prstGeom prst="rect">
            <a:avLst/>
          </a:prstGeom>
          <a:solidFill>
            <a:srgbClr val="FFFFFF"/>
          </a:solidFill>
          <a:ln w="9525">
            <a:solidFill>
              <a:schemeClr val="accent3">
                <a:lumMod val="50000"/>
              </a:schemeClr>
            </a:solidFill>
            <a:miter lim="800000"/>
            <a:headEnd/>
            <a:tailEnd/>
          </a:ln>
          <a:effectLst>
            <a:outerShdw blurRad="50800" dist="38100" dir="2700000" algn="tl" rotWithShape="0">
              <a:prstClr val="black">
                <a:alpha val="40000"/>
              </a:prstClr>
            </a:outerShdw>
          </a:effectLst>
        </p:spPr>
        <p:txBody>
          <a:bodyPr wrap="none">
            <a:spAutoFit/>
          </a:bodyPr>
          <a:lstStyle/>
          <a:p>
            <a:pPr>
              <a:defRPr/>
            </a:pPr>
            <a:r>
              <a:rPr lang="en-GB" sz="2400" b="1" dirty="0">
                <a:solidFill>
                  <a:schemeClr val="accent1">
                    <a:lumMod val="75000"/>
                  </a:schemeClr>
                </a:solidFill>
                <a:latin typeface="Arial" charset="0"/>
              </a:rPr>
              <a:t>Brother </a:t>
            </a:r>
          </a:p>
        </p:txBody>
      </p:sp>
      <p:sp>
        <p:nvSpPr>
          <p:cNvPr id="2" name="Text Box 32"/>
          <p:cNvSpPr txBox="1">
            <a:spLocks noChangeArrowheads="1"/>
          </p:cNvSpPr>
          <p:nvPr/>
        </p:nvSpPr>
        <p:spPr bwMode="auto">
          <a:xfrm>
            <a:off x="2954338" y="5106988"/>
            <a:ext cx="765175" cy="461962"/>
          </a:xfrm>
          <a:prstGeom prst="rect">
            <a:avLst/>
          </a:prstGeom>
          <a:solidFill>
            <a:srgbClr val="FFFFFF"/>
          </a:solidFill>
          <a:ln w="9525">
            <a:solidFill>
              <a:schemeClr val="accent3">
                <a:lumMod val="50000"/>
              </a:schemeClr>
            </a:solidFill>
            <a:miter lim="800000"/>
            <a:headEnd/>
            <a:tailEnd/>
          </a:ln>
          <a:effectLst>
            <a:outerShdw blurRad="50800" dist="38100" dir="2700000" algn="tl" rotWithShape="0">
              <a:prstClr val="black">
                <a:alpha val="40000"/>
              </a:prstClr>
            </a:outerShdw>
          </a:effectLst>
        </p:spPr>
        <p:txBody>
          <a:bodyPr wrap="none">
            <a:spAutoFit/>
          </a:bodyPr>
          <a:lstStyle/>
          <a:p>
            <a:r>
              <a:rPr lang="en-GB" sz="2400" b="1">
                <a:solidFill>
                  <a:schemeClr val="accent3">
                    <a:lumMod val="75000"/>
                  </a:schemeClr>
                </a:solidFill>
              </a:rPr>
              <a:t>Son</a:t>
            </a:r>
          </a:p>
        </p:txBody>
      </p:sp>
      <p:sp>
        <p:nvSpPr>
          <p:cNvPr id="43040" name="Text Box 33"/>
          <p:cNvSpPr txBox="1">
            <a:spLocks noChangeArrowheads="1"/>
          </p:cNvSpPr>
          <p:nvPr/>
        </p:nvSpPr>
        <p:spPr bwMode="auto">
          <a:xfrm>
            <a:off x="6064250" y="5100638"/>
            <a:ext cx="1535113" cy="461962"/>
          </a:xfrm>
          <a:prstGeom prst="rect">
            <a:avLst/>
          </a:prstGeom>
          <a:solidFill>
            <a:srgbClr val="FFFFFF"/>
          </a:solidFill>
          <a:ln w="9525">
            <a:solidFill>
              <a:schemeClr val="accent3">
                <a:lumMod val="50000"/>
              </a:schemeClr>
            </a:solidFill>
            <a:miter lim="800000"/>
            <a:headEnd/>
            <a:tailEnd/>
          </a:ln>
          <a:effectLst>
            <a:outerShdw blurRad="50800" dist="38100" dir="2700000" algn="tl" rotWithShape="0">
              <a:prstClr val="black">
                <a:alpha val="40000"/>
              </a:prstClr>
            </a:outerShdw>
          </a:effectLst>
        </p:spPr>
        <p:txBody>
          <a:bodyPr wrap="none">
            <a:spAutoFit/>
          </a:bodyPr>
          <a:lstStyle/>
          <a:p>
            <a:r>
              <a:rPr lang="en-GB" sz="2400" b="1">
                <a:solidFill>
                  <a:schemeClr val="accent3">
                    <a:lumMod val="75000"/>
                  </a:schemeClr>
                </a:solidFill>
              </a:rPr>
              <a:t>Daughter</a:t>
            </a:r>
          </a:p>
        </p:txBody>
      </p:sp>
      <p:sp>
        <p:nvSpPr>
          <p:cNvPr id="43042" name="Text Box 34"/>
          <p:cNvSpPr txBox="1">
            <a:spLocks noChangeArrowheads="1"/>
          </p:cNvSpPr>
          <p:nvPr/>
        </p:nvSpPr>
        <p:spPr bwMode="auto">
          <a:xfrm>
            <a:off x="6999288" y="4319588"/>
            <a:ext cx="1041400" cy="461962"/>
          </a:xfrm>
          <a:prstGeom prst="rect">
            <a:avLst/>
          </a:prstGeom>
          <a:solidFill>
            <a:srgbClr val="FFFFFF"/>
          </a:solidFill>
          <a:ln w="9525">
            <a:solidFill>
              <a:schemeClr val="accent3">
                <a:lumMod val="50000"/>
              </a:schemeClr>
            </a:solidFill>
            <a:miter lim="800000"/>
            <a:headEnd/>
            <a:tailEnd/>
          </a:ln>
          <a:effectLst>
            <a:outerShdw blurRad="50800" dist="38100" dir="2700000" algn="tl" rotWithShape="0">
              <a:prstClr val="black">
                <a:alpha val="40000"/>
              </a:prstClr>
            </a:outerShdw>
          </a:effectLst>
        </p:spPr>
        <p:txBody>
          <a:bodyPr wrap="none">
            <a:spAutoFit/>
          </a:bodyPr>
          <a:lstStyle/>
          <a:p>
            <a:pPr>
              <a:defRPr/>
            </a:pPr>
            <a:r>
              <a:rPr lang="en-GB" sz="2400" b="1" dirty="0">
                <a:solidFill>
                  <a:schemeClr val="accent1">
                    <a:lumMod val="75000"/>
                  </a:schemeClr>
                </a:solidFill>
                <a:latin typeface="Arial" charset="0"/>
              </a:rPr>
              <a:t>Sister</a:t>
            </a:r>
          </a:p>
        </p:txBody>
      </p:sp>
      <p:sp>
        <p:nvSpPr>
          <p:cNvPr id="122883" name="Rectangle 3"/>
          <p:cNvSpPr>
            <a:spLocks noChangeArrowheads="1"/>
          </p:cNvSpPr>
          <p:nvPr/>
        </p:nvSpPr>
        <p:spPr bwMode="auto">
          <a:xfrm>
            <a:off x="509588" y="990600"/>
            <a:ext cx="2393950" cy="1574800"/>
          </a:xfrm>
          <a:prstGeom prst="rect">
            <a:avLst/>
          </a:prstGeom>
          <a:noFill/>
          <a:ln w="9525">
            <a:noFill/>
            <a:miter lim="800000"/>
            <a:headEnd/>
            <a:tailEnd/>
          </a:ln>
        </p:spPr>
        <p:txBody>
          <a:bodyPr/>
          <a:lstStyle/>
          <a:p>
            <a:pPr marL="609600" indent="-609600">
              <a:spcBef>
                <a:spcPct val="20000"/>
              </a:spcBef>
              <a:defRPr/>
            </a:pPr>
            <a:r>
              <a:rPr lang="en-GB" sz="2000" b="1" dirty="0">
                <a:solidFill>
                  <a:schemeClr val="accent1">
                    <a:lumMod val="50000"/>
                  </a:schemeClr>
                </a:solidFill>
                <a:latin typeface="Arial" charset="0"/>
              </a:rPr>
              <a:t>Parent’s Love</a:t>
            </a:r>
          </a:p>
          <a:p>
            <a:pPr marL="609600" indent="-609600">
              <a:spcBef>
                <a:spcPct val="20000"/>
              </a:spcBef>
              <a:defRPr/>
            </a:pPr>
            <a:r>
              <a:rPr lang="en-GB" sz="2000" b="1" dirty="0">
                <a:solidFill>
                  <a:schemeClr val="accent1">
                    <a:lumMod val="50000"/>
                  </a:schemeClr>
                </a:solidFill>
                <a:latin typeface="Arial" charset="0"/>
              </a:rPr>
              <a:t>Spouse’s Love</a:t>
            </a:r>
          </a:p>
          <a:p>
            <a:pPr marL="609600" indent="-609600">
              <a:spcBef>
                <a:spcPct val="20000"/>
              </a:spcBef>
              <a:defRPr/>
            </a:pPr>
            <a:r>
              <a:rPr lang="en-GB" sz="2000" b="1" dirty="0">
                <a:solidFill>
                  <a:schemeClr val="accent1">
                    <a:lumMod val="50000"/>
                  </a:schemeClr>
                </a:solidFill>
                <a:latin typeface="Arial" charset="0"/>
              </a:rPr>
              <a:t>Sibling’s Love </a:t>
            </a:r>
          </a:p>
          <a:p>
            <a:pPr marL="609600" indent="-609600">
              <a:spcBef>
                <a:spcPct val="20000"/>
              </a:spcBef>
              <a:defRPr/>
            </a:pPr>
            <a:r>
              <a:rPr lang="en-GB" sz="2000" b="1" dirty="0">
                <a:solidFill>
                  <a:schemeClr val="accent1">
                    <a:lumMod val="50000"/>
                  </a:schemeClr>
                </a:solidFill>
                <a:latin typeface="Arial" charset="0"/>
              </a:rPr>
              <a:t>Child’s Love</a:t>
            </a:r>
          </a:p>
        </p:txBody>
      </p:sp>
      <p:sp>
        <p:nvSpPr>
          <p:cNvPr id="43044" name="AutoShape 36"/>
          <p:cNvSpPr>
            <a:spLocks noChangeArrowheads="1"/>
          </p:cNvSpPr>
          <p:nvPr/>
        </p:nvSpPr>
        <p:spPr bwMode="auto">
          <a:xfrm>
            <a:off x="2600325" y="1028700"/>
            <a:ext cx="330200" cy="1422400"/>
          </a:xfrm>
          <a:prstGeom prst="upArrow">
            <a:avLst>
              <a:gd name="adj1" fmla="val 50000"/>
              <a:gd name="adj2" fmla="val 116667"/>
            </a:avLst>
          </a:prstGeom>
          <a:solidFill>
            <a:schemeClr val="accent1">
              <a:lumMod val="60000"/>
              <a:lumOff val="40000"/>
            </a:schemeClr>
          </a:solidFill>
          <a:ln w="9525">
            <a:solidFill>
              <a:schemeClr val="tx1"/>
            </a:solidFill>
            <a:miter lim="800000"/>
            <a:headEnd/>
            <a:tailEnd/>
          </a:ln>
        </p:spPr>
        <p:txBody>
          <a:bodyPr vert="eaVert" wrap="none" anchor="ctr"/>
          <a:lstStyle/>
          <a:p>
            <a:pPr>
              <a:defRPr/>
            </a:pPr>
            <a:endParaRPr lang="en-GB">
              <a:latin typeface="Arial" charset="0"/>
            </a:endParaRPr>
          </a:p>
        </p:txBody>
      </p:sp>
      <p:sp>
        <p:nvSpPr>
          <p:cNvPr id="3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Four Great Loves</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23932"/>
                                        </p:tgtEl>
                                        <p:attrNameLst>
                                          <p:attrName>style.visibility</p:attrName>
                                        </p:attrNameLst>
                                      </p:cBhvr>
                                      <p:to>
                                        <p:strVal val="visible"/>
                                      </p:to>
                                    </p:set>
                                    <p:anim calcmode="lin" valueType="num">
                                      <p:cBhvr>
                                        <p:cTn id="7" dur="500" fill="hold"/>
                                        <p:tgtEl>
                                          <p:spTgt spid="123932"/>
                                        </p:tgtEl>
                                        <p:attrNameLst>
                                          <p:attrName>ppt_w</p:attrName>
                                        </p:attrNameLst>
                                      </p:cBhvr>
                                      <p:tavLst>
                                        <p:tav tm="0">
                                          <p:val>
                                            <p:strVal val="2/3*#ppt_w"/>
                                          </p:val>
                                        </p:tav>
                                        <p:tav tm="100000">
                                          <p:val>
                                            <p:strVal val="#ppt_w"/>
                                          </p:val>
                                        </p:tav>
                                      </p:tavLst>
                                    </p:anim>
                                    <p:anim calcmode="lin" valueType="num">
                                      <p:cBhvr>
                                        <p:cTn id="8" dur="500" fill="hold"/>
                                        <p:tgtEl>
                                          <p:spTgt spid="123932"/>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123930"/>
                                        </p:tgtEl>
                                        <p:attrNameLst>
                                          <p:attrName>style.visibility</p:attrName>
                                        </p:attrNameLst>
                                      </p:cBhvr>
                                      <p:to>
                                        <p:strVal val="visible"/>
                                      </p:to>
                                    </p:set>
                                    <p:anim calcmode="lin" valueType="num">
                                      <p:cBhvr>
                                        <p:cTn id="12" dur="1000" fill="hold"/>
                                        <p:tgtEl>
                                          <p:spTgt spid="123930"/>
                                        </p:tgtEl>
                                        <p:attrNameLst>
                                          <p:attrName>ppt_w</p:attrName>
                                        </p:attrNameLst>
                                      </p:cBhvr>
                                      <p:tavLst>
                                        <p:tav tm="0">
                                          <p:val>
                                            <p:strVal val="2/3*#ppt_w"/>
                                          </p:val>
                                        </p:tav>
                                        <p:tav tm="100000">
                                          <p:val>
                                            <p:strVal val="#ppt_w"/>
                                          </p:val>
                                        </p:tav>
                                      </p:tavLst>
                                    </p:anim>
                                    <p:anim calcmode="lin" valueType="num">
                                      <p:cBhvr>
                                        <p:cTn id="13" dur="1000" fill="hold"/>
                                        <p:tgtEl>
                                          <p:spTgt spid="123930"/>
                                        </p:tgtEl>
                                        <p:attrNameLst>
                                          <p:attrName>ppt_h</p:attrName>
                                        </p:attrNameLst>
                                      </p:cBhvr>
                                      <p:tavLst>
                                        <p:tav tm="0">
                                          <p:val>
                                            <p:strVal val="2/3*#ppt_h"/>
                                          </p:val>
                                        </p:tav>
                                        <p:tav tm="100000">
                                          <p:val>
                                            <p:strVal val="#ppt_h"/>
                                          </p:val>
                                        </p:tav>
                                      </p:tavLst>
                                    </p:anim>
                                  </p:childTnLst>
                                </p:cTn>
                              </p:par>
                            </p:childTnLst>
                          </p:cTn>
                        </p:par>
                        <p:par>
                          <p:cTn id="14" fill="hold">
                            <p:stCondLst>
                              <p:cond delay="1500"/>
                            </p:stCondLst>
                            <p:childTnLst>
                              <p:par>
                                <p:cTn id="15" presetID="23" presetClass="entr" presetSubtype="272" fill="hold" grpId="0" nodeType="afterEffect">
                                  <p:stCondLst>
                                    <p:cond delay="0"/>
                                  </p:stCondLst>
                                  <p:childTnLst>
                                    <p:set>
                                      <p:cBhvr>
                                        <p:cTn id="16" dur="1" fill="hold">
                                          <p:stCondLst>
                                            <p:cond delay="0"/>
                                          </p:stCondLst>
                                        </p:cTn>
                                        <p:tgtEl>
                                          <p:spTgt spid="123928"/>
                                        </p:tgtEl>
                                        <p:attrNameLst>
                                          <p:attrName>style.visibility</p:attrName>
                                        </p:attrNameLst>
                                      </p:cBhvr>
                                      <p:to>
                                        <p:strVal val="visible"/>
                                      </p:to>
                                    </p:set>
                                    <p:anim calcmode="lin" valueType="num">
                                      <p:cBhvr>
                                        <p:cTn id="17" dur="1000" fill="hold"/>
                                        <p:tgtEl>
                                          <p:spTgt spid="123928"/>
                                        </p:tgtEl>
                                        <p:attrNameLst>
                                          <p:attrName>ppt_w</p:attrName>
                                        </p:attrNameLst>
                                      </p:cBhvr>
                                      <p:tavLst>
                                        <p:tav tm="0">
                                          <p:val>
                                            <p:strVal val="2/3*#ppt_w"/>
                                          </p:val>
                                        </p:tav>
                                        <p:tav tm="100000">
                                          <p:val>
                                            <p:strVal val="#ppt_w"/>
                                          </p:val>
                                        </p:tav>
                                      </p:tavLst>
                                    </p:anim>
                                    <p:anim calcmode="lin" valueType="num">
                                      <p:cBhvr>
                                        <p:cTn id="18" dur="1000" fill="hold"/>
                                        <p:tgtEl>
                                          <p:spTgt spid="123928"/>
                                        </p:tgtEl>
                                        <p:attrNameLst>
                                          <p:attrName>ppt_h</p:attrName>
                                        </p:attrNameLst>
                                      </p:cBhvr>
                                      <p:tavLst>
                                        <p:tav tm="0">
                                          <p:val>
                                            <p:strVal val="2/3*#ppt_h"/>
                                          </p:val>
                                        </p:tav>
                                        <p:tav tm="100000">
                                          <p:val>
                                            <p:strVal val="#ppt_h"/>
                                          </p:val>
                                        </p:tav>
                                      </p:tavLst>
                                    </p:anim>
                                  </p:childTnLst>
                                </p:cTn>
                              </p:par>
                            </p:childTnLst>
                          </p:cTn>
                        </p:par>
                        <p:par>
                          <p:cTn id="19" fill="hold">
                            <p:stCondLst>
                              <p:cond delay="2500"/>
                            </p:stCondLst>
                            <p:childTnLst>
                              <p:par>
                                <p:cTn id="20" presetID="23" presetClass="entr" presetSubtype="272" fill="hold" grpId="0" nodeType="afterEffect">
                                  <p:stCondLst>
                                    <p:cond delay="0"/>
                                  </p:stCondLst>
                                  <p:childTnLst>
                                    <p:set>
                                      <p:cBhvr>
                                        <p:cTn id="21" dur="1" fill="hold">
                                          <p:stCondLst>
                                            <p:cond delay="0"/>
                                          </p:stCondLst>
                                        </p:cTn>
                                        <p:tgtEl>
                                          <p:spTgt spid="123907"/>
                                        </p:tgtEl>
                                        <p:attrNameLst>
                                          <p:attrName>style.visibility</p:attrName>
                                        </p:attrNameLst>
                                      </p:cBhvr>
                                      <p:to>
                                        <p:strVal val="visible"/>
                                      </p:to>
                                    </p:set>
                                    <p:anim calcmode="lin" valueType="num">
                                      <p:cBhvr>
                                        <p:cTn id="22" dur="1000" fill="hold"/>
                                        <p:tgtEl>
                                          <p:spTgt spid="123907"/>
                                        </p:tgtEl>
                                        <p:attrNameLst>
                                          <p:attrName>ppt_w</p:attrName>
                                        </p:attrNameLst>
                                      </p:cBhvr>
                                      <p:tavLst>
                                        <p:tav tm="0">
                                          <p:val>
                                            <p:strVal val="2/3*#ppt_w"/>
                                          </p:val>
                                        </p:tav>
                                        <p:tav tm="100000">
                                          <p:val>
                                            <p:strVal val="#ppt_w"/>
                                          </p:val>
                                        </p:tav>
                                      </p:tavLst>
                                    </p:anim>
                                    <p:anim calcmode="lin" valueType="num">
                                      <p:cBhvr>
                                        <p:cTn id="23" dur="1000" fill="hold"/>
                                        <p:tgtEl>
                                          <p:spTgt spid="123907"/>
                                        </p:tgtEl>
                                        <p:attrNameLst>
                                          <p:attrName>ppt_h</p:attrName>
                                        </p:attrNameLst>
                                      </p:cBhvr>
                                      <p:tavLst>
                                        <p:tav tm="0">
                                          <p:val>
                                            <p:strVal val="2/3*#ppt_h"/>
                                          </p:val>
                                        </p:tav>
                                        <p:tav tm="100000">
                                          <p:val>
                                            <p:strVal val="#ppt_h"/>
                                          </p:val>
                                        </p:tav>
                                      </p:tavLst>
                                    </p:anim>
                                  </p:childTnLst>
                                </p:cTn>
                              </p:par>
                            </p:childTnLst>
                          </p:cTn>
                        </p:par>
                        <p:par>
                          <p:cTn id="24" fill="hold">
                            <p:stCondLst>
                              <p:cond delay="3500"/>
                            </p:stCondLst>
                            <p:childTnLst>
                              <p:par>
                                <p:cTn id="25" presetID="23" presetClass="entr" presetSubtype="528" fill="hold" grpId="0" nodeType="afterEffect">
                                  <p:stCondLst>
                                    <p:cond delay="0"/>
                                  </p:stCondLst>
                                  <p:childTnLst>
                                    <p:set>
                                      <p:cBhvr>
                                        <p:cTn id="26" dur="1" fill="hold">
                                          <p:stCondLst>
                                            <p:cond delay="0"/>
                                          </p:stCondLst>
                                        </p:cTn>
                                        <p:tgtEl>
                                          <p:spTgt spid="123906"/>
                                        </p:tgtEl>
                                        <p:attrNameLst>
                                          <p:attrName>style.visibility</p:attrName>
                                        </p:attrNameLst>
                                      </p:cBhvr>
                                      <p:to>
                                        <p:strVal val="visible"/>
                                      </p:to>
                                    </p:set>
                                    <p:anim calcmode="lin" valueType="num">
                                      <p:cBhvr>
                                        <p:cTn id="27" dur="1000" fill="hold"/>
                                        <p:tgtEl>
                                          <p:spTgt spid="123906"/>
                                        </p:tgtEl>
                                        <p:attrNameLst>
                                          <p:attrName>ppt_w</p:attrName>
                                        </p:attrNameLst>
                                      </p:cBhvr>
                                      <p:tavLst>
                                        <p:tav tm="0">
                                          <p:val>
                                            <p:fltVal val="0"/>
                                          </p:val>
                                        </p:tav>
                                        <p:tav tm="100000">
                                          <p:val>
                                            <p:strVal val="#ppt_w"/>
                                          </p:val>
                                        </p:tav>
                                      </p:tavLst>
                                    </p:anim>
                                    <p:anim calcmode="lin" valueType="num">
                                      <p:cBhvr>
                                        <p:cTn id="28" dur="1000" fill="hold"/>
                                        <p:tgtEl>
                                          <p:spTgt spid="123906"/>
                                        </p:tgtEl>
                                        <p:attrNameLst>
                                          <p:attrName>ppt_h</p:attrName>
                                        </p:attrNameLst>
                                      </p:cBhvr>
                                      <p:tavLst>
                                        <p:tav tm="0">
                                          <p:val>
                                            <p:fltVal val="0"/>
                                          </p:val>
                                        </p:tav>
                                        <p:tav tm="100000">
                                          <p:val>
                                            <p:strVal val="#ppt_h"/>
                                          </p:val>
                                        </p:tav>
                                      </p:tavLst>
                                    </p:anim>
                                    <p:anim calcmode="lin" valueType="num">
                                      <p:cBhvr>
                                        <p:cTn id="29" dur="1000" fill="hold"/>
                                        <p:tgtEl>
                                          <p:spTgt spid="123906"/>
                                        </p:tgtEl>
                                        <p:attrNameLst>
                                          <p:attrName>ppt_x</p:attrName>
                                        </p:attrNameLst>
                                      </p:cBhvr>
                                      <p:tavLst>
                                        <p:tav tm="0">
                                          <p:val>
                                            <p:fltVal val="0.5"/>
                                          </p:val>
                                        </p:tav>
                                        <p:tav tm="100000">
                                          <p:val>
                                            <p:strVal val="#ppt_x"/>
                                          </p:val>
                                        </p:tav>
                                      </p:tavLst>
                                    </p:anim>
                                    <p:anim calcmode="lin" valueType="num">
                                      <p:cBhvr>
                                        <p:cTn id="30" dur="1000" fill="hold"/>
                                        <p:tgtEl>
                                          <p:spTgt spid="12390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nimBg="1"/>
      <p:bldP spid="123907" grpId="0" animBg="1"/>
      <p:bldP spid="123928" grpId="0" animBg="1"/>
      <p:bldP spid="123930" grpId="0" animBg="1"/>
      <p:bldP spid="1239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3"/>
          <p:cNvSpPr txBox="1">
            <a:spLocks noChangeArrowheads="1"/>
          </p:cNvSpPr>
          <p:nvPr/>
        </p:nvSpPr>
        <p:spPr bwMode="auto">
          <a:xfrm>
            <a:off x="2311400" y="1752600"/>
            <a:ext cx="7346950" cy="946150"/>
          </a:xfrm>
          <a:prstGeom prst="rect">
            <a:avLst/>
          </a:prstGeom>
          <a:noFill/>
          <a:ln w="9525">
            <a:noFill/>
            <a:miter lim="800000"/>
            <a:headEnd/>
            <a:tailEnd/>
          </a:ln>
        </p:spPr>
        <p:txBody>
          <a:bodyPr>
            <a:spAutoFit/>
          </a:bodyPr>
          <a:lstStyle/>
          <a:p>
            <a:pPr>
              <a:spcBef>
                <a:spcPct val="50000"/>
              </a:spcBef>
            </a:pPr>
            <a:r>
              <a:rPr lang="en-US" sz="2800" b="1">
                <a:solidFill>
                  <a:schemeClr val="accent2">
                    <a:lumMod val="50000"/>
                  </a:schemeClr>
                </a:solidFill>
                <a:latin typeface="Arial" charset="0"/>
              </a:rPr>
              <a:t>Determination to respect one’s spouse and keep one’s love pure</a:t>
            </a:r>
          </a:p>
        </p:txBody>
      </p:sp>
      <p:sp>
        <p:nvSpPr>
          <p:cNvPr id="67587" name="Text Box 4"/>
          <p:cNvSpPr txBox="1">
            <a:spLocks noChangeArrowheads="1"/>
          </p:cNvSpPr>
          <p:nvPr/>
        </p:nvSpPr>
        <p:spPr bwMode="auto">
          <a:xfrm>
            <a:off x="2311400" y="2819400"/>
            <a:ext cx="7346950" cy="946150"/>
          </a:xfrm>
          <a:prstGeom prst="rect">
            <a:avLst/>
          </a:prstGeom>
          <a:noFill/>
          <a:ln w="9525">
            <a:noFill/>
            <a:miter lim="800000"/>
            <a:headEnd/>
            <a:tailEnd/>
          </a:ln>
        </p:spPr>
        <p:txBody>
          <a:bodyPr>
            <a:spAutoFit/>
          </a:bodyPr>
          <a:lstStyle/>
          <a:p>
            <a:pPr>
              <a:spcBef>
                <a:spcPct val="50000"/>
              </a:spcBef>
            </a:pPr>
            <a:r>
              <a:rPr lang="en-US" sz="2800" b="1">
                <a:solidFill>
                  <a:schemeClr val="accent2">
                    <a:lumMod val="50000"/>
                  </a:schemeClr>
                </a:solidFill>
                <a:latin typeface="Arial" charset="0"/>
              </a:rPr>
              <a:t>Determination of husband and wife to be faithful to each other</a:t>
            </a:r>
          </a:p>
        </p:txBody>
      </p:sp>
      <p:sp>
        <p:nvSpPr>
          <p:cNvPr id="67588" name="Text Box 5"/>
          <p:cNvSpPr txBox="1">
            <a:spLocks noChangeArrowheads="1"/>
          </p:cNvSpPr>
          <p:nvPr/>
        </p:nvSpPr>
        <p:spPr bwMode="auto">
          <a:xfrm>
            <a:off x="2311400" y="4191001"/>
            <a:ext cx="7346950" cy="954107"/>
          </a:xfrm>
          <a:prstGeom prst="rect">
            <a:avLst/>
          </a:prstGeom>
          <a:noFill/>
          <a:ln w="9525">
            <a:noFill/>
            <a:miter lim="800000"/>
            <a:headEnd/>
            <a:tailEnd/>
          </a:ln>
        </p:spPr>
        <p:txBody>
          <a:bodyPr>
            <a:spAutoFit/>
          </a:bodyPr>
          <a:lstStyle/>
          <a:p>
            <a:pPr>
              <a:spcBef>
                <a:spcPct val="50000"/>
              </a:spcBef>
            </a:pPr>
            <a:r>
              <a:rPr lang="en-US" sz="2800" b="1" dirty="0">
                <a:solidFill>
                  <a:schemeClr val="accent2">
                    <a:lumMod val="50000"/>
                  </a:schemeClr>
                </a:solidFill>
                <a:latin typeface="Arial" charset="0"/>
              </a:rPr>
              <a:t>A heart </a:t>
            </a:r>
            <a:r>
              <a:rPr lang="en-US" sz="2800" b="1" dirty="0" smtClean="0">
                <a:solidFill>
                  <a:schemeClr val="accent2">
                    <a:lumMod val="50000"/>
                  </a:schemeClr>
                </a:solidFill>
                <a:latin typeface="Arial" charset="0"/>
              </a:rPr>
              <a:t>and aspiration to </a:t>
            </a:r>
            <a:r>
              <a:rPr lang="en-US" sz="2800" b="1" dirty="0">
                <a:solidFill>
                  <a:schemeClr val="accent2">
                    <a:lumMod val="50000"/>
                  </a:schemeClr>
                </a:solidFill>
                <a:latin typeface="Arial" charset="0"/>
              </a:rPr>
              <a:t>become a true parent</a:t>
            </a:r>
          </a:p>
        </p:txBody>
      </p:sp>
      <p:sp>
        <p:nvSpPr>
          <p:cNvPr id="67589" name="Oval 6"/>
          <p:cNvSpPr>
            <a:spLocks noChangeArrowheads="1"/>
          </p:cNvSpPr>
          <p:nvPr/>
        </p:nvSpPr>
        <p:spPr bwMode="auto">
          <a:xfrm>
            <a:off x="1816100" y="1905000"/>
            <a:ext cx="247650" cy="228600"/>
          </a:xfrm>
          <a:prstGeom prst="ellipse">
            <a:avLst/>
          </a:prstGeom>
          <a:solidFill>
            <a:schemeClr val="accent1"/>
          </a:solidFill>
          <a:ln w="9525">
            <a:solidFill>
              <a:schemeClr val="tx1"/>
            </a:solidFill>
            <a:round/>
            <a:headEnd/>
            <a:tailEnd/>
          </a:ln>
        </p:spPr>
        <p:txBody>
          <a:bodyPr wrap="none" anchor="ctr"/>
          <a:lstStyle/>
          <a:p>
            <a:endParaRPr lang="en-IE">
              <a:solidFill>
                <a:schemeClr val="accent2">
                  <a:lumMod val="50000"/>
                </a:schemeClr>
              </a:solidFill>
            </a:endParaRPr>
          </a:p>
        </p:txBody>
      </p:sp>
      <p:sp>
        <p:nvSpPr>
          <p:cNvPr id="67590" name="Oval 7"/>
          <p:cNvSpPr>
            <a:spLocks noChangeArrowheads="1"/>
          </p:cNvSpPr>
          <p:nvPr/>
        </p:nvSpPr>
        <p:spPr bwMode="auto">
          <a:xfrm>
            <a:off x="1816100" y="4343400"/>
            <a:ext cx="247650" cy="228600"/>
          </a:xfrm>
          <a:prstGeom prst="ellipse">
            <a:avLst/>
          </a:prstGeom>
          <a:solidFill>
            <a:schemeClr val="accent1"/>
          </a:solidFill>
          <a:ln w="9525">
            <a:solidFill>
              <a:schemeClr val="tx1"/>
            </a:solidFill>
            <a:round/>
            <a:headEnd/>
            <a:tailEnd/>
          </a:ln>
        </p:spPr>
        <p:txBody>
          <a:bodyPr wrap="none" anchor="ctr"/>
          <a:lstStyle/>
          <a:p>
            <a:endParaRPr lang="en-IE">
              <a:solidFill>
                <a:schemeClr val="accent2">
                  <a:lumMod val="50000"/>
                </a:schemeClr>
              </a:solidFill>
            </a:endParaRPr>
          </a:p>
        </p:txBody>
      </p:sp>
      <p:sp>
        <p:nvSpPr>
          <p:cNvPr id="67591" name="Oval 8"/>
          <p:cNvSpPr>
            <a:spLocks noChangeArrowheads="1"/>
          </p:cNvSpPr>
          <p:nvPr/>
        </p:nvSpPr>
        <p:spPr bwMode="auto">
          <a:xfrm>
            <a:off x="1816100" y="2971800"/>
            <a:ext cx="247650" cy="228600"/>
          </a:xfrm>
          <a:prstGeom prst="ellipse">
            <a:avLst/>
          </a:prstGeom>
          <a:solidFill>
            <a:schemeClr val="accent1"/>
          </a:solidFill>
          <a:ln w="9525">
            <a:solidFill>
              <a:schemeClr val="tx1"/>
            </a:solidFill>
            <a:round/>
            <a:headEnd/>
            <a:tailEnd/>
          </a:ln>
        </p:spPr>
        <p:txBody>
          <a:bodyPr wrap="none" anchor="ctr"/>
          <a:lstStyle/>
          <a:p>
            <a:endParaRPr lang="en-IE">
              <a:solidFill>
                <a:schemeClr val="accent2">
                  <a:lumMod val="50000"/>
                </a:schemeClr>
              </a:solidFill>
            </a:endParaRPr>
          </a:p>
        </p:txBody>
      </p:sp>
      <p:sp>
        <p:nvSpPr>
          <p:cNvPr id="67593" name="Text Box 10"/>
          <p:cNvSpPr txBox="1">
            <a:spLocks noChangeArrowheads="1"/>
          </p:cNvSpPr>
          <p:nvPr/>
        </p:nvSpPr>
        <p:spPr bwMode="auto">
          <a:xfrm>
            <a:off x="2311400" y="5334001"/>
            <a:ext cx="7346950" cy="954107"/>
          </a:xfrm>
          <a:prstGeom prst="rect">
            <a:avLst/>
          </a:prstGeom>
          <a:noFill/>
          <a:ln w="9525">
            <a:noFill/>
            <a:miter lim="800000"/>
            <a:headEnd/>
            <a:tailEnd/>
          </a:ln>
        </p:spPr>
        <p:txBody>
          <a:bodyPr>
            <a:spAutoFit/>
          </a:bodyPr>
          <a:lstStyle/>
          <a:p>
            <a:pPr>
              <a:spcBef>
                <a:spcPct val="50000"/>
              </a:spcBef>
            </a:pPr>
            <a:r>
              <a:rPr lang="en-US" sz="2800" b="1" dirty="0">
                <a:solidFill>
                  <a:schemeClr val="accent2">
                    <a:lumMod val="50000"/>
                  </a:schemeClr>
                </a:solidFill>
                <a:latin typeface="Arial" charset="0"/>
              </a:rPr>
              <a:t>A heart </a:t>
            </a:r>
            <a:r>
              <a:rPr lang="en-US" sz="2800" b="1" dirty="0" smtClean="0">
                <a:solidFill>
                  <a:schemeClr val="accent2">
                    <a:lumMod val="50000"/>
                  </a:schemeClr>
                </a:solidFill>
                <a:latin typeface="Arial" charset="0"/>
              </a:rPr>
              <a:t>and aspiration to live </a:t>
            </a:r>
            <a:r>
              <a:rPr lang="en-US" sz="2800" b="1" dirty="0">
                <a:solidFill>
                  <a:schemeClr val="accent2">
                    <a:lumMod val="50000"/>
                  </a:schemeClr>
                </a:solidFill>
                <a:latin typeface="Arial" charset="0"/>
              </a:rPr>
              <a:t>for the sake of others</a:t>
            </a:r>
          </a:p>
        </p:txBody>
      </p:sp>
      <p:sp>
        <p:nvSpPr>
          <p:cNvPr id="67594" name="Oval 11"/>
          <p:cNvSpPr>
            <a:spLocks noChangeArrowheads="1"/>
          </p:cNvSpPr>
          <p:nvPr/>
        </p:nvSpPr>
        <p:spPr bwMode="auto">
          <a:xfrm>
            <a:off x="1816100" y="5486400"/>
            <a:ext cx="247650" cy="228600"/>
          </a:xfrm>
          <a:prstGeom prst="ellipse">
            <a:avLst/>
          </a:prstGeom>
          <a:solidFill>
            <a:schemeClr val="accent1"/>
          </a:solidFill>
          <a:ln w="9525">
            <a:solidFill>
              <a:schemeClr val="tx1"/>
            </a:solidFill>
            <a:round/>
            <a:headEnd/>
            <a:tailEnd/>
          </a:ln>
        </p:spPr>
        <p:txBody>
          <a:bodyPr wrap="none" anchor="ctr"/>
          <a:lstStyle/>
          <a:p>
            <a:endParaRPr lang="en-IE">
              <a:solidFill>
                <a:schemeClr val="accent2">
                  <a:lumMod val="50000"/>
                </a:schemeClr>
              </a:solidFill>
            </a:endParaRPr>
          </a:p>
        </p:txBody>
      </p:sp>
      <p:sp>
        <p:nvSpPr>
          <p:cNvPr id="12" name="Rectangle 22"/>
          <p:cNvSpPr txBox="1">
            <a:spLocks noChangeArrowheads="1"/>
          </p:cNvSpPr>
          <p:nvPr/>
        </p:nvSpPr>
        <p:spPr>
          <a:xfrm>
            <a:off x="0" y="0"/>
            <a:ext cx="9906000" cy="6858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latin typeface="+mj-lt"/>
                <a:ea typeface="+mj-lt"/>
                <a:cs typeface="+mj-lt"/>
              </a:rPr>
              <a:t>Our attitude to receiving the Blessing          </a:t>
            </a:r>
            <a:endParaRPr lang="en-GB" sz="4000" b="1" dirty="0">
              <a:solidFill>
                <a:schemeClr val="bg2">
                  <a:lumMod val="10000"/>
                </a:schemeClr>
              </a:solidFill>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descr="Peace_Festival2007_01 0928.jpg"/>
          <p:cNvPicPr>
            <a:picLocks noChangeAspect="1"/>
          </p:cNvPicPr>
          <p:nvPr/>
        </p:nvPicPr>
        <p:blipFill>
          <a:blip r:embed="rId3" cstate="print"/>
          <a:srcRect/>
          <a:stretch>
            <a:fillRect/>
          </a:stretch>
        </p:blipFill>
        <p:spPr bwMode="auto">
          <a:xfrm>
            <a:off x="5257800" y="1371600"/>
            <a:ext cx="4249295" cy="3924000"/>
          </a:xfrm>
          <a:prstGeom prst="rect">
            <a:avLst/>
          </a:prstGeom>
          <a:ln>
            <a:solidFill>
              <a:schemeClr val="bg1"/>
            </a:solidFill>
          </a:ln>
          <a:effectLst>
            <a:outerShdw blurRad="190500" algn="tl" rotWithShape="0">
              <a:srgbClr val="000000">
                <a:alpha val="70000"/>
              </a:srgbClr>
            </a:outerShdw>
          </a:effectLst>
        </p:spPr>
      </p:pic>
      <p:pic>
        <p:nvPicPr>
          <p:cNvPr id="28675" name="Picture 7" descr="blessing large.jpg"/>
          <p:cNvPicPr>
            <a:picLocks noChangeAspect="1"/>
          </p:cNvPicPr>
          <p:nvPr/>
        </p:nvPicPr>
        <p:blipFill>
          <a:blip r:embed="rId4" cstate="print"/>
          <a:srcRect/>
          <a:stretch>
            <a:fillRect/>
          </a:stretch>
        </p:blipFill>
        <p:spPr bwMode="auto">
          <a:xfrm>
            <a:off x="457197" y="1371600"/>
            <a:ext cx="4738500" cy="3888000"/>
          </a:xfrm>
          <a:prstGeom prst="rect">
            <a:avLst/>
          </a:prstGeom>
          <a:ln>
            <a:solidFill>
              <a:schemeClr val="bg1"/>
            </a:solidFill>
          </a:ln>
          <a:effectLst>
            <a:outerShdw blurRad="190500" algn="tl" rotWithShape="0">
              <a:srgbClr val="000000">
                <a:alpha val="70000"/>
              </a:srgbClr>
            </a:outerShdw>
          </a:effectLst>
        </p:spPr>
      </p:pic>
      <p:sp>
        <p:nvSpPr>
          <p:cNvPr id="26629" name="TextBox 6"/>
          <p:cNvSpPr txBox="1">
            <a:spLocks noChangeArrowheads="1"/>
          </p:cNvSpPr>
          <p:nvPr/>
        </p:nvSpPr>
        <p:spPr bwMode="auto">
          <a:xfrm>
            <a:off x="0" y="5493603"/>
            <a:ext cx="9906000" cy="830997"/>
          </a:xfrm>
          <a:prstGeom prst="rect">
            <a:avLst/>
          </a:prstGeom>
          <a:noFill/>
          <a:ln w="9525">
            <a:noFill/>
            <a:miter lim="800000"/>
            <a:headEnd/>
            <a:tailEnd/>
          </a:ln>
        </p:spPr>
        <p:txBody>
          <a:bodyPr wrap="square">
            <a:spAutoFit/>
          </a:bodyPr>
          <a:lstStyle/>
          <a:p>
            <a:pPr algn="ctr"/>
            <a:r>
              <a:rPr lang="en-US" sz="2400" b="1" dirty="0">
                <a:latin typeface="+mj-lt"/>
              </a:rPr>
              <a:t>The Blessing affirms marriage and family, and links families together </a:t>
            </a:r>
            <a:endParaRPr lang="en-US" sz="2400" b="1" dirty="0" smtClean="0">
              <a:latin typeface="+mj-lt"/>
            </a:endParaRPr>
          </a:p>
          <a:p>
            <a:pPr algn="ctr"/>
            <a:r>
              <a:rPr lang="en-US" sz="2400" b="1" dirty="0" smtClean="0">
                <a:latin typeface="+mj-lt"/>
              </a:rPr>
              <a:t>As “</a:t>
            </a:r>
            <a:r>
              <a:rPr lang="en-US" sz="2400" b="1" dirty="0">
                <a:latin typeface="+mj-lt"/>
              </a:rPr>
              <a:t>One Family Under God” beyond difference of race and religion </a:t>
            </a:r>
          </a:p>
        </p:txBody>
      </p:sp>
      <p:sp>
        <p:nvSpPr>
          <p:cNvPr id="8" name="Rectangle 22"/>
          <p:cNvSpPr txBox="1">
            <a:spLocks noChangeArrowheads="1"/>
          </p:cNvSpPr>
          <p:nvPr/>
        </p:nvSpPr>
        <p:spPr>
          <a:xfrm>
            <a:off x="0" y="0"/>
            <a:ext cx="9906000" cy="828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World Peace Blessing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2"/>
          <p:cNvSpPr>
            <a:spLocks noChangeArrowheads="1"/>
          </p:cNvSpPr>
          <p:nvPr/>
        </p:nvSpPr>
        <p:spPr bwMode="auto">
          <a:xfrm>
            <a:off x="457200" y="260350"/>
            <a:ext cx="8915400" cy="6057900"/>
          </a:xfrm>
          <a:prstGeom prst="ellipse">
            <a:avLst/>
          </a:prstGeom>
          <a:gradFill rotWithShape="0">
            <a:gsLst>
              <a:gs pos="0">
                <a:srgbClr val="9DD99D"/>
              </a:gs>
              <a:gs pos="100000">
                <a:srgbClr val="D5E6EF"/>
              </a:gs>
            </a:gsLst>
            <a:path path="shape">
              <a:fillToRect l="50000" t="50000" r="50000" b="50000"/>
            </a:path>
          </a:gradFill>
          <a:ln w="9525">
            <a:solidFill>
              <a:schemeClr val="accent3">
                <a:lumMod val="50000"/>
              </a:schemeClr>
            </a:solidFill>
            <a:round/>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44035" name="Oval 3"/>
          <p:cNvSpPr>
            <a:spLocks noChangeArrowheads="1"/>
          </p:cNvSpPr>
          <p:nvPr/>
        </p:nvSpPr>
        <p:spPr bwMode="auto">
          <a:xfrm>
            <a:off x="3922713" y="1001712"/>
            <a:ext cx="2063750" cy="1371600"/>
          </a:xfrm>
          <a:prstGeom prst="ellipse">
            <a:avLst/>
          </a:prstGeom>
          <a:solidFill>
            <a:schemeClr val="accent1"/>
          </a:solidFill>
          <a:ln w="38100" algn="ctr">
            <a:solidFill>
              <a:srgbClr val="339966"/>
            </a:solidFill>
            <a:round/>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44036" name="AutoShape 4"/>
          <p:cNvSpPr>
            <a:spLocks noChangeArrowheads="1"/>
          </p:cNvSpPr>
          <p:nvPr/>
        </p:nvSpPr>
        <p:spPr bwMode="auto">
          <a:xfrm rot="2700000">
            <a:off x="5864225" y="2181225"/>
            <a:ext cx="1016000" cy="247650"/>
          </a:xfrm>
          <a:prstGeom prst="leftRightArrow">
            <a:avLst>
              <a:gd name="adj1" fmla="val 50000"/>
              <a:gd name="adj2" fmla="val 88889"/>
            </a:avLst>
          </a:prstGeom>
          <a:solidFill>
            <a:srgbClr val="FFFFCC"/>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44037" name="AutoShape 5"/>
          <p:cNvSpPr>
            <a:spLocks noChangeArrowheads="1"/>
          </p:cNvSpPr>
          <p:nvPr/>
        </p:nvSpPr>
        <p:spPr bwMode="auto">
          <a:xfrm rot="-2700000">
            <a:off x="2970213" y="2197100"/>
            <a:ext cx="1098550" cy="228600"/>
          </a:xfrm>
          <a:prstGeom prst="leftRightArrow">
            <a:avLst>
              <a:gd name="adj1" fmla="val 50000"/>
              <a:gd name="adj2" fmla="val 88725"/>
            </a:avLst>
          </a:prstGeom>
          <a:solidFill>
            <a:srgbClr val="FFFFCC"/>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124934" name="Text Box 6"/>
          <p:cNvSpPr txBox="1">
            <a:spLocks noChangeArrowheads="1"/>
          </p:cNvSpPr>
          <p:nvPr/>
        </p:nvSpPr>
        <p:spPr bwMode="auto">
          <a:xfrm>
            <a:off x="1587500" y="4495800"/>
            <a:ext cx="3136900" cy="519113"/>
          </a:xfrm>
          <a:prstGeom prst="rect">
            <a:avLst/>
          </a:prstGeom>
          <a:noFill/>
          <a:ln w="9525">
            <a:noFill/>
            <a:miter lim="800000"/>
            <a:headEnd/>
            <a:tailEnd/>
          </a:ln>
        </p:spPr>
        <p:txBody>
          <a:bodyPr>
            <a:spAutoFit/>
          </a:bodyPr>
          <a:lstStyle/>
          <a:p>
            <a:pPr eaLnBrk="0" hangingPunct="0">
              <a:spcBef>
                <a:spcPct val="50000"/>
              </a:spcBef>
              <a:defRPr/>
            </a:pPr>
            <a:r>
              <a:rPr lang="en-GB" sz="2800" b="1" dirty="0">
                <a:solidFill>
                  <a:schemeClr val="accent2">
                    <a:lumMod val="75000"/>
                  </a:schemeClr>
                </a:solidFill>
                <a:cs typeface="Arial" pitchFamily="34" charset="0"/>
              </a:rPr>
              <a:t>Husband’s love</a:t>
            </a:r>
          </a:p>
        </p:txBody>
      </p:sp>
      <p:sp>
        <p:nvSpPr>
          <p:cNvPr id="124935" name="Text Box 7"/>
          <p:cNvSpPr txBox="1">
            <a:spLocks noChangeArrowheads="1"/>
          </p:cNvSpPr>
          <p:nvPr/>
        </p:nvSpPr>
        <p:spPr bwMode="auto">
          <a:xfrm>
            <a:off x="6096000" y="4495800"/>
            <a:ext cx="2476500" cy="519113"/>
          </a:xfrm>
          <a:prstGeom prst="rect">
            <a:avLst/>
          </a:prstGeom>
          <a:noFill/>
          <a:ln w="9525">
            <a:noFill/>
            <a:miter lim="800000"/>
            <a:headEnd/>
            <a:tailEnd/>
          </a:ln>
        </p:spPr>
        <p:txBody>
          <a:bodyPr>
            <a:spAutoFit/>
          </a:bodyPr>
          <a:lstStyle/>
          <a:p>
            <a:pPr eaLnBrk="0" hangingPunct="0">
              <a:spcBef>
                <a:spcPct val="50000"/>
              </a:spcBef>
              <a:defRPr/>
            </a:pPr>
            <a:r>
              <a:rPr lang="en-GB" sz="2800" b="1" dirty="0">
                <a:solidFill>
                  <a:schemeClr val="accent3">
                    <a:lumMod val="75000"/>
                  </a:schemeClr>
                </a:solidFill>
                <a:cs typeface="Arial" pitchFamily="34" charset="0"/>
              </a:rPr>
              <a:t>Wife’s love</a:t>
            </a:r>
          </a:p>
        </p:txBody>
      </p:sp>
      <p:sp>
        <p:nvSpPr>
          <p:cNvPr id="44040" name="Oval 8"/>
          <p:cNvSpPr>
            <a:spLocks noChangeArrowheads="1"/>
          </p:cNvSpPr>
          <p:nvPr/>
        </p:nvSpPr>
        <p:spPr bwMode="auto">
          <a:xfrm>
            <a:off x="4622800" y="3821112"/>
            <a:ext cx="660400" cy="304800"/>
          </a:xfrm>
          <a:prstGeom prst="ellipse">
            <a:avLst/>
          </a:prstGeom>
          <a:solidFill>
            <a:srgbClr val="FF0000"/>
          </a:solidFill>
          <a:ln w="9525">
            <a:solidFill>
              <a:schemeClr val="tx1"/>
            </a:solidFill>
            <a:round/>
            <a:headEnd/>
            <a:tailEnd/>
          </a:ln>
        </p:spPr>
        <p:txBody>
          <a:bodyPr wrap="none" anchor="ctr"/>
          <a:lstStyle/>
          <a:p>
            <a:endParaRPr lang="en-GB" sz="2400">
              <a:cs typeface="Arial" pitchFamily="34" charset="0"/>
            </a:endParaRPr>
          </a:p>
        </p:txBody>
      </p:sp>
      <p:sp>
        <p:nvSpPr>
          <p:cNvPr id="124937" name="Text Box 9"/>
          <p:cNvSpPr txBox="1">
            <a:spLocks noChangeArrowheads="1"/>
          </p:cNvSpPr>
          <p:nvPr/>
        </p:nvSpPr>
        <p:spPr bwMode="auto">
          <a:xfrm>
            <a:off x="4114800" y="1154112"/>
            <a:ext cx="1651000" cy="954088"/>
          </a:xfrm>
          <a:prstGeom prst="rect">
            <a:avLst/>
          </a:prstGeom>
          <a:noFill/>
          <a:ln w="9525">
            <a:noFill/>
            <a:miter lim="800000"/>
            <a:headEnd/>
            <a:tailEnd/>
          </a:ln>
        </p:spPr>
        <p:txBody>
          <a:bodyPr>
            <a:spAutoFit/>
          </a:bodyPr>
          <a:lstStyle/>
          <a:p>
            <a:pPr algn="ctr" eaLnBrk="0" hangingPunct="0"/>
            <a:r>
              <a:rPr lang="en-GB" sz="2800" b="1" dirty="0">
                <a:solidFill>
                  <a:srgbClr val="FFFFCC"/>
                </a:solidFill>
                <a:effectLst>
                  <a:outerShdw blurRad="38100" dist="38100" dir="2700000" algn="tl">
                    <a:srgbClr val="000000">
                      <a:alpha val="43137"/>
                    </a:srgbClr>
                  </a:outerShdw>
                </a:effectLst>
                <a:cs typeface="Arial" pitchFamily="34" charset="0"/>
              </a:rPr>
              <a:t>God’s</a:t>
            </a:r>
          </a:p>
          <a:p>
            <a:pPr algn="ctr" eaLnBrk="0" hangingPunct="0"/>
            <a:r>
              <a:rPr lang="en-GB" sz="2800" b="1" dirty="0">
                <a:solidFill>
                  <a:srgbClr val="FFFFCC"/>
                </a:solidFill>
                <a:effectLst>
                  <a:outerShdw blurRad="38100" dist="38100" dir="2700000" algn="tl">
                    <a:srgbClr val="000000">
                      <a:alpha val="43137"/>
                    </a:srgbClr>
                  </a:outerShdw>
                </a:effectLst>
                <a:cs typeface="Arial" pitchFamily="34" charset="0"/>
              </a:rPr>
              <a:t>Love</a:t>
            </a:r>
          </a:p>
        </p:txBody>
      </p:sp>
      <p:sp>
        <p:nvSpPr>
          <p:cNvPr id="44042" name="Oval 11"/>
          <p:cNvSpPr>
            <a:spLocks noChangeArrowheads="1"/>
          </p:cNvSpPr>
          <p:nvPr/>
        </p:nvSpPr>
        <p:spPr bwMode="auto">
          <a:xfrm>
            <a:off x="3632200" y="2678112"/>
            <a:ext cx="2641600" cy="1828800"/>
          </a:xfrm>
          <a:prstGeom prst="ellipse">
            <a:avLst/>
          </a:prstGeom>
          <a:gradFill rotWithShape="0">
            <a:gsLst>
              <a:gs pos="0">
                <a:schemeClr val="bg2"/>
              </a:gs>
              <a:gs pos="100000">
                <a:schemeClr val="accent1"/>
              </a:gs>
            </a:gsLst>
            <a:lin ang="0" scaled="1"/>
          </a:gradFill>
          <a:ln w="38100">
            <a:solidFill>
              <a:srgbClr val="339966"/>
            </a:solidFill>
            <a:round/>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124940" name="Oval 12"/>
          <p:cNvSpPr>
            <a:spLocks noChangeArrowheads="1"/>
          </p:cNvSpPr>
          <p:nvPr/>
        </p:nvSpPr>
        <p:spPr bwMode="auto">
          <a:xfrm>
            <a:off x="4622800" y="3440112"/>
            <a:ext cx="660400" cy="304800"/>
          </a:xfrm>
          <a:prstGeom prst="ellipse">
            <a:avLst/>
          </a:prstGeom>
          <a:solidFill>
            <a:srgbClr val="FF0000"/>
          </a:solidFill>
          <a:ln w="9525">
            <a:solidFill>
              <a:schemeClr val="tx1"/>
            </a:solidFill>
            <a:round/>
            <a:headEnd/>
            <a:tailEnd/>
          </a:ln>
        </p:spPr>
        <p:txBody>
          <a:bodyPr wrap="none" anchor="ctr"/>
          <a:lstStyle/>
          <a:p>
            <a:endParaRPr lang="en-GB" sz="2400">
              <a:cs typeface="Arial" pitchFamily="34" charset="0"/>
            </a:endParaRPr>
          </a:p>
        </p:txBody>
      </p:sp>
      <p:sp>
        <p:nvSpPr>
          <p:cNvPr id="124941" name="AutoShape 13"/>
          <p:cNvSpPr>
            <a:spLocks noChangeArrowheads="1"/>
          </p:cNvSpPr>
          <p:nvPr/>
        </p:nvSpPr>
        <p:spPr bwMode="auto">
          <a:xfrm rot="10800000">
            <a:off x="5283200" y="3471862"/>
            <a:ext cx="1651000" cy="228600"/>
          </a:xfrm>
          <a:prstGeom prst="rightArrow">
            <a:avLst>
              <a:gd name="adj1" fmla="val 50000"/>
              <a:gd name="adj2" fmla="val 166680"/>
            </a:avLst>
          </a:prstGeom>
          <a:solidFill>
            <a:srgbClr val="800080"/>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124942" name="AutoShape 14"/>
          <p:cNvSpPr>
            <a:spLocks noChangeArrowheads="1"/>
          </p:cNvSpPr>
          <p:nvPr/>
        </p:nvSpPr>
        <p:spPr bwMode="auto">
          <a:xfrm>
            <a:off x="4705350" y="2449512"/>
            <a:ext cx="495300" cy="960438"/>
          </a:xfrm>
          <a:prstGeom prst="downArrow">
            <a:avLst>
              <a:gd name="adj1" fmla="val 50000"/>
              <a:gd name="adj2" fmla="val 52517"/>
            </a:avLst>
          </a:prstGeom>
          <a:solidFill>
            <a:srgbClr val="FF0000"/>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124943" name="AutoShape 15"/>
          <p:cNvSpPr>
            <a:spLocks noChangeArrowheads="1"/>
          </p:cNvSpPr>
          <p:nvPr/>
        </p:nvSpPr>
        <p:spPr bwMode="auto">
          <a:xfrm>
            <a:off x="2889250" y="3471862"/>
            <a:ext cx="1733550" cy="228600"/>
          </a:xfrm>
          <a:prstGeom prst="rightArrow">
            <a:avLst>
              <a:gd name="adj1" fmla="val 50000"/>
              <a:gd name="adj2" fmla="val 175014"/>
            </a:avLst>
          </a:prstGeom>
          <a:solidFill>
            <a:srgbClr val="800080"/>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124944" name="Text Box 16"/>
          <p:cNvSpPr txBox="1">
            <a:spLocks noChangeArrowheads="1"/>
          </p:cNvSpPr>
          <p:nvPr/>
        </p:nvSpPr>
        <p:spPr bwMode="auto">
          <a:xfrm>
            <a:off x="495300" y="5446693"/>
            <a:ext cx="8915400" cy="954107"/>
          </a:xfrm>
          <a:prstGeom prst="rect">
            <a:avLst/>
          </a:prstGeom>
          <a:solidFill>
            <a:schemeClr val="accent1">
              <a:lumMod val="75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eaLnBrk="0" hangingPunct="0">
              <a:defRPr/>
            </a:pPr>
            <a:r>
              <a:rPr lang="en-GB" sz="2800" b="1">
                <a:solidFill>
                  <a:srgbClr val="FFFFFF"/>
                </a:solidFill>
                <a:latin typeface="+mj-lt"/>
                <a:cs typeface="Arial" charset="0"/>
              </a:rPr>
              <a:t>A mans’ sexual love belongs exclusively to his wife and a woman’s sexual love belongs exclusively to her husband</a:t>
            </a:r>
          </a:p>
        </p:txBody>
      </p:sp>
      <p:sp>
        <p:nvSpPr>
          <p:cNvPr id="44048" name="AutoShape 23"/>
          <p:cNvSpPr>
            <a:spLocks noChangeArrowheads="1"/>
          </p:cNvSpPr>
          <p:nvPr/>
        </p:nvSpPr>
        <p:spPr bwMode="auto">
          <a:xfrm>
            <a:off x="1671638" y="2727325"/>
            <a:ext cx="1331912" cy="1728787"/>
          </a:xfrm>
          <a:prstGeom prst="moon">
            <a:avLst>
              <a:gd name="adj" fmla="val 87500"/>
            </a:avLst>
          </a:prstGeom>
          <a:solidFill>
            <a:schemeClr val="bg2"/>
          </a:solidFill>
          <a:ln w="38100" algn="ctr">
            <a:solidFill>
              <a:srgbClr val="339966"/>
            </a:solidFill>
            <a:miter lim="800000"/>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124948" name="Text Box 20"/>
          <p:cNvSpPr txBox="1">
            <a:spLocks noChangeArrowheads="1"/>
          </p:cNvSpPr>
          <p:nvPr/>
        </p:nvSpPr>
        <p:spPr bwMode="auto">
          <a:xfrm>
            <a:off x="1255713" y="3232150"/>
            <a:ext cx="1981200" cy="519112"/>
          </a:xfrm>
          <a:prstGeom prst="rect">
            <a:avLst/>
          </a:prstGeom>
          <a:noFill/>
          <a:ln w="9525">
            <a:noFill/>
            <a:miter lim="800000"/>
            <a:headEnd/>
            <a:tailEnd/>
          </a:ln>
          <a:effectLst/>
        </p:spPr>
        <p:txBody>
          <a:bodyPr>
            <a:spAutoFit/>
          </a:bodyPr>
          <a:lstStyle/>
          <a:p>
            <a:pPr algn="ctr" eaLnBrk="0" hangingPunct="0">
              <a:spcBef>
                <a:spcPct val="50000"/>
              </a:spcBef>
              <a:defRPr/>
            </a:pPr>
            <a:r>
              <a:rPr lang="en-GB" sz="2800" b="1" dirty="0">
                <a:solidFill>
                  <a:schemeClr val="accent2">
                    <a:lumMod val="75000"/>
                  </a:schemeClr>
                </a:solidFill>
                <a:effectLst>
                  <a:outerShdw blurRad="38100" dist="38100" dir="2700000" algn="tl">
                    <a:srgbClr val="000000"/>
                  </a:outerShdw>
                </a:effectLst>
                <a:latin typeface="Arial" charset="0"/>
              </a:rPr>
              <a:t>Man</a:t>
            </a:r>
          </a:p>
        </p:txBody>
      </p:sp>
      <p:sp>
        <p:nvSpPr>
          <p:cNvPr id="44051" name="AutoShape 24"/>
          <p:cNvSpPr>
            <a:spLocks noChangeArrowheads="1"/>
          </p:cNvSpPr>
          <p:nvPr/>
        </p:nvSpPr>
        <p:spPr bwMode="auto">
          <a:xfrm rot="10800000">
            <a:off x="6826250" y="2727325"/>
            <a:ext cx="1330325" cy="1728787"/>
          </a:xfrm>
          <a:prstGeom prst="moon">
            <a:avLst>
              <a:gd name="adj" fmla="val 87500"/>
            </a:avLst>
          </a:prstGeom>
          <a:solidFill>
            <a:schemeClr val="accent1">
              <a:lumMod val="60000"/>
              <a:lumOff val="40000"/>
            </a:schemeClr>
          </a:solidFill>
          <a:ln w="38100" algn="ctr">
            <a:solidFill>
              <a:srgbClr val="339966"/>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GB" sz="2400">
              <a:latin typeface="Arial" charset="0"/>
              <a:cs typeface="Arial" charset="0"/>
            </a:endParaRPr>
          </a:p>
        </p:txBody>
      </p:sp>
      <p:sp>
        <p:nvSpPr>
          <p:cNvPr id="124947" name="Text Box 19"/>
          <p:cNvSpPr txBox="1">
            <a:spLocks noChangeArrowheads="1"/>
          </p:cNvSpPr>
          <p:nvPr/>
        </p:nvSpPr>
        <p:spPr bwMode="auto">
          <a:xfrm>
            <a:off x="6904038" y="3287712"/>
            <a:ext cx="1651000" cy="519113"/>
          </a:xfrm>
          <a:prstGeom prst="rect">
            <a:avLst/>
          </a:prstGeom>
          <a:noFill/>
          <a:ln w="9525">
            <a:noFill/>
            <a:miter lim="800000"/>
            <a:headEnd/>
            <a:tailEnd/>
          </a:ln>
          <a:effectLst/>
        </p:spPr>
        <p:txBody>
          <a:bodyPr>
            <a:spAutoFit/>
          </a:bodyPr>
          <a:lstStyle/>
          <a:p>
            <a:pPr algn="ctr" eaLnBrk="0" hangingPunct="0">
              <a:spcBef>
                <a:spcPct val="50000"/>
              </a:spcBef>
              <a:defRPr/>
            </a:pPr>
            <a:r>
              <a:rPr lang="en-GB" sz="2800" b="1" dirty="0">
                <a:solidFill>
                  <a:schemeClr val="accent2">
                    <a:lumMod val="60000"/>
                    <a:lumOff val="40000"/>
                  </a:schemeClr>
                </a:solidFill>
                <a:effectLst>
                  <a:outerShdw blurRad="38100" dist="38100" dir="2700000" algn="tl">
                    <a:srgbClr val="000000"/>
                  </a:outerShdw>
                </a:effectLst>
                <a:latin typeface="Arial" charset="0"/>
              </a:rPr>
              <a:t>Woman</a:t>
            </a:r>
          </a:p>
        </p:txBody>
      </p:sp>
      <p:sp>
        <p:nvSpPr>
          <p:cNvPr id="23"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sanctity of sexual love</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4937"/>
                                        </p:tgtEl>
                                        <p:attrNameLst>
                                          <p:attrName>style.visibility</p:attrName>
                                        </p:attrNameLst>
                                      </p:cBhvr>
                                      <p:to>
                                        <p:strVal val="visible"/>
                                      </p:to>
                                    </p:set>
                                    <p:animEffect transition="in" filter="dissolve">
                                      <p:cBhvr>
                                        <p:cTn id="7" dur="500"/>
                                        <p:tgtEl>
                                          <p:spTgt spid="12493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4934"/>
                                        </p:tgtEl>
                                        <p:attrNameLst>
                                          <p:attrName>style.visibility</p:attrName>
                                        </p:attrNameLst>
                                      </p:cBhvr>
                                      <p:to>
                                        <p:strVal val="visible"/>
                                      </p:to>
                                    </p:set>
                                    <p:animEffect transition="in" filter="dissolve">
                                      <p:cBhvr>
                                        <p:cTn id="10" dur="500"/>
                                        <p:tgtEl>
                                          <p:spTgt spid="124934"/>
                                        </p:tgtEl>
                                      </p:cBhvr>
                                    </p:animEffect>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124943"/>
                                        </p:tgtEl>
                                        <p:attrNameLst>
                                          <p:attrName>style.visibility</p:attrName>
                                        </p:attrNameLst>
                                      </p:cBhvr>
                                      <p:to>
                                        <p:strVal val="visible"/>
                                      </p:to>
                                    </p:set>
                                    <p:anim calcmode="lin" valueType="num">
                                      <p:cBhvr>
                                        <p:cTn id="14" dur="500" fill="hold"/>
                                        <p:tgtEl>
                                          <p:spTgt spid="124943"/>
                                        </p:tgtEl>
                                        <p:attrNameLst>
                                          <p:attrName>ppt_x</p:attrName>
                                        </p:attrNameLst>
                                      </p:cBhvr>
                                      <p:tavLst>
                                        <p:tav tm="0">
                                          <p:val>
                                            <p:strVal val="#ppt_x-#ppt_w/2"/>
                                          </p:val>
                                        </p:tav>
                                        <p:tav tm="100000">
                                          <p:val>
                                            <p:strVal val="#ppt_x"/>
                                          </p:val>
                                        </p:tav>
                                      </p:tavLst>
                                    </p:anim>
                                    <p:anim calcmode="lin" valueType="num">
                                      <p:cBhvr>
                                        <p:cTn id="15" dur="500" fill="hold"/>
                                        <p:tgtEl>
                                          <p:spTgt spid="124943"/>
                                        </p:tgtEl>
                                        <p:attrNameLst>
                                          <p:attrName>ppt_y</p:attrName>
                                        </p:attrNameLst>
                                      </p:cBhvr>
                                      <p:tavLst>
                                        <p:tav tm="0">
                                          <p:val>
                                            <p:strVal val="#ppt_y"/>
                                          </p:val>
                                        </p:tav>
                                        <p:tav tm="100000">
                                          <p:val>
                                            <p:strVal val="#ppt_y"/>
                                          </p:val>
                                        </p:tav>
                                      </p:tavLst>
                                    </p:anim>
                                    <p:anim calcmode="lin" valueType="num">
                                      <p:cBhvr>
                                        <p:cTn id="16" dur="500" fill="hold"/>
                                        <p:tgtEl>
                                          <p:spTgt spid="124943"/>
                                        </p:tgtEl>
                                        <p:attrNameLst>
                                          <p:attrName>ppt_w</p:attrName>
                                        </p:attrNameLst>
                                      </p:cBhvr>
                                      <p:tavLst>
                                        <p:tav tm="0">
                                          <p:val>
                                            <p:fltVal val="0"/>
                                          </p:val>
                                        </p:tav>
                                        <p:tav tm="100000">
                                          <p:val>
                                            <p:strVal val="#ppt_w"/>
                                          </p:val>
                                        </p:tav>
                                      </p:tavLst>
                                    </p:anim>
                                    <p:anim calcmode="lin" valueType="num">
                                      <p:cBhvr>
                                        <p:cTn id="17" dur="500" fill="hold"/>
                                        <p:tgtEl>
                                          <p:spTgt spid="124943"/>
                                        </p:tgtEl>
                                        <p:attrNameLst>
                                          <p:attrName>ppt_h</p:attrName>
                                        </p:attrNameLst>
                                      </p:cBhvr>
                                      <p:tavLst>
                                        <p:tav tm="0">
                                          <p:val>
                                            <p:strVal val="#ppt_h"/>
                                          </p:val>
                                        </p:tav>
                                        <p:tav tm="100000">
                                          <p:val>
                                            <p:strVal val="#ppt_h"/>
                                          </p:val>
                                        </p:tav>
                                      </p:tavLst>
                                    </p:anim>
                                  </p:childTnLst>
                                </p:cTn>
                              </p:par>
                              <p:par>
                                <p:cTn id="18" presetID="9" presetClass="entr" presetSubtype="0" fill="hold" grpId="0" nodeType="withEffect">
                                  <p:stCondLst>
                                    <p:cond delay="0"/>
                                  </p:stCondLst>
                                  <p:childTnLst>
                                    <p:set>
                                      <p:cBhvr>
                                        <p:cTn id="19" dur="1" fill="hold">
                                          <p:stCondLst>
                                            <p:cond delay="0"/>
                                          </p:stCondLst>
                                        </p:cTn>
                                        <p:tgtEl>
                                          <p:spTgt spid="124935"/>
                                        </p:tgtEl>
                                        <p:attrNameLst>
                                          <p:attrName>style.visibility</p:attrName>
                                        </p:attrNameLst>
                                      </p:cBhvr>
                                      <p:to>
                                        <p:strVal val="visible"/>
                                      </p:to>
                                    </p:set>
                                    <p:animEffect transition="in" filter="dissolve">
                                      <p:cBhvr>
                                        <p:cTn id="20" dur="500"/>
                                        <p:tgtEl>
                                          <p:spTgt spid="124935"/>
                                        </p:tgtEl>
                                      </p:cBhvr>
                                    </p:animEffect>
                                  </p:childTnLst>
                                </p:cTn>
                              </p:par>
                            </p:childTnLst>
                          </p:cTn>
                        </p:par>
                        <p:par>
                          <p:cTn id="21" fill="hold">
                            <p:stCondLst>
                              <p:cond delay="1000"/>
                            </p:stCondLst>
                            <p:childTnLst>
                              <p:par>
                                <p:cTn id="22" presetID="17" presetClass="entr" presetSubtype="2" fill="hold" grpId="0" nodeType="afterEffect">
                                  <p:stCondLst>
                                    <p:cond delay="0"/>
                                  </p:stCondLst>
                                  <p:childTnLst>
                                    <p:set>
                                      <p:cBhvr>
                                        <p:cTn id="23" dur="1" fill="hold">
                                          <p:stCondLst>
                                            <p:cond delay="0"/>
                                          </p:stCondLst>
                                        </p:cTn>
                                        <p:tgtEl>
                                          <p:spTgt spid="124941"/>
                                        </p:tgtEl>
                                        <p:attrNameLst>
                                          <p:attrName>style.visibility</p:attrName>
                                        </p:attrNameLst>
                                      </p:cBhvr>
                                      <p:to>
                                        <p:strVal val="visible"/>
                                      </p:to>
                                    </p:set>
                                    <p:anim calcmode="lin" valueType="num">
                                      <p:cBhvr>
                                        <p:cTn id="24" dur="500" fill="hold"/>
                                        <p:tgtEl>
                                          <p:spTgt spid="124941"/>
                                        </p:tgtEl>
                                        <p:attrNameLst>
                                          <p:attrName>ppt_x</p:attrName>
                                        </p:attrNameLst>
                                      </p:cBhvr>
                                      <p:tavLst>
                                        <p:tav tm="0">
                                          <p:val>
                                            <p:strVal val="#ppt_x+#ppt_w/2"/>
                                          </p:val>
                                        </p:tav>
                                        <p:tav tm="100000">
                                          <p:val>
                                            <p:strVal val="#ppt_x"/>
                                          </p:val>
                                        </p:tav>
                                      </p:tavLst>
                                    </p:anim>
                                    <p:anim calcmode="lin" valueType="num">
                                      <p:cBhvr>
                                        <p:cTn id="25" dur="500" fill="hold"/>
                                        <p:tgtEl>
                                          <p:spTgt spid="124941"/>
                                        </p:tgtEl>
                                        <p:attrNameLst>
                                          <p:attrName>ppt_y</p:attrName>
                                        </p:attrNameLst>
                                      </p:cBhvr>
                                      <p:tavLst>
                                        <p:tav tm="0">
                                          <p:val>
                                            <p:strVal val="#ppt_y"/>
                                          </p:val>
                                        </p:tav>
                                        <p:tav tm="100000">
                                          <p:val>
                                            <p:strVal val="#ppt_y"/>
                                          </p:val>
                                        </p:tav>
                                      </p:tavLst>
                                    </p:anim>
                                    <p:anim calcmode="lin" valueType="num">
                                      <p:cBhvr>
                                        <p:cTn id="26" dur="500" fill="hold"/>
                                        <p:tgtEl>
                                          <p:spTgt spid="124941"/>
                                        </p:tgtEl>
                                        <p:attrNameLst>
                                          <p:attrName>ppt_w</p:attrName>
                                        </p:attrNameLst>
                                      </p:cBhvr>
                                      <p:tavLst>
                                        <p:tav tm="0">
                                          <p:val>
                                            <p:fltVal val="0"/>
                                          </p:val>
                                        </p:tav>
                                        <p:tav tm="100000">
                                          <p:val>
                                            <p:strVal val="#ppt_w"/>
                                          </p:val>
                                        </p:tav>
                                      </p:tavLst>
                                    </p:anim>
                                    <p:anim calcmode="lin" valueType="num">
                                      <p:cBhvr>
                                        <p:cTn id="27" dur="500" fill="hold"/>
                                        <p:tgtEl>
                                          <p:spTgt spid="124941"/>
                                        </p:tgtEl>
                                        <p:attrNameLst>
                                          <p:attrName>ppt_h</p:attrName>
                                        </p:attrNameLst>
                                      </p:cBhvr>
                                      <p:tavLst>
                                        <p:tav tm="0">
                                          <p:val>
                                            <p:strVal val="#ppt_h"/>
                                          </p:val>
                                        </p:tav>
                                        <p:tav tm="100000">
                                          <p:val>
                                            <p:strVal val="#ppt_h"/>
                                          </p:val>
                                        </p:tav>
                                      </p:tavLst>
                                    </p:anim>
                                  </p:childTnLst>
                                </p:cTn>
                              </p:par>
                            </p:childTnLst>
                          </p:cTn>
                        </p:par>
                        <p:par>
                          <p:cTn id="28" fill="hold">
                            <p:stCondLst>
                              <p:cond delay="1500"/>
                            </p:stCondLst>
                            <p:childTnLst>
                              <p:par>
                                <p:cTn id="29" presetID="17" presetClass="entr" presetSubtype="1" fill="hold" grpId="0" nodeType="afterEffect">
                                  <p:stCondLst>
                                    <p:cond delay="0"/>
                                  </p:stCondLst>
                                  <p:childTnLst>
                                    <p:set>
                                      <p:cBhvr>
                                        <p:cTn id="30" dur="1" fill="hold">
                                          <p:stCondLst>
                                            <p:cond delay="0"/>
                                          </p:stCondLst>
                                        </p:cTn>
                                        <p:tgtEl>
                                          <p:spTgt spid="124942"/>
                                        </p:tgtEl>
                                        <p:attrNameLst>
                                          <p:attrName>style.visibility</p:attrName>
                                        </p:attrNameLst>
                                      </p:cBhvr>
                                      <p:to>
                                        <p:strVal val="visible"/>
                                      </p:to>
                                    </p:set>
                                    <p:anim calcmode="lin" valueType="num">
                                      <p:cBhvr>
                                        <p:cTn id="31" dur="500" fill="hold"/>
                                        <p:tgtEl>
                                          <p:spTgt spid="124942"/>
                                        </p:tgtEl>
                                        <p:attrNameLst>
                                          <p:attrName>ppt_x</p:attrName>
                                        </p:attrNameLst>
                                      </p:cBhvr>
                                      <p:tavLst>
                                        <p:tav tm="0">
                                          <p:val>
                                            <p:strVal val="#ppt_x"/>
                                          </p:val>
                                        </p:tav>
                                        <p:tav tm="100000">
                                          <p:val>
                                            <p:strVal val="#ppt_x"/>
                                          </p:val>
                                        </p:tav>
                                      </p:tavLst>
                                    </p:anim>
                                    <p:anim calcmode="lin" valueType="num">
                                      <p:cBhvr>
                                        <p:cTn id="32" dur="500" fill="hold"/>
                                        <p:tgtEl>
                                          <p:spTgt spid="124942"/>
                                        </p:tgtEl>
                                        <p:attrNameLst>
                                          <p:attrName>ppt_y</p:attrName>
                                        </p:attrNameLst>
                                      </p:cBhvr>
                                      <p:tavLst>
                                        <p:tav tm="0">
                                          <p:val>
                                            <p:strVal val="#ppt_y-#ppt_h/2"/>
                                          </p:val>
                                        </p:tav>
                                        <p:tav tm="100000">
                                          <p:val>
                                            <p:strVal val="#ppt_y"/>
                                          </p:val>
                                        </p:tav>
                                      </p:tavLst>
                                    </p:anim>
                                    <p:anim calcmode="lin" valueType="num">
                                      <p:cBhvr>
                                        <p:cTn id="33" dur="500" fill="hold"/>
                                        <p:tgtEl>
                                          <p:spTgt spid="124942"/>
                                        </p:tgtEl>
                                        <p:attrNameLst>
                                          <p:attrName>ppt_w</p:attrName>
                                        </p:attrNameLst>
                                      </p:cBhvr>
                                      <p:tavLst>
                                        <p:tav tm="0">
                                          <p:val>
                                            <p:strVal val="#ppt_w"/>
                                          </p:val>
                                        </p:tav>
                                        <p:tav tm="100000">
                                          <p:val>
                                            <p:strVal val="#ppt_w"/>
                                          </p:val>
                                        </p:tav>
                                      </p:tavLst>
                                    </p:anim>
                                    <p:anim calcmode="lin" valueType="num">
                                      <p:cBhvr>
                                        <p:cTn id="34" dur="500" fill="hold"/>
                                        <p:tgtEl>
                                          <p:spTgt spid="124942"/>
                                        </p:tgtEl>
                                        <p:attrNameLst>
                                          <p:attrName>ppt_h</p:attrName>
                                        </p:attrNameLst>
                                      </p:cBhvr>
                                      <p:tavLst>
                                        <p:tav tm="0">
                                          <p:val>
                                            <p:fltVal val="0"/>
                                          </p:val>
                                        </p:tav>
                                        <p:tav tm="100000">
                                          <p:val>
                                            <p:strVal val="#ppt_h"/>
                                          </p:val>
                                        </p:tav>
                                      </p:tavLst>
                                    </p:anim>
                                  </p:childTnLst>
                                </p:cTn>
                              </p:par>
                            </p:childTnLst>
                          </p:cTn>
                        </p:par>
                        <p:par>
                          <p:cTn id="35" fill="hold">
                            <p:stCondLst>
                              <p:cond delay="2000"/>
                            </p:stCondLst>
                            <p:childTnLst>
                              <p:par>
                                <p:cTn id="36" presetID="23" presetClass="entr" presetSubtype="16" fill="hold" grpId="0" nodeType="afterEffect">
                                  <p:stCondLst>
                                    <p:cond delay="0"/>
                                  </p:stCondLst>
                                  <p:childTnLst>
                                    <p:set>
                                      <p:cBhvr>
                                        <p:cTn id="37" dur="1" fill="hold">
                                          <p:stCondLst>
                                            <p:cond delay="0"/>
                                          </p:stCondLst>
                                        </p:cTn>
                                        <p:tgtEl>
                                          <p:spTgt spid="124940"/>
                                        </p:tgtEl>
                                        <p:attrNameLst>
                                          <p:attrName>style.visibility</p:attrName>
                                        </p:attrNameLst>
                                      </p:cBhvr>
                                      <p:to>
                                        <p:strVal val="visible"/>
                                      </p:to>
                                    </p:set>
                                    <p:anim calcmode="lin" valueType="num">
                                      <p:cBhvr>
                                        <p:cTn id="38" dur="500" fill="hold"/>
                                        <p:tgtEl>
                                          <p:spTgt spid="124940"/>
                                        </p:tgtEl>
                                        <p:attrNameLst>
                                          <p:attrName>ppt_w</p:attrName>
                                        </p:attrNameLst>
                                      </p:cBhvr>
                                      <p:tavLst>
                                        <p:tav tm="0">
                                          <p:val>
                                            <p:fltVal val="0"/>
                                          </p:val>
                                        </p:tav>
                                        <p:tav tm="100000">
                                          <p:val>
                                            <p:strVal val="#ppt_w"/>
                                          </p:val>
                                        </p:tav>
                                      </p:tavLst>
                                    </p:anim>
                                    <p:anim calcmode="lin" valueType="num">
                                      <p:cBhvr>
                                        <p:cTn id="39" dur="500" fill="hold"/>
                                        <p:tgtEl>
                                          <p:spTgt spid="124940"/>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grpId="0" nodeType="clickEffect">
                                  <p:stCondLst>
                                    <p:cond delay="0"/>
                                  </p:stCondLst>
                                  <p:childTnLst>
                                    <p:set>
                                      <p:cBhvr>
                                        <p:cTn id="43" dur="1" fill="hold">
                                          <p:stCondLst>
                                            <p:cond delay="0"/>
                                          </p:stCondLst>
                                        </p:cTn>
                                        <p:tgtEl>
                                          <p:spTgt spid="124944"/>
                                        </p:tgtEl>
                                        <p:attrNameLst>
                                          <p:attrName>style.visibility</p:attrName>
                                        </p:attrNameLst>
                                      </p:cBhvr>
                                      <p:to>
                                        <p:strVal val="visible"/>
                                      </p:to>
                                    </p:set>
                                    <p:animEffect transition="in" filter="barn(outVertical)">
                                      <p:cBhvr>
                                        <p:cTn id="44" dur="1000"/>
                                        <p:tgtEl>
                                          <p:spTgt spid="124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p:bldP spid="124935" grpId="0"/>
      <p:bldP spid="124937" grpId="0"/>
      <p:bldP spid="124940" grpId="0" animBg="1"/>
      <p:bldP spid="124941" grpId="0" animBg="1"/>
      <p:bldP spid="124942" grpId="0" animBg="1"/>
      <p:bldP spid="124943" grpId="0" animBg="1"/>
      <p:bldP spid="124944"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2000"/>
            <a:ext cx="9658413" cy="6001643"/>
          </a:xfrm>
          <a:prstGeom prst="rect">
            <a:avLst/>
          </a:prstGeom>
          <a:noFill/>
        </p:spPr>
        <p:txBody>
          <a:bodyPr wrap="none" rtlCol="0">
            <a:spAutoFit/>
          </a:bodyPr>
          <a:lstStyle/>
          <a:p>
            <a:r>
              <a:rPr lang="en-GB" sz="3200" dirty="0" smtClean="0"/>
              <a:t>Father Moon has said: </a:t>
            </a:r>
          </a:p>
          <a:p>
            <a:r>
              <a:rPr lang="en-GB" sz="3200" dirty="0" smtClean="0"/>
              <a:t>“If your heart never gets old, your love will </a:t>
            </a:r>
          </a:p>
          <a:p>
            <a:r>
              <a:rPr lang="en-GB" sz="3200" dirty="0" smtClean="0"/>
              <a:t>never grow old either. </a:t>
            </a:r>
          </a:p>
          <a:p>
            <a:r>
              <a:rPr lang="en-GB" sz="3200" dirty="0" smtClean="0"/>
              <a:t>Your life will never be boring and your lineage </a:t>
            </a:r>
          </a:p>
          <a:p>
            <a:r>
              <a:rPr lang="en-GB" sz="3200" dirty="0" smtClean="0"/>
              <a:t>will endure forever. </a:t>
            </a:r>
          </a:p>
          <a:p>
            <a:r>
              <a:rPr lang="en-GB" sz="3200" dirty="0" smtClean="0"/>
              <a:t>True love never grows old. </a:t>
            </a:r>
          </a:p>
          <a:p>
            <a:r>
              <a:rPr lang="en-GB" sz="3200" dirty="0" smtClean="0"/>
              <a:t>It becomes more beautiful as time goes on. </a:t>
            </a:r>
          </a:p>
          <a:p>
            <a:r>
              <a:rPr lang="en-GB" sz="3200" dirty="0" smtClean="0"/>
              <a:t>With such a heart you will always see your </a:t>
            </a:r>
          </a:p>
          <a:p>
            <a:r>
              <a:rPr lang="en-GB" sz="3200" dirty="0" smtClean="0"/>
              <a:t>husband as the best-looking man in the world, </a:t>
            </a:r>
          </a:p>
          <a:p>
            <a:r>
              <a:rPr lang="en-GB" sz="3200" dirty="0" smtClean="0"/>
              <a:t>and he will look at you as the most beautiful woman </a:t>
            </a:r>
          </a:p>
          <a:p>
            <a:r>
              <a:rPr lang="en-GB" sz="3200" dirty="0" smtClean="0"/>
              <a:t>in the world.”</a:t>
            </a:r>
          </a:p>
          <a:p>
            <a:endParaRPr lang="en-GB" sz="3200" dirty="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155700" y="2438400"/>
            <a:ext cx="8750300" cy="2209800"/>
          </a:xfrm>
          <a:prstGeom prst="rect">
            <a:avLst/>
          </a:prstGeom>
          <a:noFill/>
          <a:ln w="9525">
            <a:noFill/>
            <a:miter lim="800000"/>
            <a:headEnd/>
            <a:tailEnd/>
          </a:ln>
        </p:spPr>
        <p:txBody>
          <a:bodyPr lIns="92075" tIns="46038" rIns="92075" bIns="46038"/>
          <a:lstStyle/>
          <a:p>
            <a:pPr marL="342900" indent="-342900" algn="ctr">
              <a:spcBef>
                <a:spcPct val="20000"/>
              </a:spcBef>
              <a:buClr>
                <a:schemeClr val="tx2"/>
              </a:buClr>
              <a:buSzPct val="75000"/>
              <a:buFont typeface="Wingdings" pitchFamily="2" charset="2"/>
              <a:buNone/>
            </a:pPr>
            <a:r>
              <a:rPr lang="de-DE" sz="3800" b="1" dirty="0" smtClean="0">
                <a:solidFill>
                  <a:schemeClr val="accent2">
                    <a:lumMod val="50000"/>
                  </a:schemeClr>
                </a:solidFill>
                <a:latin typeface="Arial" charset="0"/>
              </a:rPr>
              <a:t>The </a:t>
            </a:r>
            <a:r>
              <a:rPr lang="de-DE" sz="3800" b="1" dirty="0">
                <a:solidFill>
                  <a:schemeClr val="accent2">
                    <a:lumMod val="50000"/>
                  </a:schemeClr>
                </a:solidFill>
                <a:latin typeface="Arial" charset="0"/>
              </a:rPr>
              <a:t>Blessing Ceremony</a:t>
            </a:r>
            <a:endParaRPr lang="en-US" sz="3800" b="1" dirty="0">
              <a:solidFill>
                <a:schemeClr val="accent2">
                  <a:lumMod val="50000"/>
                </a:schemeClr>
              </a:solidFill>
              <a:latin typeface="Arial" charset="0"/>
            </a:endParaRPr>
          </a:p>
        </p:txBody>
      </p:sp>
      <p:sp>
        <p:nvSpPr>
          <p:cNvPr id="92163" name="Line 5"/>
          <p:cNvSpPr>
            <a:spLocks noChangeShapeType="1"/>
          </p:cNvSpPr>
          <p:nvPr/>
        </p:nvSpPr>
        <p:spPr bwMode="auto">
          <a:xfrm>
            <a:off x="1403350" y="3962400"/>
            <a:ext cx="8337550" cy="0"/>
          </a:xfrm>
          <a:prstGeom prst="line">
            <a:avLst/>
          </a:prstGeom>
          <a:noFill/>
          <a:ln w="12700">
            <a:solidFill>
              <a:schemeClr val="tx1"/>
            </a:solidFill>
            <a:round/>
            <a:headEnd/>
            <a:tailEnd/>
          </a:ln>
        </p:spPr>
        <p:txBody>
          <a:bodyPr wrap="none"/>
          <a:lstStyle/>
          <a:p>
            <a:endParaRPr lang="en-US">
              <a:solidFill>
                <a:schemeClr val="accent2">
                  <a:lumMod val="50000"/>
                </a:schemeClr>
              </a:solidFill>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Text Box 1029"/>
          <p:cNvSpPr txBox="1">
            <a:spLocks noChangeArrowheads="1"/>
          </p:cNvSpPr>
          <p:nvPr/>
        </p:nvSpPr>
        <p:spPr bwMode="auto">
          <a:xfrm>
            <a:off x="2311400" y="1216025"/>
            <a:ext cx="7346950" cy="1908215"/>
          </a:xfrm>
          <a:prstGeom prst="rect">
            <a:avLst/>
          </a:prstGeom>
          <a:noFill/>
          <a:ln w="9525">
            <a:noFill/>
            <a:miter lim="800000"/>
            <a:headEnd/>
            <a:tailEnd/>
          </a:ln>
        </p:spPr>
        <p:txBody>
          <a:bodyPr>
            <a:spAutoFit/>
          </a:bodyPr>
          <a:lstStyle/>
          <a:p>
            <a:pPr>
              <a:spcBef>
                <a:spcPct val="50000"/>
              </a:spcBef>
            </a:pPr>
            <a:r>
              <a:rPr lang="en-US" sz="2800" b="1" dirty="0">
                <a:solidFill>
                  <a:schemeClr val="accent2">
                    <a:lumMod val="50000"/>
                  </a:schemeClr>
                </a:solidFill>
                <a:latin typeface="Arial" charset="0"/>
              </a:rPr>
              <a:t>Holy Wine </a:t>
            </a:r>
            <a:r>
              <a:rPr lang="en-US" sz="2800" dirty="0">
                <a:solidFill>
                  <a:schemeClr val="accent2">
                    <a:lumMod val="50000"/>
                  </a:schemeClr>
                </a:solidFill>
                <a:latin typeface="Arial" charset="0"/>
              </a:rPr>
              <a:t>(Nectar)</a:t>
            </a:r>
            <a:r>
              <a:rPr lang="en-US" sz="2800" b="1" dirty="0">
                <a:solidFill>
                  <a:schemeClr val="accent2">
                    <a:lumMod val="50000"/>
                  </a:schemeClr>
                </a:solidFill>
                <a:latin typeface="Arial" charset="0"/>
              </a:rPr>
              <a:t> Ceremony</a:t>
            </a:r>
            <a:br>
              <a:rPr lang="en-US" sz="2800" b="1" dirty="0">
                <a:solidFill>
                  <a:schemeClr val="accent2">
                    <a:lumMod val="50000"/>
                  </a:schemeClr>
                </a:solidFill>
                <a:latin typeface="Arial" charset="0"/>
              </a:rPr>
            </a:br>
            <a:r>
              <a:rPr lang="en-US" sz="2000" b="1" i="1" dirty="0">
                <a:solidFill>
                  <a:schemeClr val="accent2">
                    <a:lumMod val="50000"/>
                  </a:schemeClr>
                </a:solidFill>
                <a:latin typeface="Arial" charset="0"/>
              </a:rPr>
              <a:t>(Symbolizing </a:t>
            </a:r>
            <a:r>
              <a:rPr lang="en-US" sz="2000" b="1" i="1" dirty="0" smtClean="0">
                <a:solidFill>
                  <a:schemeClr val="accent2">
                    <a:lumMod val="50000"/>
                  </a:schemeClr>
                </a:solidFill>
                <a:latin typeface="Arial" charset="0"/>
              </a:rPr>
              <a:t>connecting to God’s True Love, Life, Lineage)</a:t>
            </a:r>
            <a:r>
              <a:rPr lang="en-US" sz="2800" b="1" dirty="0">
                <a:solidFill>
                  <a:schemeClr val="accent2">
                    <a:lumMod val="50000"/>
                  </a:schemeClr>
                </a:solidFill>
                <a:latin typeface="Arial" charset="0"/>
              </a:rPr>
              <a:t/>
            </a:r>
            <a:br>
              <a:rPr lang="en-US" sz="2800" b="1" dirty="0">
                <a:solidFill>
                  <a:schemeClr val="accent2">
                    <a:lumMod val="50000"/>
                  </a:schemeClr>
                </a:solidFill>
                <a:latin typeface="Arial" charset="0"/>
              </a:rPr>
            </a:br>
            <a:endParaRPr lang="en-US" sz="2800" b="1" dirty="0">
              <a:solidFill>
                <a:schemeClr val="accent2">
                  <a:lumMod val="50000"/>
                </a:schemeClr>
              </a:solidFill>
              <a:latin typeface="Arial" charset="0"/>
            </a:endParaRPr>
          </a:p>
          <a:p>
            <a:pPr>
              <a:spcBef>
                <a:spcPct val="50000"/>
              </a:spcBef>
            </a:pPr>
            <a:endParaRPr lang="en-US" sz="2800" b="1" dirty="0">
              <a:solidFill>
                <a:schemeClr val="accent2">
                  <a:lumMod val="50000"/>
                </a:schemeClr>
              </a:solidFill>
              <a:latin typeface="Arial" charset="0"/>
            </a:endParaRPr>
          </a:p>
        </p:txBody>
      </p:sp>
      <p:sp>
        <p:nvSpPr>
          <p:cNvPr id="128006" name="Oval 1032"/>
          <p:cNvSpPr>
            <a:spLocks noChangeArrowheads="1"/>
          </p:cNvSpPr>
          <p:nvPr/>
        </p:nvSpPr>
        <p:spPr bwMode="auto">
          <a:xfrm>
            <a:off x="1816100" y="1358900"/>
            <a:ext cx="247650" cy="228600"/>
          </a:xfrm>
          <a:prstGeom prst="ellipse">
            <a:avLst/>
          </a:prstGeom>
          <a:solidFill>
            <a:schemeClr val="accent1"/>
          </a:solidFill>
          <a:ln w="9525">
            <a:solidFill>
              <a:schemeClr val="tx1"/>
            </a:solidFill>
            <a:round/>
            <a:headEnd/>
            <a:tailEnd/>
          </a:ln>
        </p:spPr>
        <p:txBody>
          <a:bodyPr wrap="none" anchor="ctr"/>
          <a:lstStyle/>
          <a:p>
            <a:endParaRPr lang="en-IE">
              <a:solidFill>
                <a:schemeClr val="accent2">
                  <a:lumMod val="50000"/>
                </a:schemeClr>
              </a:solidFill>
            </a:endParaRPr>
          </a:p>
        </p:txBody>
      </p:sp>
      <p:pic>
        <p:nvPicPr>
          <p:cNvPr id="128014" name="Picture 14" descr="holy wine couple"/>
          <p:cNvPicPr>
            <a:picLocks noChangeAspect="1" noChangeArrowheads="1"/>
          </p:cNvPicPr>
          <p:nvPr/>
        </p:nvPicPr>
        <p:blipFill>
          <a:blip r:embed="rId3" cstate="print"/>
          <a:srcRect/>
          <a:stretch>
            <a:fillRect/>
          </a:stretch>
        </p:blipFill>
        <p:spPr bwMode="auto">
          <a:xfrm>
            <a:off x="4705350" y="2079625"/>
            <a:ext cx="3601244" cy="4364038"/>
          </a:xfrm>
          <a:prstGeom prst="rect">
            <a:avLst/>
          </a:prstGeom>
          <a:noFill/>
        </p:spPr>
      </p:pic>
      <p:sp>
        <p:nvSpPr>
          <p:cNvPr id="7" name="Rectangle 22"/>
          <p:cNvSpPr txBox="1">
            <a:spLocks noChangeArrowheads="1"/>
          </p:cNvSpPr>
          <p:nvPr/>
        </p:nvSpPr>
        <p:spPr>
          <a:xfrm>
            <a:off x="0" y="0"/>
            <a:ext cx="9906000" cy="6858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latin typeface="+mj-lt"/>
                <a:ea typeface="+mj-lt"/>
                <a:cs typeface="+mj-lt"/>
              </a:rPr>
              <a:t>The Components of the Blessing          </a:t>
            </a:r>
            <a:endParaRPr lang="en-GB" sz="4000" b="1" dirty="0">
              <a:solidFill>
                <a:schemeClr val="bg2">
                  <a:lumMod val="10000"/>
                </a:schemeClr>
              </a:solidFill>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Text Box 1030"/>
          <p:cNvSpPr txBox="1">
            <a:spLocks noChangeArrowheads="1"/>
          </p:cNvSpPr>
          <p:nvPr/>
        </p:nvSpPr>
        <p:spPr bwMode="auto">
          <a:xfrm>
            <a:off x="2311400" y="1204913"/>
            <a:ext cx="7346950" cy="1128712"/>
          </a:xfrm>
          <a:prstGeom prst="rect">
            <a:avLst/>
          </a:prstGeom>
          <a:noFill/>
          <a:ln w="9525">
            <a:noFill/>
            <a:miter lim="800000"/>
            <a:headEnd/>
            <a:tailEnd/>
          </a:ln>
        </p:spPr>
        <p:txBody>
          <a:bodyPr>
            <a:spAutoFit/>
          </a:bodyPr>
          <a:lstStyle/>
          <a:p>
            <a:pPr>
              <a:spcBef>
                <a:spcPct val="50000"/>
              </a:spcBef>
            </a:pPr>
            <a:r>
              <a:rPr lang="en-US" sz="2800" b="1">
                <a:solidFill>
                  <a:schemeClr val="accent2">
                    <a:lumMod val="50000"/>
                  </a:schemeClr>
                </a:solidFill>
                <a:latin typeface="Arial" charset="0"/>
              </a:rPr>
              <a:t>Indemnity Ceremony</a:t>
            </a:r>
            <a:br>
              <a:rPr lang="en-US" sz="2800" b="1">
                <a:solidFill>
                  <a:schemeClr val="accent2">
                    <a:lumMod val="50000"/>
                  </a:schemeClr>
                </a:solidFill>
                <a:latin typeface="Arial" charset="0"/>
              </a:rPr>
            </a:br>
            <a:r>
              <a:rPr lang="en-US" sz="2000" b="1" i="1">
                <a:solidFill>
                  <a:schemeClr val="accent2">
                    <a:lumMod val="50000"/>
                  </a:schemeClr>
                </a:solidFill>
                <a:latin typeface="Arial" charset="0"/>
              </a:rPr>
              <a:t>(Symbolically healing past resentments</a:t>
            </a:r>
            <a:br>
              <a:rPr lang="en-US" sz="2000" b="1" i="1">
                <a:solidFill>
                  <a:schemeClr val="accent2">
                    <a:lumMod val="50000"/>
                  </a:schemeClr>
                </a:solidFill>
                <a:latin typeface="Arial" charset="0"/>
              </a:rPr>
            </a:br>
            <a:r>
              <a:rPr lang="en-US" sz="2000" b="1" i="1">
                <a:solidFill>
                  <a:schemeClr val="accent2">
                    <a:lumMod val="50000"/>
                  </a:schemeClr>
                </a:solidFill>
                <a:latin typeface="Arial" charset="0"/>
              </a:rPr>
              <a:t>between men and women)</a:t>
            </a:r>
          </a:p>
        </p:txBody>
      </p:sp>
      <p:sp>
        <p:nvSpPr>
          <p:cNvPr id="130054" name="Oval 1032"/>
          <p:cNvSpPr>
            <a:spLocks noChangeArrowheads="1"/>
          </p:cNvSpPr>
          <p:nvPr/>
        </p:nvSpPr>
        <p:spPr bwMode="auto">
          <a:xfrm>
            <a:off x="1816100" y="1358900"/>
            <a:ext cx="247650" cy="228600"/>
          </a:xfrm>
          <a:prstGeom prst="ellipse">
            <a:avLst/>
          </a:prstGeom>
          <a:solidFill>
            <a:schemeClr val="accent1"/>
          </a:solidFill>
          <a:ln w="9525">
            <a:solidFill>
              <a:schemeClr val="tx1"/>
            </a:solidFill>
            <a:round/>
            <a:headEnd/>
            <a:tailEnd/>
          </a:ln>
        </p:spPr>
        <p:txBody>
          <a:bodyPr wrap="none" anchor="ctr"/>
          <a:lstStyle/>
          <a:p>
            <a:endParaRPr lang="en-IE">
              <a:solidFill>
                <a:schemeClr val="accent2">
                  <a:lumMod val="50000"/>
                </a:schemeClr>
              </a:solidFill>
            </a:endParaRPr>
          </a:p>
        </p:txBody>
      </p:sp>
      <p:pic>
        <p:nvPicPr>
          <p:cNvPr id="130062" name="Picture 14" descr="Couple arguing - models"/>
          <p:cNvPicPr>
            <a:picLocks noChangeAspect="1" noChangeArrowheads="1"/>
          </p:cNvPicPr>
          <p:nvPr/>
        </p:nvPicPr>
        <p:blipFill>
          <a:blip r:embed="rId3" cstate="print"/>
          <a:srcRect/>
          <a:stretch>
            <a:fillRect/>
          </a:stretch>
        </p:blipFill>
        <p:spPr bwMode="auto">
          <a:xfrm>
            <a:off x="4689873" y="2435225"/>
            <a:ext cx="3969279" cy="3873500"/>
          </a:xfrm>
          <a:prstGeom prst="rect">
            <a:avLst/>
          </a:prstGeom>
          <a:noFill/>
        </p:spPr>
      </p:pic>
      <p:sp>
        <p:nvSpPr>
          <p:cNvPr id="8" name="Rectangle 22"/>
          <p:cNvSpPr txBox="1">
            <a:spLocks noChangeArrowheads="1"/>
          </p:cNvSpPr>
          <p:nvPr/>
        </p:nvSpPr>
        <p:spPr>
          <a:xfrm>
            <a:off x="0" y="0"/>
            <a:ext cx="9906000" cy="6858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latin typeface="+mj-lt"/>
                <a:ea typeface="+mj-lt"/>
                <a:cs typeface="+mj-lt"/>
              </a:rPr>
              <a:t>The Components of the Blessing          </a:t>
            </a:r>
            <a:endParaRPr lang="en-GB" sz="4000" b="1" dirty="0">
              <a:solidFill>
                <a:schemeClr val="bg2">
                  <a:lumMod val="10000"/>
                </a:schemeClr>
              </a:solidFill>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Text Box 1031"/>
          <p:cNvSpPr txBox="1">
            <a:spLocks noChangeArrowheads="1"/>
          </p:cNvSpPr>
          <p:nvPr/>
        </p:nvSpPr>
        <p:spPr bwMode="auto">
          <a:xfrm>
            <a:off x="2311400" y="1214438"/>
            <a:ext cx="7346950" cy="823912"/>
          </a:xfrm>
          <a:prstGeom prst="rect">
            <a:avLst/>
          </a:prstGeom>
          <a:noFill/>
          <a:ln w="9525">
            <a:noFill/>
            <a:miter lim="800000"/>
            <a:headEnd/>
            <a:tailEnd/>
          </a:ln>
        </p:spPr>
        <p:txBody>
          <a:bodyPr>
            <a:spAutoFit/>
          </a:bodyPr>
          <a:lstStyle/>
          <a:p>
            <a:pPr>
              <a:spcBef>
                <a:spcPct val="50000"/>
              </a:spcBef>
            </a:pPr>
            <a:r>
              <a:rPr lang="en-US" sz="2800" b="1" dirty="0">
                <a:solidFill>
                  <a:schemeClr val="accent2">
                    <a:lumMod val="50000"/>
                  </a:schemeClr>
                </a:solidFill>
                <a:latin typeface="Arial" charset="0"/>
              </a:rPr>
              <a:t>Blessing Ceremony</a:t>
            </a:r>
            <a:br>
              <a:rPr lang="en-US" sz="2800" b="1" dirty="0">
                <a:solidFill>
                  <a:schemeClr val="accent2">
                    <a:lumMod val="50000"/>
                  </a:schemeClr>
                </a:solidFill>
                <a:latin typeface="Arial" charset="0"/>
              </a:rPr>
            </a:br>
            <a:r>
              <a:rPr lang="en-US" sz="2000" b="1" i="1" dirty="0">
                <a:solidFill>
                  <a:schemeClr val="accent2">
                    <a:lumMod val="50000"/>
                  </a:schemeClr>
                </a:solidFill>
                <a:latin typeface="Arial" charset="0"/>
              </a:rPr>
              <a:t>(A solemn yet joyous wedding)</a:t>
            </a:r>
          </a:p>
        </p:txBody>
      </p:sp>
      <p:sp>
        <p:nvSpPr>
          <p:cNvPr id="140293" name="Oval 1032"/>
          <p:cNvSpPr>
            <a:spLocks noChangeArrowheads="1"/>
          </p:cNvSpPr>
          <p:nvPr/>
        </p:nvSpPr>
        <p:spPr bwMode="auto">
          <a:xfrm>
            <a:off x="1816100" y="1358900"/>
            <a:ext cx="247650" cy="228600"/>
          </a:xfrm>
          <a:prstGeom prst="ellipse">
            <a:avLst/>
          </a:prstGeom>
          <a:solidFill>
            <a:schemeClr val="accent1"/>
          </a:solidFill>
          <a:ln w="9525">
            <a:solidFill>
              <a:schemeClr val="tx1"/>
            </a:solidFill>
            <a:round/>
            <a:headEnd/>
            <a:tailEnd/>
          </a:ln>
        </p:spPr>
        <p:txBody>
          <a:bodyPr wrap="none" anchor="ctr"/>
          <a:lstStyle/>
          <a:p>
            <a:endParaRPr lang="en-IE">
              <a:solidFill>
                <a:schemeClr val="accent2">
                  <a:lumMod val="50000"/>
                </a:schemeClr>
              </a:solidFill>
            </a:endParaRPr>
          </a:p>
        </p:txBody>
      </p:sp>
      <p:sp>
        <p:nvSpPr>
          <p:cNvPr id="140294" name="Oval 1033"/>
          <p:cNvSpPr>
            <a:spLocks noChangeArrowheads="1"/>
          </p:cNvSpPr>
          <p:nvPr/>
        </p:nvSpPr>
        <p:spPr bwMode="auto">
          <a:xfrm>
            <a:off x="1816100" y="1366838"/>
            <a:ext cx="247650" cy="228600"/>
          </a:xfrm>
          <a:prstGeom prst="ellipse">
            <a:avLst/>
          </a:prstGeom>
          <a:solidFill>
            <a:schemeClr val="accent1"/>
          </a:solidFill>
          <a:ln w="9525">
            <a:solidFill>
              <a:schemeClr val="tx1"/>
            </a:solidFill>
            <a:round/>
            <a:headEnd/>
            <a:tailEnd/>
          </a:ln>
        </p:spPr>
        <p:txBody>
          <a:bodyPr wrap="none" anchor="ctr"/>
          <a:lstStyle/>
          <a:p>
            <a:endParaRPr lang="en-IE">
              <a:solidFill>
                <a:schemeClr val="accent2">
                  <a:lumMod val="50000"/>
                </a:schemeClr>
              </a:solidFill>
            </a:endParaRPr>
          </a:p>
        </p:txBody>
      </p:sp>
      <p:pic>
        <p:nvPicPr>
          <p:cNvPr id="140297" name="Picture 9" descr="Blessing - confetti"/>
          <p:cNvPicPr>
            <a:picLocks noChangeAspect="1" noChangeArrowheads="1"/>
          </p:cNvPicPr>
          <p:nvPr/>
        </p:nvPicPr>
        <p:blipFill>
          <a:blip r:embed="rId3" cstate="print"/>
          <a:srcRect/>
          <a:stretch>
            <a:fillRect/>
          </a:stretch>
        </p:blipFill>
        <p:spPr bwMode="auto">
          <a:xfrm>
            <a:off x="2388792" y="2211388"/>
            <a:ext cx="5608240" cy="4248150"/>
          </a:xfrm>
          <a:prstGeom prst="rect">
            <a:avLst/>
          </a:prstGeom>
          <a:noFill/>
        </p:spPr>
      </p:pic>
      <p:sp>
        <p:nvSpPr>
          <p:cNvPr id="8" name="Rectangle 22"/>
          <p:cNvSpPr txBox="1">
            <a:spLocks noChangeArrowheads="1"/>
          </p:cNvSpPr>
          <p:nvPr/>
        </p:nvSpPr>
        <p:spPr>
          <a:xfrm>
            <a:off x="0" y="0"/>
            <a:ext cx="9906000" cy="6858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latin typeface="+mj-lt"/>
                <a:ea typeface="+mj-lt"/>
                <a:cs typeface="+mj-lt"/>
              </a:rPr>
              <a:t>The Components of the Blessing          </a:t>
            </a:r>
            <a:endParaRPr lang="en-GB" sz="4000" b="1" dirty="0">
              <a:solidFill>
                <a:schemeClr val="bg2">
                  <a:lumMod val="10000"/>
                </a:schemeClr>
              </a:solidFill>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1029"/>
          <p:cNvSpPr txBox="1">
            <a:spLocks noChangeArrowheads="1"/>
          </p:cNvSpPr>
          <p:nvPr/>
        </p:nvSpPr>
        <p:spPr bwMode="auto">
          <a:xfrm>
            <a:off x="2311400" y="1216026"/>
            <a:ext cx="7346950" cy="519113"/>
          </a:xfrm>
          <a:prstGeom prst="rect">
            <a:avLst/>
          </a:prstGeom>
          <a:noFill/>
          <a:ln w="9525">
            <a:noFill/>
            <a:miter lim="800000"/>
            <a:headEnd/>
            <a:tailEnd/>
          </a:ln>
        </p:spPr>
        <p:txBody>
          <a:bodyPr>
            <a:spAutoFit/>
          </a:bodyPr>
          <a:lstStyle/>
          <a:p>
            <a:pPr>
              <a:spcBef>
                <a:spcPct val="50000"/>
              </a:spcBef>
            </a:pPr>
            <a:r>
              <a:rPr lang="en-US" sz="2800" b="1">
                <a:solidFill>
                  <a:schemeClr val="accent2">
                    <a:lumMod val="50000"/>
                  </a:schemeClr>
                </a:solidFill>
                <a:latin typeface="Arial" charset="0"/>
              </a:rPr>
              <a:t>Sprinkling with Holy Water</a:t>
            </a:r>
          </a:p>
        </p:txBody>
      </p:sp>
      <p:sp>
        <p:nvSpPr>
          <p:cNvPr id="68611" name="Text Box 1030"/>
          <p:cNvSpPr txBox="1">
            <a:spLocks noChangeArrowheads="1"/>
          </p:cNvSpPr>
          <p:nvPr/>
        </p:nvSpPr>
        <p:spPr bwMode="auto">
          <a:xfrm>
            <a:off x="2311400" y="1854201"/>
            <a:ext cx="7346950" cy="519113"/>
          </a:xfrm>
          <a:prstGeom prst="rect">
            <a:avLst/>
          </a:prstGeom>
          <a:noFill/>
          <a:ln w="9525">
            <a:noFill/>
            <a:miter lim="800000"/>
            <a:headEnd/>
            <a:tailEnd/>
          </a:ln>
        </p:spPr>
        <p:txBody>
          <a:bodyPr>
            <a:spAutoFit/>
          </a:bodyPr>
          <a:lstStyle/>
          <a:p>
            <a:pPr>
              <a:spcBef>
                <a:spcPct val="50000"/>
              </a:spcBef>
            </a:pPr>
            <a:r>
              <a:rPr lang="en-US" sz="2800" b="1">
                <a:solidFill>
                  <a:schemeClr val="accent2">
                    <a:lumMod val="50000"/>
                  </a:schemeClr>
                </a:solidFill>
                <a:latin typeface="Arial" charset="0"/>
              </a:rPr>
              <a:t>Recitation of Wedding Vows</a:t>
            </a:r>
          </a:p>
        </p:txBody>
      </p:sp>
      <p:sp>
        <p:nvSpPr>
          <p:cNvPr id="68612" name="Text Box 1031"/>
          <p:cNvSpPr txBox="1">
            <a:spLocks noChangeArrowheads="1"/>
          </p:cNvSpPr>
          <p:nvPr/>
        </p:nvSpPr>
        <p:spPr bwMode="auto">
          <a:xfrm>
            <a:off x="2311400" y="2460626"/>
            <a:ext cx="7346950" cy="519113"/>
          </a:xfrm>
          <a:prstGeom prst="rect">
            <a:avLst/>
          </a:prstGeom>
          <a:noFill/>
          <a:ln w="9525">
            <a:noFill/>
            <a:miter lim="800000"/>
            <a:headEnd/>
            <a:tailEnd/>
          </a:ln>
        </p:spPr>
        <p:txBody>
          <a:bodyPr>
            <a:spAutoFit/>
          </a:bodyPr>
          <a:lstStyle/>
          <a:p>
            <a:pPr>
              <a:spcBef>
                <a:spcPct val="50000"/>
              </a:spcBef>
            </a:pPr>
            <a:r>
              <a:rPr lang="en-US" sz="2800" b="1">
                <a:solidFill>
                  <a:schemeClr val="accent2">
                    <a:lumMod val="50000"/>
                  </a:schemeClr>
                </a:solidFill>
                <a:latin typeface="Arial" charset="0"/>
              </a:rPr>
              <a:t>Exchange of Rings</a:t>
            </a:r>
          </a:p>
        </p:txBody>
      </p:sp>
      <p:sp>
        <p:nvSpPr>
          <p:cNvPr id="68613" name="Oval 1032"/>
          <p:cNvSpPr>
            <a:spLocks noChangeArrowheads="1"/>
          </p:cNvSpPr>
          <p:nvPr/>
        </p:nvSpPr>
        <p:spPr bwMode="auto">
          <a:xfrm>
            <a:off x="1816100" y="1358900"/>
            <a:ext cx="247650" cy="228600"/>
          </a:xfrm>
          <a:prstGeom prst="ellipse">
            <a:avLst/>
          </a:prstGeom>
          <a:solidFill>
            <a:schemeClr val="accent1"/>
          </a:solidFill>
          <a:ln w="9525">
            <a:solidFill>
              <a:schemeClr val="tx1"/>
            </a:solidFill>
            <a:round/>
            <a:headEnd/>
            <a:tailEnd/>
          </a:ln>
        </p:spPr>
        <p:txBody>
          <a:bodyPr wrap="none" anchor="ctr"/>
          <a:lstStyle/>
          <a:p>
            <a:endParaRPr lang="en-IE">
              <a:solidFill>
                <a:schemeClr val="accent2">
                  <a:lumMod val="50000"/>
                </a:schemeClr>
              </a:solidFill>
            </a:endParaRPr>
          </a:p>
        </p:txBody>
      </p:sp>
      <p:sp>
        <p:nvSpPr>
          <p:cNvPr id="68614" name="Oval 1033"/>
          <p:cNvSpPr>
            <a:spLocks noChangeArrowheads="1"/>
          </p:cNvSpPr>
          <p:nvPr/>
        </p:nvSpPr>
        <p:spPr bwMode="auto">
          <a:xfrm>
            <a:off x="1816100" y="2613025"/>
            <a:ext cx="247650" cy="228600"/>
          </a:xfrm>
          <a:prstGeom prst="ellipse">
            <a:avLst/>
          </a:prstGeom>
          <a:solidFill>
            <a:schemeClr val="accent1"/>
          </a:solidFill>
          <a:ln w="9525">
            <a:solidFill>
              <a:schemeClr val="tx1"/>
            </a:solidFill>
            <a:round/>
            <a:headEnd/>
            <a:tailEnd/>
          </a:ln>
        </p:spPr>
        <p:txBody>
          <a:bodyPr wrap="none" anchor="ctr"/>
          <a:lstStyle/>
          <a:p>
            <a:endParaRPr lang="en-IE">
              <a:solidFill>
                <a:schemeClr val="accent2">
                  <a:lumMod val="50000"/>
                </a:schemeClr>
              </a:solidFill>
            </a:endParaRPr>
          </a:p>
        </p:txBody>
      </p:sp>
      <p:sp>
        <p:nvSpPr>
          <p:cNvPr id="68615" name="Oval 1034"/>
          <p:cNvSpPr>
            <a:spLocks noChangeArrowheads="1"/>
          </p:cNvSpPr>
          <p:nvPr/>
        </p:nvSpPr>
        <p:spPr bwMode="auto">
          <a:xfrm>
            <a:off x="1816100" y="2006600"/>
            <a:ext cx="247650" cy="228600"/>
          </a:xfrm>
          <a:prstGeom prst="ellipse">
            <a:avLst/>
          </a:prstGeom>
          <a:solidFill>
            <a:schemeClr val="accent1"/>
          </a:solidFill>
          <a:ln w="9525">
            <a:solidFill>
              <a:schemeClr val="tx1"/>
            </a:solidFill>
            <a:round/>
            <a:headEnd/>
            <a:tailEnd/>
          </a:ln>
        </p:spPr>
        <p:txBody>
          <a:bodyPr wrap="none" anchor="ctr"/>
          <a:lstStyle/>
          <a:p>
            <a:endParaRPr lang="en-IE">
              <a:solidFill>
                <a:schemeClr val="accent2">
                  <a:lumMod val="50000"/>
                </a:schemeClr>
              </a:solidFill>
            </a:endParaRPr>
          </a:p>
        </p:txBody>
      </p:sp>
      <p:sp>
        <p:nvSpPr>
          <p:cNvPr id="68619" name="Text Box 1031"/>
          <p:cNvSpPr txBox="1">
            <a:spLocks noChangeArrowheads="1"/>
          </p:cNvSpPr>
          <p:nvPr/>
        </p:nvSpPr>
        <p:spPr bwMode="auto">
          <a:xfrm>
            <a:off x="2320000" y="3044826"/>
            <a:ext cx="7346950" cy="519113"/>
          </a:xfrm>
          <a:prstGeom prst="rect">
            <a:avLst/>
          </a:prstGeom>
          <a:noFill/>
          <a:ln w="9525">
            <a:noFill/>
            <a:miter lim="800000"/>
            <a:headEnd/>
            <a:tailEnd/>
          </a:ln>
        </p:spPr>
        <p:txBody>
          <a:bodyPr>
            <a:spAutoFit/>
          </a:bodyPr>
          <a:lstStyle/>
          <a:p>
            <a:pPr>
              <a:spcBef>
                <a:spcPct val="50000"/>
              </a:spcBef>
            </a:pPr>
            <a:r>
              <a:rPr lang="en-US" sz="2800" b="1">
                <a:solidFill>
                  <a:schemeClr val="accent2">
                    <a:lumMod val="50000"/>
                  </a:schemeClr>
                </a:solidFill>
                <a:latin typeface="Arial" charset="0"/>
              </a:rPr>
              <a:t>Blessing Prayer</a:t>
            </a:r>
          </a:p>
        </p:txBody>
      </p:sp>
      <p:sp>
        <p:nvSpPr>
          <p:cNvPr id="68620" name="Oval 1033"/>
          <p:cNvSpPr>
            <a:spLocks noChangeArrowheads="1"/>
          </p:cNvSpPr>
          <p:nvPr/>
        </p:nvSpPr>
        <p:spPr bwMode="auto">
          <a:xfrm>
            <a:off x="1824700" y="3200400"/>
            <a:ext cx="247650" cy="228600"/>
          </a:xfrm>
          <a:prstGeom prst="ellipse">
            <a:avLst/>
          </a:prstGeom>
          <a:solidFill>
            <a:schemeClr val="accent1"/>
          </a:solidFill>
          <a:ln w="9525">
            <a:solidFill>
              <a:schemeClr val="tx1"/>
            </a:solidFill>
            <a:round/>
            <a:headEnd/>
            <a:tailEnd/>
          </a:ln>
        </p:spPr>
        <p:txBody>
          <a:bodyPr wrap="none" anchor="ctr"/>
          <a:lstStyle/>
          <a:p>
            <a:endParaRPr lang="en-IE">
              <a:solidFill>
                <a:schemeClr val="accent2">
                  <a:lumMod val="50000"/>
                </a:schemeClr>
              </a:solidFill>
            </a:endParaRPr>
          </a:p>
        </p:txBody>
      </p:sp>
      <p:pic>
        <p:nvPicPr>
          <p:cNvPr id="68623" name="Picture 15" descr="iStock_000007189242XSmall"/>
          <p:cNvPicPr>
            <a:picLocks noChangeAspect="1" noChangeArrowheads="1"/>
          </p:cNvPicPr>
          <p:nvPr/>
        </p:nvPicPr>
        <p:blipFill>
          <a:blip r:embed="rId3" cstate="print"/>
          <a:srcRect/>
          <a:stretch>
            <a:fillRect/>
          </a:stretch>
        </p:blipFill>
        <p:spPr bwMode="auto">
          <a:xfrm>
            <a:off x="5293519" y="3792539"/>
            <a:ext cx="3967560" cy="2427287"/>
          </a:xfrm>
          <a:prstGeom prst="rect">
            <a:avLst/>
          </a:prstGeom>
          <a:noFill/>
        </p:spPr>
      </p:pic>
      <p:sp>
        <p:nvSpPr>
          <p:cNvPr id="13" name="Rectangle 22"/>
          <p:cNvSpPr txBox="1">
            <a:spLocks noChangeArrowheads="1"/>
          </p:cNvSpPr>
          <p:nvPr/>
        </p:nvSpPr>
        <p:spPr>
          <a:xfrm>
            <a:off x="0" y="0"/>
            <a:ext cx="9906000" cy="6858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latin typeface="+mj-lt"/>
                <a:ea typeface="+mj-lt"/>
                <a:cs typeface="+mj-lt"/>
              </a:rPr>
              <a:t>The Blessing Ceremony           </a:t>
            </a:r>
            <a:endParaRPr lang="en-GB" sz="4000" b="1" dirty="0">
              <a:solidFill>
                <a:schemeClr val="bg2">
                  <a:lumMod val="10000"/>
                </a:schemeClr>
              </a:solidFill>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2"/>
          <p:cNvSpPr txBox="1">
            <a:spLocks noChangeArrowheads="1"/>
          </p:cNvSpPr>
          <p:nvPr/>
        </p:nvSpPr>
        <p:spPr>
          <a:xfrm>
            <a:off x="0" y="0"/>
            <a:ext cx="9906000" cy="6858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latin typeface="+mj-lt"/>
                <a:ea typeface="+mj-lt"/>
                <a:cs typeface="+mj-lt"/>
              </a:rPr>
              <a:t>The World Peace Blessing Vows        </a:t>
            </a:r>
            <a:endParaRPr lang="en-GB" sz="4000" b="1" dirty="0">
              <a:solidFill>
                <a:schemeClr val="bg2">
                  <a:lumMod val="10000"/>
                </a:schemeClr>
              </a:solidFill>
              <a:latin typeface="+mj-lt"/>
              <a:ea typeface="+mj-lt"/>
              <a:cs typeface="+mj-lt"/>
            </a:endParaRPr>
          </a:p>
        </p:txBody>
      </p:sp>
      <p:sp>
        <p:nvSpPr>
          <p:cNvPr id="5" name="Text Box 3"/>
          <p:cNvSpPr txBox="1">
            <a:spLocks noChangeArrowheads="1"/>
          </p:cNvSpPr>
          <p:nvPr/>
        </p:nvSpPr>
        <p:spPr bwMode="auto">
          <a:xfrm>
            <a:off x="609600" y="1219200"/>
            <a:ext cx="8915400" cy="5509200"/>
          </a:xfrm>
          <a:prstGeom prst="rect">
            <a:avLst/>
          </a:prstGeom>
          <a:noFill/>
          <a:ln w="9525">
            <a:noFill/>
            <a:miter lim="800000"/>
            <a:headEnd/>
            <a:tailEnd/>
          </a:ln>
          <a:effectLst/>
        </p:spPr>
        <p:txBody>
          <a:bodyPr wrap="square">
            <a:spAutoFit/>
          </a:bodyPr>
          <a:lstStyle/>
          <a:p>
            <a:pPr>
              <a:spcBef>
                <a:spcPct val="50000"/>
              </a:spcBef>
              <a:buFont typeface="Wingdings" pitchFamily="2" charset="2"/>
              <a:buChar char="v"/>
            </a:pPr>
            <a:r>
              <a:rPr lang="en-US" sz="3200" dirty="0" smtClean="0">
                <a:solidFill>
                  <a:schemeClr val="accent6">
                    <a:lumMod val="50000"/>
                  </a:schemeClr>
                </a:solidFill>
                <a:latin typeface="Arial" charset="0"/>
              </a:rPr>
              <a:t>To uphold the standard of true love as a person of integrity, a true man or woman </a:t>
            </a:r>
          </a:p>
          <a:p>
            <a:pPr>
              <a:spcBef>
                <a:spcPct val="50000"/>
              </a:spcBef>
              <a:buFont typeface="Wingdings" pitchFamily="2" charset="2"/>
              <a:buChar char="v"/>
            </a:pPr>
            <a:r>
              <a:rPr lang="en-US" sz="3200" dirty="0" smtClean="0">
                <a:solidFill>
                  <a:schemeClr val="accent6">
                    <a:lumMod val="50000"/>
                  </a:schemeClr>
                </a:solidFill>
                <a:latin typeface="Arial" charset="0"/>
              </a:rPr>
              <a:t> To establish a family with which God can be happy  </a:t>
            </a:r>
          </a:p>
          <a:p>
            <a:pPr>
              <a:spcBef>
                <a:spcPct val="50000"/>
              </a:spcBef>
              <a:buFont typeface="Wingdings" pitchFamily="2" charset="2"/>
              <a:buChar char="v"/>
            </a:pPr>
            <a:r>
              <a:rPr lang="en-US" sz="3200" dirty="0" smtClean="0">
                <a:solidFill>
                  <a:schemeClr val="accent6">
                    <a:lumMod val="50000"/>
                  </a:schemeClr>
                </a:solidFill>
                <a:latin typeface="Arial" charset="0"/>
              </a:rPr>
              <a:t> As a parent to raise your children in goodness to be an example to the world</a:t>
            </a:r>
          </a:p>
          <a:p>
            <a:pPr>
              <a:spcBef>
                <a:spcPct val="50000"/>
              </a:spcBef>
              <a:buFont typeface="Wingdings" pitchFamily="2" charset="2"/>
              <a:buChar char="v"/>
            </a:pPr>
            <a:r>
              <a:rPr lang="en-US" sz="3200" dirty="0" smtClean="0">
                <a:solidFill>
                  <a:schemeClr val="accent6">
                    <a:lumMod val="50000"/>
                  </a:schemeClr>
                </a:solidFill>
                <a:latin typeface="Arial" charset="0"/>
              </a:rPr>
              <a:t>To give love to the society, nation and world beyond racial, national, and religious boundaries  </a:t>
            </a:r>
          </a:p>
          <a:p>
            <a:pPr>
              <a:spcBef>
                <a:spcPct val="50000"/>
              </a:spcBef>
            </a:pPr>
            <a:r>
              <a:rPr lang="en-US" sz="3200" dirty="0">
                <a:solidFill>
                  <a:schemeClr val="accent6">
                    <a:lumMod val="50000"/>
                  </a:schemeClr>
                </a:solidFill>
                <a:latin typeface="Arial" charset="0"/>
              </a:rPr>
              <a:t> </a:t>
            </a:r>
            <a:r>
              <a:rPr lang="en-US" sz="3200" dirty="0" smtClean="0">
                <a:solidFill>
                  <a:schemeClr val="accent6">
                    <a:lumMod val="50000"/>
                  </a:schemeClr>
                </a:solidFill>
                <a:latin typeface="Arial" charset="0"/>
              </a:rPr>
              <a:t>   </a:t>
            </a:r>
            <a:endParaRPr lang="en-US" sz="3200" dirty="0">
              <a:solidFill>
                <a:schemeClr val="accent6">
                  <a:lumMod val="50000"/>
                </a:schemeClr>
              </a:solidFill>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6" name="Oval 1032"/>
          <p:cNvSpPr>
            <a:spLocks noChangeArrowheads="1"/>
          </p:cNvSpPr>
          <p:nvPr/>
        </p:nvSpPr>
        <p:spPr bwMode="auto">
          <a:xfrm>
            <a:off x="1816100" y="1358900"/>
            <a:ext cx="247650" cy="228600"/>
          </a:xfrm>
          <a:prstGeom prst="ellipse">
            <a:avLst/>
          </a:prstGeom>
          <a:solidFill>
            <a:schemeClr val="accent1"/>
          </a:solidFill>
          <a:ln w="9525">
            <a:solidFill>
              <a:schemeClr val="tx1"/>
            </a:solidFill>
            <a:round/>
            <a:headEnd/>
            <a:tailEnd/>
          </a:ln>
        </p:spPr>
        <p:txBody>
          <a:bodyPr wrap="none" anchor="ctr"/>
          <a:lstStyle/>
          <a:p>
            <a:endParaRPr lang="en-IE">
              <a:solidFill>
                <a:schemeClr val="accent2">
                  <a:lumMod val="50000"/>
                </a:schemeClr>
              </a:solidFill>
            </a:endParaRPr>
          </a:p>
        </p:txBody>
      </p:sp>
      <p:sp>
        <p:nvSpPr>
          <p:cNvPr id="138250" name="Text Box 1031"/>
          <p:cNvSpPr txBox="1">
            <a:spLocks noChangeArrowheads="1"/>
          </p:cNvSpPr>
          <p:nvPr/>
        </p:nvSpPr>
        <p:spPr bwMode="auto">
          <a:xfrm>
            <a:off x="2309681" y="1208088"/>
            <a:ext cx="7346950" cy="830997"/>
          </a:xfrm>
          <a:prstGeom prst="rect">
            <a:avLst/>
          </a:prstGeom>
          <a:noFill/>
          <a:ln w="9525">
            <a:noFill/>
            <a:miter lim="800000"/>
            <a:headEnd/>
            <a:tailEnd/>
          </a:ln>
        </p:spPr>
        <p:txBody>
          <a:bodyPr>
            <a:spAutoFit/>
          </a:bodyPr>
          <a:lstStyle/>
          <a:p>
            <a:pPr>
              <a:spcBef>
                <a:spcPct val="50000"/>
              </a:spcBef>
            </a:pPr>
            <a:r>
              <a:rPr lang="en-US" sz="2800" b="1" dirty="0" smtClean="0">
                <a:solidFill>
                  <a:schemeClr val="accent2">
                    <a:lumMod val="50000"/>
                  </a:schemeClr>
                </a:solidFill>
                <a:latin typeface="Arial" charset="0"/>
              </a:rPr>
              <a:t>Time of Spiritual Renewal and Purification </a:t>
            </a:r>
            <a:r>
              <a:rPr lang="en-US" sz="2800" b="1" dirty="0">
                <a:solidFill>
                  <a:schemeClr val="accent2">
                    <a:lumMod val="50000"/>
                  </a:schemeClr>
                </a:solidFill>
                <a:latin typeface="Arial" charset="0"/>
              </a:rPr>
              <a:t/>
            </a:r>
            <a:br>
              <a:rPr lang="en-US" sz="2800" b="1" dirty="0">
                <a:solidFill>
                  <a:schemeClr val="accent2">
                    <a:lumMod val="50000"/>
                  </a:schemeClr>
                </a:solidFill>
                <a:latin typeface="Arial" charset="0"/>
              </a:rPr>
            </a:br>
            <a:endParaRPr lang="en-US" sz="2000" b="1" i="1" dirty="0">
              <a:solidFill>
                <a:schemeClr val="accent2">
                  <a:lumMod val="50000"/>
                </a:schemeClr>
              </a:solidFill>
              <a:latin typeface="Arial" charset="0"/>
            </a:endParaRPr>
          </a:p>
        </p:txBody>
      </p:sp>
      <p:sp>
        <p:nvSpPr>
          <p:cNvPr id="138255" name="Rectangle 15"/>
          <p:cNvSpPr>
            <a:spLocks noChangeArrowheads="1"/>
          </p:cNvSpPr>
          <p:nvPr/>
        </p:nvSpPr>
        <p:spPr bwMode="auto">
          <a:xfrm>
            <a:off x="1267487" y="1808163"/>
            <a:ext cx="8420100" cy="4114800"/>
          </a:xfrm>
          <a:prstGeom prst="rect">
            <a:avLst/>
          </a:prstGeom>
          <a:noFill/>
          <a:ln w="9525">
            <a:noFill/>
            <a:miter lim="800000"/>
            <a:headEnd/>
            <a:tailEnd/>
          </a:ln>
        </p:spPr>
        <p:txBody>
          <a:bodyPr/>
          <a:lstStyle/>
          <a:p>
            <a:pPr marL="342900" indent="-342900">
              <a:spcBef>
                <a:spcPct val="50000"/>
              </a:spcBef>
              <a:buFont typeface="Wingdings" pitchFamily="2" charset="2"/>
              <a:buNone/>
            </a:pPr>
            <a:endParaRPr lang="en-GB" sz="2800" dirty="0">
              <a:solidFill>
                <a:schemeClr val="accent2">
                  <a:lumMod val="50000"/>
                </a:schemeClr>
              </a:solidFill>
              <a:latin typeface="Arial" charset="0"/>
            </a:endParaRPr>
          </a:p>
          <a:p>
            <a:pPr marL="342900" indent="-342900" eaLnBrk="0" hangingPunct="0">
              <a:spcBef>
                <a:spcPct val="20000"/>
              </a:spcBef>
              <a:buClr>
                <a:schemeClr val="tx2"/>
              </a:buClr>
              <a:buSzPct val="75000"/>
              <a:buFont typeface="Wingdings" pitchFamily="2" charset="2"/>
              <a:buChar char="n"/>
            </a:pPr>
            <a:r>
              <a:rPr lang="en-GB" dirty="0" smtClean="0">
                <a:solidFill>
                  <a:schemeClr val="accent2">
                    <a:lumMod val="50000"/>
                  </a:schemeClr>
                </a:solidFill>
                <a:latin typeface="Arial" charset="0"/>
              </a:rPr>
              <a:t>A </a:t>
            </a:r>
            <a:r>
              <a:rPr lang="en-GB" dirty="0">
                <a:solidFill>
                  <a:schemeClr val="accent2">
                    <a:lumMod val="50000"/>
                  </a:schemeClr>
                </a:solidFill>
                <a:latin typeface="Arial" charset="0"/>
              </a:rPr>
              <a:t>time of </a:t>
            </a:r>
            <a:r>
              <a:rPr lang="en-GB" dirty="0" smtClean="0">
                <a:solidFill>
                  <a:schemeClr val="accent2">
                    <a:lumMod val="50000"/>
                  </a:schemeClr>
                </a:solidFill>
                <a:latin typeface="Arial" charset="0"/>
              </a:rPr>
              <a:t>purification for a new beginning</a:t>
            </a:r>
            <a:r>
              <a:rPr lang="en-GB" dirty="0">
                <a:solidFill>
                  <a:schemeClr val="accent2">
                    <a:lumMod val="50000"/>
                  </a:schemeClr>
                </a:solidFill>
                <a:latin typeface="Arial" charset="0"/>
              </a:rPr>
              <a:t/>
            </a:r>
            <a:br>
              <a:rPr lang="en-GB" dirty="0">
                <a:solidFill>
                  <a:schemeClr val="accent2">
                    <a:lumMod val="50000"/>
                  </a:schemeClr>
                </a:solidFill>
                <a:latin typeface="Arial" charset="0"/>
              </a:rPr>
            </a:br>
            <a:r>
              <a:rPr lang="en-GB" sz="2000" i="1" dirty="0">
                <a:solidFill>
                  <a:schemeClr val="accent2">
                    <a:lumMod val="50000"/>
                  </a:schemeClr>
                </a:solidFill>
                <a:latin typeface="Arial" charset="0"/>
              </a:rPr>
              <a:t>As in the great religious traditions of fasting, Lent, Ramadan or Passover (Pesach</a:t>
            </a:r>
            <a:r>
              <a:rPr lang="en-GB" sz="2000" i="1" dirty="0" smtClean="0">
                <a:solidFill>
                  <a:schemeClr val="accent2">
                    <a:lumMod val="50000"/>
                  </a:schemeClr>
                </a:solidFill>
                <a:latin typeface="Arial" charset="0"/>
              </a:rPr>
              <a:t>)</a:t>
            </a:r>
          </a:p>
          <a:p>
            <a:pPr marL="342900" indent="-342900" eaLnBrk="0" hangingPunct="0">
              <a:spcBef>
                <a:spcPct val="20000"/>
              </a:spcBef>
              <a:buClr>
                <a:schemeClr val="tx2"/>
              </a:buClr>
              <a:buSzPct val="75000"/>
            </a:pPr>
            <a:endParaRPr lang="en-GB" sz="2000" i="1" dirty="0" smtClean="0">
              <a:solidFill>
                <a:schemeClr val="accent2">
                  <a:lumMod val="50000"/>
                </a:schemeClr>
              </a:solidFill>
              <a:latin typeface="Arial" charset="0"/>
            </a:endParaRPr>
          </a:p>
          <a:p>
            <a:pPr marL="342900" indent="-342900" eaLnBrk="0" hangingPunct="0">
              <a:spcBef>
                <a:spcPct val="20000"/>
              </a:spcBef>
              <a:buClr>
                <a:schemeClr val="tx2"/>
              </a:buClr>
              <a:buSzPct val="75000"/>
              <a:buFont typeface="Wingdings" pitchFamily="2" charset="2"/>
              <a:buChar char="n"/>
            </a:pPr>
            <a:r>
              <a:rPr lang="en-GB" sz="2000" dirty="0" smtClean="0">
                <a:solidFill>
                  <a:schemeClr val="accent2">
                    <a:lumMod val="50000"/>
                  </a:schemeClr>
                </a:solidFill>
                <a:latin typeface="Arial" charset="0"/>
              </a:rPr>
              <a:t>40 Days through which t</a:t>
            </a:r>
            <a:r>
              <a:rPr lang="en-GB" dirty="0" smtClean="0">
                <a:solidFill>
                  <a:schemeClr val="accent2">
                    <a:lumMod val="50000"/>
                  </a:schemeClr>
                </a:solidFill>
                <a:latin typeface="Arial" charset="0"/>
              </a:rPr>
              <a:t>he </a:t>
            </a:r>
            <a:r>
              <a:rPr lang="en-GB" dirty="0">
                <a:solidFill>
                  <a:schemeClr val="accent2">
                    <a:lumMod val="50000"/>
                  </a:schemeClr>
                </a:solidFill>
                <a:latin typeface="Arial" charset="0"/>
              </a:rPr>
              <a:t>couple can prepare to enjoy intimacy as husband and wife on a more profound and higher </a:t>
            </a:r>
            <a:r>
              <a:rPr lang="en-GB" dirty="0" smtClean="0">
                <a:solidFill>
                  <a:schemeClr val="accent2">
                    <a:lumMod val="50000"/>
                  </a:schemeClr>
                </a:solidFill>
                <a:latin typeface="Arial" charset="0"/>
              </a:rPr>
              <a:t>level</a:t>
            </a:r>
          </a:p>
          <a:p>
            <a:pPr marL="342900" indent="-342900" eaLnBrk="0" hangingPunct="0">
              <a:spcBef>
                <a:spcPct val="20000"/>
              </a:spcBef>
              <a:buClr>
                <a:schemeClr val="tx2"/>
              </a:buClr>
              <a:buSzPct val="75000"/>
              <a:buFont typeface="Wingdings" pitchFamily="2" charset="2"/>
              <a:buChar char="n"/>
            </a:pPr>
            <a:endParaRPr lang="en-GB" dirty="0" smtClean="0">
              <a:solidFill>
                <a:schemeClr val="accent2">
                  <a:lumMod val="50000"/>
                </a:schemeClr>
              </a:solidFill>
              <a:latin typeface="Arial" charset="0"/>
            </a:endParaRPr>
          </a:p>
          <a:p>
            <a:pPr marL="342900" indent="-342900" eaLnBrk="0" hangingPunct="0">
              <a:spcBef>
                <a:spcPct val="20000"/>
              </a:spcBef>
              <a:buClr>
                <a:schemeClr val="tx2"/>
              </a:buClr>
              <a:buSzPct val="75000"/>
              <a:buFont typeface="Wingdings" pitchFamily="2" charset="2"/>
              <a:buChar char="n"/>
            </a:pPr>
            <a:r>
              <a:rPr lang="en-GB" dirty="0" smtClean="0">
                <a:solidFill>
                  <a:schemeClr val="accent2">
                    <a:lumMod val="50000"/>
                  </a:schemeClr>
                </a:solidFill>
                <a:latin typeface="Arial" charset="0"/>
              </a:rPr>
              <a:t>The Holy Honeymoon  </a:t>
            </a:r>
            <a:endParaRPr lang="en-GB" dirty="0">
              <a:solidFill>
                <a:schemeClr val="accent2">
                  <a:lumMod val="50000"/>
                </a:schemeClr>
              </a:solidFill>
              <a:latin typeface="Arial" charset="0"/>
            </a:endParaRPr>
          </a:p>
        </p:txBody>
      </p:sp>
      <p:sp>
        <p:nvSpPr>
          <p:cNvPr id="7" name="Rectangle 22"/>
          <p:cNvSpPr txBox="1">
            <a:spLocks noChangeArrowheads="1"/>
          </p:cNvSpPr>
          <p:nvPr/>
        </p:nvSpPr>
        <p:spPr>
          <a:xfrm>
            <a:off x="0" y="0"/>
            <a:ext cx="9906000" cy="6858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latin typeface="+mj-lt"/>
                <a:ea typeface="+mj-lt"/>
                <a:cs typeface="+mj-lt"/>
              </a:rPr>
              <a:t>The Components of the Blessing          </a:t>
            </a:r>
            <a:endParaRPr lang="en-GB" sz="4000" b="1" dirty="0">
              <a:solidFill>
                <a:schemeClr val="bg2">
                  <a:lumMod val="10000"/>
                </a:schemeClr>
              </a:solidFill>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255">
                                            <p:txEl>
                                              <p:pRg st="1" end="1"/>
                                            </p:txEl>
                                          </p:spTgt>
                                        </p:tgtEl>
                                        <p:attrNameLst>
                                          <p:attrName>style.visibility</p:attrName>
                                        </p:attrNameLst>
                                      </p:cBhvr>
                                      <p:to>
                                        <p:strVal val="visible"/>
                                      </p:to>
                                    </p:set>
                                    <p:animEffect transition="in" filter="fade">
                                      <p:cBhvr>
                                        <p:cTn id="7" dur="500"/>
                                        <p:tgtEl>
                                          <p:spTgt spid="1382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8255">
                                            <p:txEl>
                                              <p:pRg st="3" end="3"/>
                                            </p:txEl>
                                          </p:spTgt>
                                        </p:tgtEl>
                                        <p:attrNameLst>
                                          <p:attrName>style.visibility</p:attrName>
                                        </p:attrNameLst>
                                      </p:cBhvr>
                                      <p:to>
                                        <p:strVal val="visible"/>
                                      </p:to>
                                    </p:set>
                                    <p:animEffect transition="in" filter="fade">
                                      <p:cBhvr>
                                        <p:cTn id="12" dur="500"/>
                                        <p:tgtEl>
                                          <p:spTgt spid="13825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8255">
                                            <p:txEl>
                                              <p:pRg st="5" end="5"/>
                                            </p:txEl>
                                          </p:spTgt>
                                        </p:tgtEl>
                                        <p:attrNameLst>
                                          <p:attrName>style.visibility</p:attrName>
                                        </p:attrNameLst>
                                      </p:cBhvr>
                                      <p:to>
                                        <p:strVal val="visible"/>
                                      </p:to>
                                    </p:set>
                                    <p:animEffect transition="in" filter="fade">
                                      <p:cBhvr>
                                        <p:cTn id="17" dur="500"/>
                                        <p:tgtEl>
                                          <p:spTgt spid="1382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Blessed Family Tradition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
        <p:nvSpPr>
          <p:cNvPr id="16" name="Text Box 3"/>
          <p:cNvSpPr txBox="1">
            <a:spLocks noChangeArrowheads="1"/>
          </p:cNvSpPr>
          <p:nvPr/>
        </p:nvSpPr>
        <p:spPr bwMode="auto">
          <a:xfrm>
            <a:off x="685800" y="1371600"/>
            <a:ext cx="8915400" cy="4247317"/>
          </a:xfrm>
          <a:prstGeom prst="rect">
            <a:avLst/>
          </a:prstGeom>
          <a:noFill/>
          <a:ln w="9525">
            <a:noFill/>
            <a:miter lim="800000"/>
            <a:headEnd/>
            <a:tailEnd/>
          </a:ln>
          <a:effectLst/>
        </p:spPr>
        <p:txBody>
          <a:bodyPr wrap="square">
            <a:spAutoFit/>
          </a:bodyPr>
          <a:lstStyle/>
          <a:p>
            <a:pPr marL="538163" indent="-538163">
              <a:spcBef>
                <a:spcPct val="50000"/>
              </a:spcBef>
              <a:buFont typeface="Wingdings" pitchFamily="2" charset="2"/>
              <a:buChar char="v"/>
            </a:pPr>
            <a:r>
              <a:rPr lang="en-US" sz="3600" b="1" dirty="0" smtClean="0">
                <a:solidFill>
                  <a:schemeClr val="bg2">
                    <a:lumMod val="10000"/>
                  </a:schemeClr>
                </a:solidFill>
              </a:rPr>
              <a:t>Blessed Family Associations </a:t>
            </a:r>
            <a:r>
              <a:rPr lang="en-US" sz="3600" b="1" dirty="0" smtClean="0">
                <a:solidFill>
                  <a:schemeClr val="bg2">
                    <a:lumMod val="10000"/>
                  </a:schemeClr>
                </a:solidFill>
                <a:latin typeface="+mj-lt"/>
              </a:rPr>
              <a:t>On-going support and education for couples </a:t>
            </a:r>
          </a:p>
          <a:p>
            <a:pPr marL="538163" indent="-538163">
              <a:spcBef>
                <a:spcPct val="50000"/>
              </a:spcBef>
              <a:buFont typeface="Wingdings" pitchFamily="2" charset="2"/>
              <a:buChar char="v"/>
            </a:pPr>
            <a:r>
              <a:rPr lang="en-US" sz="3600" b="1" dirty="0" smtClean="0">
                <a:solidFill>
                  <a:schemeClr val="bg2">
                    <a:lumMod val="10000"/>
                  </a:schemeClr>
                </a:solidFill>
                <a:latin typeface="+mj-lt"/>
              </a:rPr>
              <a:t> Faith in the home and community </a:t>
            </a:r>
          </a:p>
          <a:p>
            <a:pPr marL="538163" indent="-538163">
              <a:spcBef>
                <a:spcPct val="50000"/>
              </a:spcBef>
              <a:buFont typeface="Wingdings" pitchFamily="2" charset="2"/>
              <a:buChar char="v"/>
            </a:pPr>
            <a:r>
              <a:rPr lang="en-US" sz="3600" b="1" dirty="0" smtClean="0">
                <a:solidFill>
                  <a:schemeClr val="bg2">
                    <a:lumMod val="10000"/>
                  </a:schemeClr>
                </a:solidFill>
                <a:latin typeface="+mj-lt"/>
              </a:rPr>
              <a:t> Workshops for children</a:t>
            </a:r>
          </a:p>
          <a:p>
            <a:pPr marL="538163" indent="-538163">
              <a:spcBef>
                <a:spcPct val="50000"/>
              </a:spcBef>
              <a:buFont typeface="Wingdings" pitchFamily="2" charset="2"/>
              <a:buChar char="v"/>
            </a:pPr>
            <a:r>
              <a:rPr lang="en-US" sz="3600" b="1" dirty="0" smtClean="0">
                <a:solidFill>
                  <a:schemeClr val="bg2">
                    <a:lumMod val="10000"/>
                  </a:schemeClr>
                </a:solidFill>
                <a:latin typeface="+mj-lt"/>
              </a:rPr>
              <a:t> Supporting each other in living for the sake of others </a:t>
            </a:r>
            <a:endParaRPr lang="en-US" sz="3600" b="1" dirty="0">
              <a:solidFill>
                <a:schemeClr val="bg2">
                  <a:lumMod val="10000"/>
                </a:schemeClr>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 calcmode="lin" valueType="num">
                                      <p:cBhvr additive="base">
                                        <p:cTn id="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 calcmode="lin" valueType="num">
                                      <p:cBhvr additive="base">
                                        <p:cTn id="13"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 calcmode="lin" valueType="num">
                                      <p:cBhvr additive="base">
                                        <p:cTn id="19"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838200" y="381000"/>
            <a:ext cx="4267200" cy="2951505"/>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wrap="square" tIns="252000" bIns="252000">
            <a:spAutoFit/>
          </a:bodyPr>
          <a:lstStyle/>
          <a:p>
            <a:pPr algn="ctr" eaLnBrk="0" hangingPunct="0"/>
            <a:r>
              <a:rPr kumimoji="1" lang="en-US" altLang="ko-KR" sz="3300" b="1" dirty="0">
                <a:solidFill>
                  <a:schemeClr val="bg1"/>
                </a:solidFill>
                <a:latin typeface="Candara" pitchFamily="34" charset="0"/>
                <a:ea typeface="Gulim" pitchFamily="34" charset="-127"/>
              </a:rPr>
              <a:t>The significance</a:t>
            </a:r>
          </a:p>
          <a:p>
            <a:pPr algn="ctr" eaLnBrk="0" hangingPunct="0"/>
            <a:r>
              <a:rPr kumimoji="1" lang="en-US" altLang="ko-KR" sz="3300" b="1" dirty="0">
                <a:solidFill>
                  <a:schemeClr val="bg1"/>
                </a:solidFill>
                <a:latin typeface="Candara" pitchFamily="34" charset="0"/>
                <a:ea typeface="Gulim" pitchFamily="34" charset="-127"/>
              </a:rPr>
              <a:t>of the</a:t>
            </a:r>
          </a:p>
          <a:p>
            <a:pPr algn="ctr" eaLnBrk="0" hangingPunct="0"/>
            <a:r>
              <a:rPr kumimoji="1" lang="en-US" altLang="ko-KR" sz="3200" b="1" dirty="0">
                <a:solidFill>
                  <a:schemeClr val="bg1"/>
                </a:solidFill>
                <a:latin typeface="Candara" pitchFamily="34" charset="0"/>
                <a:ea typeface="Gulim" pitchFamily="34" charset="-127"/>
              </a:rPr>
              <a:t> </a:t>
            </a:r>
            <a:r>
              <a:rPr kumimoji="1" lang="en-US" altLang="ko-KR" sz="4400" b="1" dirty="0">
                <a:solidFill>
                  <a:schemeClr val="bg1"/>
                </a:solidFill>
                <a:latin typeface="Candara" pitchFamily="34" charset="0"/>
                <a:ea typeface="Gulim" pitchFamily="34" charset="-127"/>
              </a:rPr>
              <a:t>World Peace Blessing</a:t>
            </a:r>
            <a:endParaRPr kumimoji="1" lang="ko-KR" altLang="en-US" sz="4400" b="1" dirty="0">
              <a:solidFill>
                <a:schemeClr val="bg1"/>
              </a:solidFill>
              <a:latin typeface="Candara" pitchFamily="34" charset="0"/>
              <a:ea typeface="Gulim" pitchFamily="34" charset="-127"/>
            </a:endParaRPr>
          </a:p>
        </p:txBody>
      </p:sp>
      <p:grpSp>
        <p:nvGrpSpPr>
          <p:cNvPr id="2" name="Group 4"/>
          <p:cNvGrpSpPr>
            <a:grpSpLocks/>
          </p:cNvGrpSpPr>
          <p:nvPr/>
        </p:nvGrpSpPr>
        <p:grpSpPr bwMode="auto">
          <a:xfrm>
            <a:off x="5257800" y="504600"/>
            <a:ext cx="3705225" cy="2700000"/>
            <a:chOff x="1248" y="900"/>
            <a:chExt cx="3216" cy="2412"/>
          </a:xfrm>
          <a:effectLst>
            <a:outerShdw blurRad="50800" dist="38100" dir="2700000" algn="tl" rotWithShape="0">
              <a:prstClr val="black">
                <a:alpha val="40000"/>
              </a:prstClr>
            </a:outerShdw>
          </a:effectLst>
        </p:grpSpPr>
        <p:pic>
          <p:nvPicPr>
            <p:cNvPr id="62469" name="Picture 5" descr="WWSO-TP-Doo"/>
            <p:cNvPicPr>
              <a:picLocks noChangeAspect="1" noChangeArrowheads="1"/>
            </p:cNvPicPr>
            <p:nvPr/>
          </p:nvPicPr>
          <p:blipFill>
            <a:blip r:embed="rId3" cstate="print"/>
            <a:srcRect/>
            <a:stretch>
              <a:fillRect/>
            </a:stretch>
          </p:blipFill>
          <p:spPr bwMode="auto">
            <a:xfrm>
              <a:off x="1248" y="900"/>
              <a:ext cx="3216" cy="2412"/>
            </a:xfrm>
            <a:prstGeom prst="rect">
              <a:avLst/>
            </a:prstGeom>
            <a:ln>
              <a:solidFill>
                <a:schemeClr val="bg1"/>
              </a:solidFill>
            </a:ln>
            <a:effectLst>
              <a:outerShdw blurRad="190500" algn="tl" rotWithShape="0">
                <a:srgbClr val="000000">
                  <a:alpha val="70000"/>
                </a:srgbClr>
              </a:outerShdw>
            </a:effectLst>
          </p:spPr>
        </p:pic>
        <p:sp>
          <p:nvSpPr>
            <p:cNvPr id="62470" name="Rectangle 6"/>
            <p:cNvSpPr>
              <a:spLocks noChangeArrowheads="1"/>
            </p:cNvSpPr>
            <p:nvPr/>
          </p:nvSpPr>
          <p:spPr bwMode="auto">
            <a:xfrm>
              <a:off x="1248" y="912"/>
              <a:ext cx="3216" cy="2400"/>
            </a:xfrm>
            <a:prstGeom prst="rect">
              <a:avLst/>
            </a:prstGeom>
            <a:noFill/>
            <a:ln w="254000">
              <a:solidFill>
                <a:schemeClr val="bg1"/>
              </a:solidFill>
              <a:miter lim="800000"/>
              <a:headEnd/>
              <a:tailEnd/>
            </a:ln>
          </p:spPr>
          <p:txBody>
            <a:bodyPr wrap="none" anchor="ctr"/>
            <a:lstStyle/>
            <a:p>
              <a:endParaRPr lang="en-GB" sz="2400">
                <a:cs typeface="Arial" charset="0"/>
              </a:endParaRPr>
            </a:p>
          </p:txBody>
        </p:sp>
      </p:grpSp>
      <p:sp>
        <p:nvSpPr>
          <p:cNvPr id="62471" name="Text Box 7"/>
          <p:cNvSpPr txBox="1">
            <a:spLocks noChangeArrowheads="1"/>
          </p:cNvSpPr>
          <p:nvPr/>
        </p:nvSpPr>
        <p:spPr bwMode="auto">
          <a:xfrm>
            <a:off x="533400" y="3441680"/>
            <a:ext cx="8991600" cy="3416320"/>
          </a:xfrm>
          <a:prstGeom prst="rect">
            <a:avLst/>
          </a:prstGeom>
          <a:noFill/>
          <a:ln w="9525">
            <a:noFill/>
            <a:miter lim="800000"/>
            <a:headEnd/>
            <a:tailEnd/>
          </a:ln>
          <a:effectLst/>
        </p:spPr>
        <p:txBody>
          <a:bodyPr>
            <a:spAutoFit/>
          </a:bodyPr>
          <a:lstStyle/>
          <a:p>
            <a:pPr marL="361950" indent="-361950">
              <a:spcBef>
                <a:spcPct val="50000"/>
              </a:spcBef>
              <a:buFont typeface="Wingdings" pitchFamily="2" charset="2"/>
              <a:buChar char="v"/>
            </a:pPr>
            <a:r>
              <a:rPr lang="en-GB" sz="2400" b="1" dirty="0" smtClean="0">
                <a:solidFill>
                  <a:schemeClr val="bg2">
                    <a:lumMod val="10000"/>
                  </a:schemeClr>
                </a:solidFill>
                <a:latin typeface="Candara" pitchFamily="34" charset="0"/>
              </a:rPr>
              <a:t>The </a:t>
            </a:r>
            <a:r>
              <a:rPr lang="en-GB" sz="2400" b="1" dirty="0">
                <a:solidFill>
                  <a:schemeClr val="bg2">
                    <a:lumMod val="10000"/>
                  </a:schemeClr>
                </a:solidFill>
                <a:latin typeface="Candara" pitchFamily="34" charset="0"/>
              </a:rPr>
              <a:t>Blessing is a ceremony for all</a:t>
            </a:r>
          </a:p>
          <a:p>
            <a:pPr marL="361950" indent="-361950">
              <a:spcBef>
                <a:spcPct val="50000"/>
              </a:spcBef>
              <a:buFont typeface="Wingdings" pitchFamily="2" charset="2"/>
              <a:buChar char="v"/>
            </a:pPr>
            <a:r>
              <a:rPr lang="en-GB" sz="2400" b="1" dirty="0" smtClean="0">
                <a:solidFill>
                  <a:schemeClr val="bg2">
                    <a:lumMod val="10000"/>
                  </a:schemeClr>
                </a:solidFill>
                <a:latin typeface="Candara" pitchFamily="34" charset="0"/>
              </a:rPr>
              <a:t>It </a:t>
            </a:r>
            <a:r>
              <a:rPr lang="en-GB" sz="2400" b="1" dirty="0">
                <a:solidFill>
                  <a:schemeClr val="bg2">
                    <a:lumMod val="10000"/>
                  </a:schemeClr>
                </a:solidFill>
                <a:latin typeface="Candara" pitchFamily="34" charset="0"/>
              </a:rPr>
              <a:t>is a re-dedication of marriage for couples loyal to each other</a:t>
            </a:r>
          </a:p>
          <a:p>
            <a:pPr marL="361950" indent="-361950">
              <a:spcBef>
                <a:spcPct val="50000"/>
              </a:spcBef>
              <a:buFont typeface="Wingdings" pitchFamily="2" charset="2"/>
              <a:buChar char="v"/>
            </a:pPr>
            <a:r>
              <a:rPr lang="en-GB" sz="2400" b="1" dirty="0" smtClean="0">
                <a:solidFill>
                  <a:schemeClr val="bg2">
                    <a:lumMod val="10000"/>
                  </a:schemeClr>
                </a:solidFill>
                <a:latin typeface="Candara" pitchFamily="34" charset="0"/>
              </a:rPr>
              <a:t>For </a:t>
            </a:r>
            <a:r>
              <a:rPr lang="en-GB" sz="2400" b="1" dirty="0">
                <a:solidFill>
                  <a:schemeClr val="bg2">
                    <a:lumMod val="10000"/>
                  </a:schemeClr>
                </a:solidFill>
                <a:latin typeface="Candara" pitchFamily="34" charset="0"/>
              </a:rPr>
              <a:t>some, it is their wedding day</a:t>
            </a:r>
          </a:p>
          <a:p>
            <a:pPr marL="361950" indent="-361950">
              <a:spcBef>
                <a:spcPct val="50000"/>
              </a:spcBef>
              <a:buFont typeface="Wingdings" pitchFamily="2" charset="2"/>
              <a:buChar char="v"/>
            </a:pPr>
            <a:r>
              <a:rPr lang="en-GB" sz="2400" b="1" dirty="0" smtClean="0">
                <a:solidFill>
                  <a:schemeClr val="bg2">
                    <a:lumMod val="10000"/>
                  </a:schemeClr>
                </a:solidFill>
                <a:latin typeface="Candara" pitchFamily="34" charset="0"/>
              </a:rPr>
              <a:t>It </a:t>
            </a:r>
            <a:r>
              <a:rPr lang="en-GB" sz="2400" b="1" dirty="0">
                <a:solidFill>
                  <a:schemeClr val="bg2">
                    <a:lumMod val="10000"/>
                  </a:schemeClr>
                </a:solidFill>
                <a:latin typeface="Candara" pitchFamily="34" charset="0"/>
              </a:rPr>
              <a:t>deliberately transcends boundaries of race and religion</a:t>
            </a:r>
          </a:p>
          <a:p>
            <a:pPr marL="361950" indent="-361950">
              <a:spcBef>
                <a:spcPct val="50000"/>
              </a:spcBef>
              <a:buFont typeface="Wingdings" pitchFamily="2" charset="2"/>
              <a:buChar char="v"/>
            </a:pPr>
            <a:r>
              <a:rPr lang="en-GB" sz="2400" b="1" dirty="0" smtClean="0">
                <a:solidFill>
                  <a:schemeClr val="bg2">
                    <a:lumMod val="10000"/>
                  </a:schemeClr>
                </a:solidFill>
                <a:latin typeface="Candara" pitchFamily="34" charset="0"/>
              </a:rPr>
              <a:t>In Europe World </a:t>
            </a:r>
            <a:r>
              <a:rPr lang="en-GB" sz="2400" b="1" dirty="0">
                <a:solidFill>
                  <a:schemeClr val="bg2">
                    <a:lumMod val="10000"/>
                  </a:schemeClr>
                </a:solidFill>
                <a:latin typeface="Candara" pitchFamily="34" charset="0"/>
              </a:rPr>
              <a:t>Peace Blessing </a:t>
            </a:r>
            <a:r>
              <a:rPr lang="en-GB" sz="2400" b="1" dirty="0" smtClean="0">
                <a:solidFill>
                  <a:schemeClr val="bg2">
                    <a:lumMod val="10000"/>
                  </a:schemeClr>
                </a:solidFill>
                <a:latin typeface="Candara" pitchFamily="34" charset="0"/>
              </a:rPr>
              <a:t>events are taking </a:t>
            </a:r>
            <a:r>
              <a:rPr lang="en-GB" sz="2400" b="1" dirty="0">
                <a:solidFill>
                  <a:schemeClr val="bg2">
                    <a:lumMod val="10000"/>
                  </a:schemeClr>
                </a:solidFill>
                <a:latin typeface="Candara" pitchFamily="34" charset="0"/>
              </a:rPr>
              <a:t>place</a:t>
            </a:r>
            <a:br>
              <a:rPr lang="en-GB" sz="2400" b="1" dirty="0">
                <a:solidFill>
                  <a:schemeClr val="bg2">
                    <a:lumMod val="10000"/>
                  </a:schemeClr>
                </a:solidFill>
                <a:latin typeface="Candara" pitchFamily="34" charset="0"/>
              </a:rPr>
            </a:br>
            <a:r>
              <a:rPr lang="en-GB" sz="2400" b="1" dirty="0" smtClean="0">
                <a:solidFill>
                  <a:schemeClr val="bg2">
                    <a:lumMod val="10000"/>
                  </a:schemeClr>
                </a:solidFill>
                <a:latin typeface="Candara" pitchFamily="34" charset="0"/>
              </a:rPr>
              <a:t>in all nations and many larger cities during January and February leading up to the 17</a:t>
            </a:r>
            <a:r>
              <a:rPr lang="en-GB" sz="2400" b="1" baseline="30000" dirty="0" smtClean="0">
                <a:solidFill>
                  <a:schemeClr val="bg2">
                    <a:lumMod val="10000"/>
                  </a:schemeClr>
                </a:solidFill>
                <a:latin typeface="Candara" pitchFamily="34" charset="0"/>
              </a:rPr>
              <a:t>th</a:t>
            </a:r>
            <a:r>
              <a:rPr lang="en-GB" sz="2400" b="1" dirty="0" smtClean="0">
                <a:solidFill>
                  <a:schemeClr val="bg2">
                    <a:lumMod val="10000"/>
                  </a:schemeClr>
                </a:solidFill>
                <a:latin typeface="Candara" pitchFamily="34" charset="0"/>
              </a:rPr>
              <a:t> February in Korea. </a:t>
            </a:r>
            <a:endParaRPr lang="en-GB" sz="2400" b="1" dirty="0">
              <a:solidFill>
                <a:schemeClr val="bg2">
                  <a:lumMod val="10000"/>
                </a:schemeClr>
              </a:solidFill>
              <a:latin typeface="Candara"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471">
                                            <p:txEl>
                                              <p:pRg st="0" end="0"/>
                                            </p:txEl>
                                          </p:spTgt>
                                        </p:tgtEl>
                                        <p:attrNameLst>
                                          <p:attrName>style.visibility</p:attrName>
                                        </p:attrNameLst>
                                      </p:cBhvr>
                                      <p:to>
                                        <p:strVal val="visible"/>
                                      </p:to>
                                    </p:set>
                                    <p:anim calcmode="lin" valueType="num">
                                      <p:cBhvr additive="base">
                                        <p:cTn id="7" dur="500" fill="hold"/>
                                        <p:tgtEl>
                                          <p:spTgt spid="624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2471">
                                            <p:txEl>
                                              <p:pRg st="1" end="1"/>
                                            </p:txEl>
                                          </p:spTgt>
                                        </p:tgtEl>
                                        <p:attrNameLst>
                                          <p:attrName>style.visibility</p:attrName>
                                        </p:attrNameLst>
                                      </p:cBhvr>
                                      <p:to>
                                        <p:strVal val="visible"/>
                                      </p:to>
                                    </p:set>
                                    <p:anim calcmode="lin" valueType="num">
                                      <p:cBhvr additive="base">
                                        <p:cTn id="13" dur="500" fill="hold"/>
                                        <p:tgtEl>
                                          <p:spTgt spid="624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2471">
                                            <p:txEl>
                                              <p:pRg st="2" end="2"/>
                                            </p:txEl>
                                          </p:spTgt>
                                        </p:tgtEl>
                                        <p:attrNameLst>
                                          <p:attrName>style.visibility</p:attrName>
                                        </p:attrNameLst>
                                      </p:cBhvr>
                                      <p:to>
                                        <p:strVal val="visible"/>
                                      </p:to>
                                    </p:set>
                                    <p:anim calcmode="lin" valueType="num">
                                      <p:cBhvr additive="base">
                                        <p:cTn id="19" dur="500" fill="hold"/>
                                        <p:tgtEl>
                                          <p:spTgt spid="624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4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2471">
                                            <p:txEl>
                                              <p:pRg st="3" end="3"/>
                                            </p:txEl>
                                          </p:spTgt>
                                        </p:tgtEl>
                                        <p:attrNameLst>
                                          <p:attrName>style.visibility</p:attrName>
                                        </p:attrNameLst>
                                      </p:cBhvr>
                                      <p:to>
                                        <p:strVal val="visible"/>
                                      </p:to>
                                    </p:set>
                                    <p:anim calcmode="lin" valueType="num">
                                      <p:cBhvr additive="base">
                                        <p:cTn id="25" dur="500" fill="hold"/>
                                        <p:tgtEl>
                                          <p:spTgt spid="624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4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2471">
                                            <p:txEl>
                                              <p:pRg st="4" end="4"/>
                                            </p:txEl>
                                          </p:spTgt>
                                        </p:tgtEl>
                                        <p:attrNameLst>
                                          <p:attrName>style.visibility</p:attrName>
                                        </p:attrNameLst>
                                      </p:cBhvr>
                                      <p:to>
                                        <p:strVal val="visible"/>
                                      </p:to>
                                    </p:set>
                                    <p:anim calcmode="lin" valueType="num">
                                      <p:cBhvr additive="base">
                                        <p:cTn id="31" dur="500" fill="hold"/>
                                        <p:tgtEl>
                                          <p:spTgt spid="624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24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7" name="Text Box 5"/>
          <p:cNvSpPr txBox="1">
            <a:spLocks noChangeArrowheads="1"/>
          </p:cNvSpPr>
          <p:nvPr/>
        </p:nvSpPr>
        <p:spPr bwMode="auto">
          <a:xfrm>
            <a:off x="232173" y="5286376"/>
            <a:ext cx="9673828" cy="1077218"/>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GB" sz="2800" b="1" dirty="0">
                <a:solidFill>
                  <a:srgbClr val="99CCFF"/>
                </a:solidFill>
                <a:effectLst>
                  <a:outerShdw blurRad="38100" dist="38100" dir="2700000" algn="tl">
                    <a:srgbClr val="000000"/>
                  </a:outerShdw>
                </a:effectLst>
                <a:latin typeface="Arial" charset="0"/>
                <a:cs typeface="Arial" charset="0"/>
              </a:rPr>
              <a:t>Co-officiators:</a:t>
            </a:r>
          </a:p>
          <a:p>
            <a:pPr>
              <a:spcBef>
                <a:spcPct val="50000"/>
              </a:spcBef>
              <a:defRPr/>
            </a:pPr>
            <a:r>
              <a:rPr lang="en-GB" sz="2400" dirty="0">
                <a:effectLst>
                  <a:outerShdw blurRad="38100" dist="38100" dir="2700000" algn="tl">
                    <a:srgbClr val="000000"/>
                  </a:outerShdw>
                </a:effectLst>
                <a:latin typeface="Arial" charset="0"/>
                <a:cs typeface="Arial" charset="0"/>
              </a:rPr>
              <a:t>Buddhist, Sikh, Muslim, Native American, Hindu, Christian and …. </a:t>
            </a:r>
            <a:endParaRPr lang="en-GB" sz="2800" dirty="0">
              <a:latin typeface="Arial" charset="0"/>
              <a:cs typeface="Arial" charset="0"/>
            </a:endParaRPr>
          </a:p>
        </p:txBody>
      </p:sp>
      <p:pic>
        <p:nvPicPr>
          <p:cNvPr id="5" name="Picture 2"/>
          <p:cNvPicPr>
            <a:picLocks noChangeArrowheads="1"/>
          </p:cNvPicPr>
          <p:nvPr/>
        </p:nvPicPr>
        <p:blipFill>
          <a:blip r:embed="rId3" cstate="print"/>
          <a:srcRect/>
          <a:stretch>
            <a:fillRect/>
          </a:stretch>
        </p:blipFill>
        <p:spPr bwMode="auto">
          <a:xfrm>
            <a:off x="851298" y="1071563"/>
            <a:ext cx="8313473" cy="4165600"/>
          </a:xfrm>
          <a:prstGeom prst="rect">
            <a:avLst/>
          </a:prstGeom>
          <a:noFill/>
          <a:ln w="9525">
            <a:noFill/>
            <a:miter lim="800000"/>
            <a:headEnd/>
            <a:tailEnd/>
          </a:ln>
        </p:spPr>
      </p:pic>
      <p:sp>
        <p:nvSpPr>
          <p:cNvPr id="6" name="Rectangle 22"/>
          <p:cNvSpPr txBox="1">
            <a:spLocks noChangeArrowheads="1"/>
          </p:cNvSpPr>
          <p:nvPr/>
        </p:nvSpPr>
        <p:spPr>
          <a:xfrm>
            <a:off x="0" y="0"/>
            <a:ext cx="9906000" cy="828000"/>
          </a:xfrm>
          <a:prstGeom prst="rect">
            <a:avLst/>
          </a:prstGeom>
          <a:no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a:effectLst>
                  <a:outerShdw blurRad="38100" dist="38100" dir="2700000" algn="tl">
                    <a:srgbClr val="000000">
                      <a:alpha val="43137"/>
                    </a:srgbClr>
                  </a:outerShdw>
                </a:effectLst>
                <a:latin typeface="+mj-lt"/>
                <a:ea typeface="+mj-lt"/>
                <a:cs typeface="+mj-lt"/>
              </a:rPr>
              <a:t>The World Peace Blessing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96124" presetClass="entr" presetSubtype="60160108" fill="hold" nodeType="afterEffect">
                                  <p:stCondLst>
                                    <p:cond delay="50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WWSO-group-Doo"/>
          <p:cNvPicPr>
            <a:picLocks noChangeAspect="1" noChangeArrowheads="1"/>
          </p:cNvPicPr>
          <p:nvPr/>
        </p:nvPicPr>
        <p:blipFill>
          <a:blip r:embed="rId3" cstate="print"/>
          <a:srcRect/>
          <a:stretch>
            <a:fillRect/>
          </a:stretch>
        </p:blipFill>
        <p:spPr bwMode="auto">
          <a:xfrm>
            <a:off x="1445482" y="304800"/>
            <a:ext cx="7012718" cy="5257800"/>
          </a:xfrm>
          <a:prstGeom prst="rect">
            <a:avLst/>
          </a:prstGeom>
          <a:ln>
            <a:solidFill>
              <a:schemeClr val="bg1"/>
            </a:solidFill>
          </a:ln>
          <a:effectLst>
            <a:outerShdw blurRad="190500" algn="tl" rotWithShape="0">
              <a:srgbClr val="000000">
                <a:alpha val="70000"/>
              </a:srgbClr>
            </a:outerShdw>
          </a:effectLst>
        </p:spPr>
      </p:pic>
      <p:sp>
        <p:nvSpPr>
          <p:cNvPr id="3" name="TextBox 2"/>
          <p:cNvSpPr txBox="1">
            <a:spLocks noChangeArrowheads="1"/>
          </p:cNvSpPr>
          <p:nvPr/>
        </p:nvSpPr>
        <p:spPr bwMode="auto">
          <a:xfrm>
            <a:off x="1447800" y="5546725"/>
            <a:ext cx="7010400" cy="1006475"/>
          </a:xfrm>
          <a:prstGeom prst="rect">
            <a:avLst/>
          </a:prstGeom>
          <a:solidFill>
            <a:srgbClr val="82231D"/>
          </a:solidFill>
          <a:ln w="952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pPr algn="ctr"/>
            <a:r>
              <a:rPr lang="en-GB" sz="2800" b="1" dirty="0">
                <a:solidFill>
                  <a:schemeClr val="bg1"/>
                </a:solidFill>
                <a:latin typeface="+mj-lt"/>
              </a:rPr>
              <a:t>Ambassadors for Peace as </a:t>
            </a:r>
          </a:p>
          <a:p>
            <a:pPr algn="ctr"/>
            <a:r>
              <a:rPr lang="en-GB" sz="2800" b="1" dirty="0">
                <a:solidFill>
                  <a:schemeClr val="bg1"/>
                </a:solidFill>
                <a:latin typeface="+mj-lt"/>
              </a:rPr>
              <a:t>True Parents, Teachers and Leaders</a:t>
            </a:r>
            <a:r>
              <a:rPr lang="en-GB" sz="3200" b="1" dirty="0">
                <a:solidFill>
                  <a:schemeClr val="bg1"/>
                </a:solidFill>
                <a:latin typeface="+mj-lt"/>
              </a:rPr>
              <a:t> </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essing 017.jpg"/>
          <p:cNvPicPr>
            <a:picLocks noGrp="1" noChangeAspect="1"/>
          </p:cNvPicPr>
          <p:nvPr isPhoto="1"/>
        </p:nvPicPr>
        <p:blipFill>
          <a:blip r:embed="rId2" cstate="screen">
            <a:lum/>
          </a:blip>
          <a:stretch>
            <a:fillRect/>
          </a:stretch>
        </p:blipFill>
        <p:spPr>
          <a:xfrm>
            <a:off x="0" y="-381000"/>
            <a:ext cx="9906000" cy="6858000"/>
          </a:xfrm>
          <a:prstGeom prst="rect">
            <a:avLst/>
          </a:prstGeom>
          <a:noFill/>
          <a:ln>
            <a:noFill/>
          </a:ln>
        </p:spPr>
      </p:pic>
      <p:sp>
        <p:nvSpPr>
          <p:cNvPr id="3" name="TextBox 2"/>
          <p:cNvSpPr txBox="1"/>
          <p:nvPr/>
        </p:nvSpPr>
        <p:spPr>
          <a:xfrm>
            <a:off x="0" y="1"/>
            <a:ext cx="9906000" cy="830997"/>
          </a:xfrm>
          <a:prstGeom prst="rect">
            <a:avLst/>
          </a:prstGeom>
          <a:solidFill>
            <a:schemeClr val="accent1"/>
          </a:solidFill>
        </p:spPr>
        <p:txBody>
          <a:bodyPr wrap="square" rtlCol="0">
            <a:spAutoFit/>
          </a:bodyPr>
          <a:lstStyle/>
          <a:p>
            <a:pPr algn="ctr"/>
            <a:r>
              <a:rPr lang="en-US" sz="4800" spc="600" dirty="0" smtClean="0">
                <a:solidFill>
                  <a:schemeClr val="bg1"/>
                </a:solidFill>
                <a:effectLst>
                  <a:outerShdw blurRad="38100" dist="38100" dir="2700000" algn="tl">
                    <a:srgbClr val="000000">
                      <a:alpha val="43137"/>
                    </a:srgbClr>
                  </a:outerShdw>
                </a:effectLst>
                <a:latin typeface="Monotype Corsiva" pitchFamily="66" charset="0"/>
              </a:rPr>
              <a:t>The World Peace Blessing</a:t>
            </a:r>
            <a:endParaRPr lang="en-US" sz="4800" spc="600" dirty="0">
              <a:solidFill>
                <a:schemeClr val="bg1"/>
              </a:solidFill>
              <a:effectLst>
                <a:outerShdw blurRad="38100" dist="38100" dir="2700000" algn="tl">
                  <a:srgbClr val="000000">
                    <a:alpha val="43137"/>
                  </a:srgbClr>
                </a:outerShdw>
              </a:effectLst>
              <a:latin typeface="Monotype Corsiva" pitchFamily="66" charset="0"/>
            </a:endParaRPr>
          </a:p>
        </p:txBody>
      </p:sp>
      <p:sp>
        <p:nvSpPr>
          <p:cNvPr id="4" name="TextBox 3"/>
          <p:cNvSpPr txBox="1"/>
          <p:nvPr/>
        </p:nvSpPr>
        <p:spPr>
          <a:xfrm>
            <a:off x="0" y="5903894"/>
            <a:ext cx="9906000" cy="954107"/>
          </a:xfrm>
          <a:prstGeom prst="rect">
            <a:avLst/>
          </a:prstGeom>
          <a:solidFill>
            <a:schemeClr val="accent1"/>
          </a:solid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Arial Narrow" pitchFamily="34" charset="0"/>
              </a:rPr>
              <a:t>Mr. </a:t>
            </a:r>
            <a:r>
              <a:rPr lang="en-US" sz="2800" dirty="0" err="1" smtClean="0">
                <a:solidFill>
                  <a:schemeClr val="bg1"/>
                </a:solidFill>
                <a:effectLst>
                  <a:outerShdw blurRad="38100" dist="38100" dir="2700000" algn="tl">
                    <a:srgbClr val="000000">
                      <a:alpha val="43137"/>
                    </a:srgbClr>
                  </a:outerShdw>
                </a:effectLst>
                <a:latin typeface="Arial Narrow" pitchFamily="34" charset="0"/>
              </a:rPr>
              <a:t>Parvez</a:t>
            </a:r>
            <a:r>
              <a:rPr lang="en-US" sz="2800" dirty="0" smtClean="0">
                <a:solidFill>
                  <a:schemeClr val="bg1"/>
                </a:solidFill>
                <a:effectLst>
                  <a:outerShdw blurRad="38100" dist="38100" dir="2700000" algn="tl">
                    <a:srgbClr val="000000">
                      <a:alpha val="43137"/>
                    </a:srgbClr>
                  </a:outerShdw>
                </a:effectLst>
                <a:latin typeface="Arial Narrow" pitchFamily="34" charset="0"/>
              </a:rPr>
              <a:t> and Mrs. </a:t>
            </a:r>
            <a:r>
              <a:rPr lang="en-US" sz="2800" dirty="0" err="1" smtClean="0">
                <a:solidFill>
                  <a:schemeClr val="bg1"/>
                </a:solidFill>
                <a:effectLst>
                  <a:outerShdw blurRad="38100" dist="38100" dir="2700000" algn="tl">
                    <a:srgbClr val="000000">
                      <a:alpha val="43137"/>
                    </a:srgbClr>
                  </a:outerShdw>
                </a:effectLst>
                <a:latin typeface="Arial Narrow" pitchFamily="34" charset="0"/>
              </a:rPr>
              <a:t>Ellu</a:t>
            </a:r>
            <a:r>
              <a:rPr lang="en-US" sz="2800" dirty="0" smtClean="0">
                <a:solidFill>
                  <a:schemeClr val="bg1"/>
                </a:solidFill>
                <a:effectLst>
                  <a:outerShdw blurRad="38100" dist="38100" dir="2700000" algn="tl">
                    <a:srgbClr val="000000">
                      <a:alpha val="43137"/>
                    </a:srgbClr>
                  </a:outerShdw>
                </a:effectLst>
                <a:latin typeface="Arial Narrow" pitchFamily="34" charset="0"/>
              </a:rPr>
              <a:t> </a:t>
            </a:r>
            <a:r>
              <a:rPr lang="en-US" sz="2800" dirty="0" err="1" smtClean="0">
                <a:solidFill>
                  <a:schemeClr val="bg1"/>
                </a:solidFill>
                <a:effectLst>
                  <a:outerShdw blurRad="38100" dist="38100" dir="2700000" algn="tl">
                    <a:srgbClr val="000000">
                      <a:alpha val="43137"/>
                    </a:srgbClr>
                  </a:outerShdw>
                </a:effectLst>
                <a:latin typeface="Arial Narrow" pitchFamily="34" charset="0"/>
              </a:rPr>
              <a:t>Manzoor</a:t>
            </a:r>
            <a:r>
              <a:rPr lang="en-US" sz="2800" dirty="0" smtClean="0">
                <a:solidFill>
                  <a:schemeClr val="bg1"/>
                </a:solidFill>
                <a:effectLst>
                  <a:outerShdw blurRad="38100" dist="38100" dir="2700000" algn="tl">
                    <a:srgbClr val="000000">
                      <a:alpha val="43137"/>
                    </a:srgbClr>
                  </a:outerShdw>
                </a:effectLst>
                <a:latin typeface="Arial Narrow" pitchFamily="34" charset="0"/>
              </a:rPr>
              <a:t> of Stockholm, Sweden, rededicating their vows after thirty-five years of marriage </a:t>
            </a:r>
            <a:endParaRPr lang="en-US" sz="2800" dirty="0">
              <a:solidFill>
                <a:schemeClr val="bg1"/>
              </a:solidFill>
              <a:effectLst>
                <a:outerShdw blurRad="38100" dist="38100" dir="2700000" algn="tl">
                  <a:srgbClr val="000000">
                    <a:alpha val="43137"/>
                  </a:srgbClr>
                </a:outerShdw>
              </a:effectLst>
              <a:latin typeface="Arial Narrow" pitchFamily="34"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3398.JPG"/>
          <p:cNvPicPr>
            <a:picLocks noRot="1" noChangeAspect="1" noMove="1" noResize="1"/>
          </p:cNvPicPr>
          <p:nvPr isPhoto="1"/>
        </p:nvPicPr>
        <p:blipFill>
          <a:blip r:embed="rId2" cstate="screen">
            <a:lum/>
          </a:blip>
          <a:stretch>
            <a:fillRect/>
          </a:stretch>
        </p:blipFill>
        <p:spPr>
          <a:xfrm>
            <a:off x="2574529" y="685800"/>
            <a:ext cx="4755223" cy="5486400"/>
          </a:xfrm>
          <a:prstGeom prst="rect">
            <a:avLst/>
          </a:prstGeom>
          <a:noFill/>
          <a:ln>
            <a:noFill/>
          </a:ln>
        </p:spPr>
      </p:pic>
      <p:sp>
        <p:nvSpPr>
          <p:cNvPr id="3" name="TextBox 2"/>
          <p:cNvSpPr txBox="1"/>
          <p:nvPr/>
        </p:nvSpPr>
        <p:spPr>
          <a:xfrm>
            <a:off x="0" y="1"/>
            <a:ext cx="9906000" cy="830997"/>
          </a:xfrm>
          <a:prstGeom prst="rect">
            <a:avLst/>
          </a:prstGeom>
          <a:solidFill>
            <a:schemeClr val="accent1"/>
          </a:solidFill>
        </p:spPr>
        <p:txBody>
          <a:bodyPr wrap="square" rtlCol="0">
            <a:spAutoFit/>
          </a:bodyPr>
          <a:lstStyle/>
          <a:p>
            <a:pPr algn="ctr"/>
            <a:r>
              <a:rPr lang="en-US" sz="4800" spc="600" dirty="0" smtClean="0">
                <a:solidFill>
                  <a:schemeClr val="bg1"/>
                </a:solidFill>
                <a:effectLst>
                  <a:outerShdw blurRad="38100" dist="38100" dir="2700000" algn="tl">
                    <a:srgbClr val="000000">
                      <a:alpha val="43137"/>
                    </a:srgbClr>
                  </a:outerShdw>
                </a:effectLst>
                <a:latin typeface="Monotype Corsiva" pitchFamily="66" charset="0"/>
              </a:rPr>
              <a:t>The World Peace Blessing</a:t>
            </a:r>
            <a:endParaRPr lang="en-US" sz="4800" spc="600" dirty="0">
              <a:solidFill>
                <a:schemeClr val="bg1"/>
              </a:solidFill>
              <a:effectLst>
                <a:outerShdw blurRad="38100" dist="38100" dir="2700000" algn="tl">
                  <a:srgbClr val="000000">
                    <a:alpha val="43137"/>
                  </a:srgbClr>
                </a:outerShdw>
              </a:effectLst>
              <a:latin typeface="Monotype Corsiva" pitchFamily="66" charset="0"/>
            </a:endParaRPr>
          </a:p>
        </p:txBody>
      </p:sp>
      <p:sp>
        <p:nvSpPr>
          <p:cNvPr id="4" name="TextBox 3"/>
          <p:cNvSpPr txBox="1"/>
          <p:nvPr/>
        </p:nvSpPr>
        <p:spPr>
          <a:xfrm>
            <a:off x="0" y="5903894"/>
            <a:ext cx="9906000" cy="523220"/>
          </a:xfrm>
          <a:prstGeom prst="rect">
            <a:avLst/>
          </a:prstGeom>
          <a:solidFill>
            <a:schemeClr val="accent1"/>
          </a:solid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Arial Narrow" pitchFamily="34" charset="0"/>
              </a:rPr>
              <a:t>Dr. </a:t>
            </a:r>
            <a:r>
              <a:rPr lang="en-US" sz="2800" dirty="0" err="1" smtClean="0">
                <a:solidFill>
                  <a:schemeClr val="bg1"/>
                </a:solidFill>
                <a:effectLst>
                  <a:outerShdw blurRad="38100" dist="38100" dir="2700000" algn="tl">
                    <a:srgbClr val="000000">
                      <a:alpha val="43137"/>
                    </a:srgbClr>
                  </a:outerShdw>
                </a:effectLst>
                <a:latin typeface="Arial Narrow" pitchFamily="34" charset="0"/>
              </a:rPr>
              <a:t>Wihelmus</a:t>
            </a:r>
            <a:r>
              <a:rPr lang="en-US" sz="2800" dirty="0" smtClean="0">
                <a:solidFill>
                  <a:schemeClr val="bg1"/>
                </a:solidFill>
                <a:effectLst>
                  <a:outerShdw blurRad="38100" dist="38100" dir="2700000" algn="tl">
                    <a:srgbClr val="000000">
                      <a:alpha val="43137"/>
                    </a:srgbClr>
                  </a:outerShdw>
                </a:effectLst>
                <a:latin typeface="Arial Narrow" pitchFamily="34" charset="0"/>
              </a:rPr>
              <a:t> </a:t>
            </a:r>
            <a:r>
              <a:rPr lang="en-US" sz="2800" dirty="0" err="1" smtClean="0">
                <a:solidFill>
                  <a:schemeClr val="bg1"/>
                </a:solidFill>
                <a:effectLst>
                  <a:outerShdw blurRad="38100" dist="38100" dir="2700000" algn="tl">
                    <a:srgbClr val="000000">
                      <a:alpha val="43137"/>
                    </a:srgbClr>
                  </a:outerShdw>
                </a:effectLst>
                <a:latin typeface="Arial Narrow" pitchFamily="34" charset="0"/>
              </a:rPr>
              <a:t>Bertens</a:t>
            </a:r>
            <a:r>
              <a:rPr lang="en-US" sz="2800" dirty="0" smtClean="0">
                <a:solidFill>
                  <a:schemeClr val="bg1"/>
                </a:solidFill>
                <a:effectLst>
                  <a:outerShdw blurRad="38100" dist="38100" dir="2700000" algn="tl">
                    <a:srgbClr val="000000">
                      <a:alpha val="43137"/>
                    </a:srgbClr>
                  </a:outerShdw>
                </a:effectLst>
                <a:latin typeface="Arial Narrow" pitchFamily="34" charset="0"/>
              </a:rPr>
              <a:t> and Mrs. </a:t>
            </a:r>
            <a:r>
              <a:rPr lang="en-US" sz="2800" dirty="0" err="1" smtClean="0">
                <a:solidFill>
                  <a:schemeClr val="bg1"/>
                </a:solidFill>
                <a:effectLst>
                  <a:outerShdw blurRad="38100" dist="38100" dir="2700000" algn="tl">
                    <a:srgbClr val="000000">
                      <a:alpha val="43137"/>
                    </a:srgbClr>
                  </a:outerShdw>
                </a:effectLst>
                <a:latin typeface="Arial Narrow" pitchFamily="34" charset="0"/>
              </a:rPr>
              <a:t>Lidwina</a:t>
            </a:r>
            <a:r>
              <a:rPr lang="en-US" sz="2800" dirty="0" smtClean="0">
                <a:solidFill>
                  <a:schemeClr val="bg1"/>
                </a:solidFill>
                <a:effectLst>
                  <a:outerShdw blurRad="38100" dist="38100" dir="2700000" algn="tl">
                    <a:srgbClr val="000000">
                      <a:alpha val="43137"/>
                    </a:srgbClr>
                  </a:outerShdw>
                </a:effectLst>
                <a:latin typeface="Arial Narrow" pitchFamily="34" charset="0"/>
              </a:rPr>
              <a:t> </a:t>
            </a:r>
            <a:r>
              <a:rPr lang="en-US" sz="2800" dirty="0" err="1" smtClean="0">
                <a:solidFill>
                  <a:schemeClr val="bg1"/>
                </a:solidFill>
                <a:effectLst>
                  <a:outerShdw blurRad="38100" dist="38100" dir="2700000" algn="tl">
                    <a:srgbClr val="000000">
                      <a:alpha val="43137"/>
                    </a:srgbClr>
                  </a:outerShdw>
                </a:effectLst>
                <a:latin typeface="Arial Narrow" pitchFamily="34" charset="0"/>
              </a:rPr>
              <a:t>Bertens</a:t>
            </a:r>
            <a:r>
              <a:rPr lang="en-US" sz="2800" dirty="0" smtClean="0">
                <a:solidFill>
                  <a:schemeClr val="bg1"/>
                </a:solidFill>
                <a:effectLst>
                  <a:outerShdw blurRad="38100" dist="38100" dir="2700000" algn="tl">
                    <a:srgbClr val="000000">
                      <a:alpha val="43137"/>
                    </a:srgbClr>
                  </a:outerShdw>
                </a:effectLst>
                <a:latin typeface="Arial Narrow" pitchFamily="34" charset="0"/>
              </a:rPr>
              <a:t>  </a:t>
            </a:r>
            <a:endParaRPr lang="en-US" sz="2800" dirty="0">
              <a:solidFill>
                <a:schemeClr val="bg1"/>
              </a:solidFill>
              <a:effectLst>
                <a:outerShdw blurRad="38100" dist="38100" dir="2700000" algn="tl">
                  <a:srgbClr val="000000">
                    <a:alpha val="43137"/>
                  </a:srgbClr>
                </a:outerShdw>
              </a:effectLst>
              <a:latin typeface="Arial Narrow" pitchFamily="34"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3339.JPG"/>
          <p:cNvPicPr>
            <a:picLocks noRot="1" noChangeAspect="1" noMove="1" noResize="1"/>
          </p:cNvPicPr>
          <p:nvPr isPhoto="1"/>
        </p:nvPicPr>
        <p:blipFill>
          <a:blip r:embed="rId2" cstate="screen">
            <a:lum/>
          </a:blip>
          <a:stretch>
            <a:fillRect/>
          </a:stretch>
        </p:blipFill>
        <p:spPr>
          <a:xfrm>
            <a:off x="2574529" y="685800"/>
            <a:ext cx="4755223" cy="5486400"/>
          </a:xfrm>
          <a:prstGeom prst="rect">
            <a:avLst/>
          </a:prstGeom>
          <a:noFill/>
          <a:ln>
            <a:noFill/>
          </a:ln>
        </p:spPr>
      </p:pic>
      <p:sp>
        <p:nvSpPr>
          <p:cNvPr id="3" name="TextBox 2"/>
          <p:cNvSpPr txBox="1"/>
          <p:nvPr/>
        </p:nvSpPr>
        <p:spPr>
          <a:xfrm>
            <a:off x="0" y="1"/>
            <a:ext cx="9906000" cy="830997"/>
          </a:xfrm>
          <a:prstGeom prst="rect">
            <a:avLst/>
          </a:prstGeom>
          <a:solidFill>
            <a:schemeClr val="accent1"/>
          </a:solidFill>
        </p:spPr>
        <p:txBody>
          <a:bodyPr wrap="square" rtlCol="0">
            <a:spAutoFit/>
          </a:bodyPr>
          <a:lstStyle/>
          <a:p>
            <a:pPr algn="ctr"/>
            <a:r>
              <a:rPr lang="en-US" sz="4800" spc="600" dirty="0" smtClean="0">
                <a:solidFill>
                  <a:schemeClr val="bg1"/>
                </a:solidFill>
                <a:effectLst>
                  <a:outerShdw blurRad="38100" dist="38100" dir="2700000" algn="tl">
                    <a:srgbClr val="000000">
                      <a:alpha val="43137"/>
                    </a:srgbClr>
                  </a:outerShdw>
                </a:effectLst>
                <a:latin typeface="Monotype Corsiva" pitchFamily="66" charset="0"/>
              </a:rPr>
              <a:t>The World Peace Blessing</a:t>
            </a:r>
            <a:endParaRPr lang="en-US" sz="4800" spc="600" dirty="0">
              <a:solidFill>
                <a:schemeClr val="bg1"/>
              </a:solidFill>
              <a:effectLst>
                <a:outerShdw blurRad="38100" dist="38100" dir="2700000" algn="tl">
                  <a:srgbClr val="000000">
                    <a:alpha val="43137"/>
                  </a:srgbClr>
                </a:outerShdw>
              </a:effectLst>
              <a:latin typeface="Monotype Corsiva" pitchFamily="66" charset="0"/>
            </a:endParaRPr>
          </a:p>
        </p:txBody>
      </p:sp>
      <p:sp>
        <p:nvSpPr>
          <p:cNvPr id="6" name="TextBox 5"/>
          <p:cNvSpPr txBox="1"/>
          <p:nvPr/>
        </p:nvSpPr>
        <p:spPr>
          <a:xfrm>
            <a:off x="0" y="5903894"/>
            <a:ext cx="9906000" cy="523220"/>
          </a:xfrm>
          <a:prstGeom prst="rect">
            <a:avLst/>
          </a:prstGeom>
          <a:solidFill>
            <a:schemeClr val="accent1"/>
          </a:solidFill>
        </p:spPr>
        <p:txBody>
          <a:bodyPr wrap="square" rtlCol="0">
            <a:spAutoFit/>
          </a:bodyPr>
          <a:lstStyle/>
          <a:p>
            <a:pPr algn="ctr"/>
            <a:r>
              <a:rPr lang="en-GB" sz="2800" dirty="0" smtClean="0">
                <a:solidFill>
                  <a:schemeClr val="bg1"/>
                </a:solidFill>
              </a:rPr>
              <a:t>Dr </a:t>
            </a:r>
            <a:r>
              <a:rPr lang="en-GB" sz="2800" dirty="0" err="1" smtClean="0">
                <a:solidFill>
                  <a:schemeClr val="bg1"/>
                </a:solidFill>
              </a:rPr>
              <a:t>Jagjit</a:t>
            </a:r>
            <a:r>
              <a:rPr lang="en-GB" sz="2800" dirty="0" smtClean="0">
                <a:solidFill>
                  <a:schemeClr val="bg1"/>
                </a:solidFill>
              </a:rPr>
              <a:t> Singh </a:t>
            </a:r>
            <a:r>
              <a:rPr lang="en-GB" sz="2800" dirty="0" err="1" smtClean="0">
                <a:solidFill>
                  <a:schemeClr val="bg1"/>
                </a:solidFill>
              </a:rPr>
              <a:t>Taunque</a:t>
            </a:r>
            <a:r>
              <a:rPr lang="en-GB" sz="2800" dirty="0" smtClean="0">
                <a:solidFill>
                  <a:schemeClr val="bg1"/>
                </a:solidFill>
              </a:rPr>
              <a:t> MBE and </a:t>
            </a:r>
            <a:r>
              <a:rPr lang="en-US" sz="2800" dirty="0" smtClean="0">
                <a:solidFill>
                  <a:schemeClr val="bg1"/>
                </a:solidFill>
                <a:effectLst>
                  <a:outerShdw blurRad="38100" dist="38100" dir="2700000" algn="tl">
                    <a:srgbClr val="000000">
                      <a:alpha val="43137"/>
                    </a:srgbClr>
                  </a:outerShdw>
                </a:effectLst>
                <a:latin typeface="Arial Narrow" pitchFamily="34" charset="0"/>
              </a:rPr>
              <a:t>Mrs. </a:t>
            </a:r>
            <a:r>
              <a:rPr lang="en-US" sz="2800" dirty="0" err="1" smtClean="0">
                <a:solidFill>
                  <a:schemeClr val="bg1"/>
                </a:solidFill>
                <a:effectLst>
                  <a:outerShdw blurRad="38100" dist="38100" dir="2700000" algn="tl">
                    <a:srgbClr val="000000">
                      <a:alpha val="43137"/>
                    </a:srgbClr>
                  </a:outerShdw>
                </a:effectLst>
                <a:latin typeface="Arial Narrow" pitchFamily="34" charset="0"/>
              </a:rPr>
              <a:t>Taunque</a:t>
            </a:r>
            <a:r>
              <a:rPr lang="en-US" sz="2800" dirty="0" smtClean="0">
                <a:solidFill>
                  <a:schemeClr val="bg1"/>
                </a:solidFill>
                <a:effectLst>
                  <a:outerShdw blurRad="38100" dist="38100" dir="2700000" algn="tl">
                    <a:srgbClr val="000000">
                      <a:alpha val="43137"/>
                    </a:srgbClr>
                  </a:outerShdw>
                </a:effectLst>
                <a:latin typeface="Arial Narrow" pitchFamily="34" charset="0"/>
              </a:rPr>
              <a:t> </a:t>
            </a:r>
            <a:endParaRPr lang="en-US" sz="2800" dirty="0">
              <a:solidFill>
                <a:schemeClr val="bg1"/>
              </a:solidFill>
              <a:effectLst>
                <a:outerShdw blurRad="38100" dist="38100" dir="2700000" algn="tl">
                  <a:srgbClr val="000000">
                    <a:alpha val="43137"/>
                  </a:srgbClr>
                </a:outerShdw>
              </a:effectLst>
              <a:latin typeface="Arial Narrow" pitchFamily="34"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3383.JPG"/>
          <p:cNvPicPr>
            <a:picLocks noRot="1" noChangeAspect="1" noMove="1" noResize="1"/>
          </p:cNvPicPr>
          <p:nvPr isPhoto="1"/>
        </p:nvPicPr>
        <p:blipFill>
          <a:blip r:embed="rId2" cstate="screen">
            <a:lum/>
          </a:blip>
          <a:stretch>
            <a:fillRect/>
          </a:stretch>
        </p:blipFill>
        <p:spPr>
          <a:xfrm>
            <a:off x="2574529" y="685800"/>
            <a:ext cx="4755223" cy="5486400"/>
          </a:xfrm>
          <a:prstGeom prst="rect">
            <a:avLst/>
          </a:prstGeom>
          <a:noFill/>
          <a:ln>
            <a:noFill/>
          </a:ln>
        </p:spPr>
      </p:pic>
      <p:sp>
        <p:nvSpPr>
          <p:cNvPr id="3" name="TextBox 2"/>
          <p:cNvSpPr txBox="1"/>
          <p:nvPr/>
        </p:nvSpPr>
        <p:spPr>
          <a:xfrm>
            <a:off x="0" y="1"/>
            <a:ext cx="9906000" cy="830997"/>
          </a:xfrm>
          <a:prstGeom prst="rect">
            <a:avLst/>
          </a:prstGeom>
          <a:solidFill>
            <a:schemeClr val="accent1"/>
          </a:solidFill>
        </p:spPr>
        <p:txBody>
          <a:bodyPr wrap="square" rtlCol="0">
            <a:spAutoFit/>
          </a:bodyPr>
          <a:lstStyle/>
          <a:p>
            <a:pPr algn="ctr"/>
            <a:r>
              <a:rPr lang="en-US" sz="4800" spc="600" dirty="0" smtClean="0">
                <a:solidFill>
                  <a:schemeClr val="bg1"/>
                </a:solidFill>
                <a:effectLst>
                  <a:outerShdw blurRad="38100" dist="38100" dir="2700000" algn="tl">
                    <a:srgbClr val="000000">
                      <a:alpha val="43137"/>
                    </a:srgbClr>
                  </a:outerShdw>
                </a:effectLst>
                <a:latin typeface="Monotype Corsiva" pitchFamily="66" charset="0"/>
              </a:rPr>
              <a:t>The World Peace Blessing</a:t>
            </a:r>
            <a:endParaRPr lang="en-US" sz="4800" spc="600" dirty="0">
              <a:solidFill>
                <a:schemeClr val="bg1"/>
              </a:solidFill>
              <a:effectLst>
                <a:outerShdw blurRad="38100" dist="38100" dir="2700000" algn="tl">
                  <a:srgbClr val="000000">
                    <a:alpha val="43137"/>
                  </a:srgbClr>
                </a:outerShdw>
              </a:effectLst>
              <a:latin typeface="Monotype Corsiva" pitchFamily="66" charset="0"/>
            </a:endParaRPr>
          </a:p>
        </p:txBody>
      </p:sp>
      <p:sp>
        <p:nvSpPr>
          <p:cNvPr id="4" name="TextBox 3"/>
          <p:cNvSpPr txBox="1"/>
          <p:nvPr/>
        </p:nvSpPr>
        <p:spPr>
          <a:xfrm>
            <a:off x="0" y="5903894"/>
            <a:ext cx="9906000" cy="523220"/>
          </a:xfrm>
          <a:prstGeom prst="rect">
            <a:avLst/>
          </a:prstGeom>
          <a:solidFill>
            <a:schemeClr val="accent1"/>
          </a:solid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Arial Narrow" pitchFamily="34" charset="0"/>
              </a:rPr>
              <a:t>Mr.  </a:t>
            </a:r>
            <a:r>
              <a:rPr lang="en-US" sz="2800" dirty="0" err="1" smtClean="0">
                <a:solidFill>
                  <a:schemeClr val="bg1"/>
                </a:solidFill>
                <a:effectLst>
                  <a:outerShdw blurRad="38100" dist="38100" dir="2700000" algn="tl">
                    <a:srgbClr val="000000">
                      <a:alpha val="43137"/>
                    </a:srgbClr>
                  </a:outerShdw>
                </a:effectLst>
                <a:latin typeface="Arial Narrow" pitchFamily="34" charset="0"/>
              </a:rPr>
              <a:t>Hydajet</a:t>
            </a:r>
            <a:r>
              <a:rPr lang="en-US" sz="2800" dirty="0" smtClean="0">
                <a:solidFill>
                  <a:schemeClr val="bg1"/>
                </a:solidFill>
                <a:effectLst>
                  <a:outerShdw blurRad="38100" dist="38100" dir="2700000" algn="tl">
                    <a:srgbClr val="000000">
                      <a:alpha val="43137"/>
                    </a:srgbClr>
                  </a:outerShdw>
                </a:effectLst>
                <a:latin typeface="Arial Narrow" pitchFamily="34" charset="0"/>
              </a:rPr>
              <a:t> </a:t>
            </a:r>
            <a:r>
              <a:rPr lang="en-US" sz="2800" dirty="0" err="1" smtClean="0">
                <a:solidFill>
                  <a:schemeClr val="bg1"/>
                </a:solidFill>
                <a:effectLst>
                  <a:outerShdw blurRad="38100" dist="38100" dir="2700000" algn="tl">
                    <a:srgbClr val="000000">
                      <a:alpha val="43137"/>
                    </a:srgbClr>
                  </a:outerShdw>
                </a:effectLst>
                <a:latin typeface="Arial Narrow" pitchFamily="34" charset="0"/>
              </a:rPr>
              <a:t>Hyseni</a:t>
            </a:r>
            <a:r>
              <a:rPr lang="en-US" sz="2800" dirty="0" smtClean="0">
                <a:solidFill>
                  <a:schemeClr val="bg1"/>
                </a:solidFill>
                <a:effectLst>
                  <a:outerShdw blurRad="38100" dist="38100" dir="2700000" algn="tl">
                    <a:srgbClr val="000000">
                      <a:alpha val="43137"/>
                    </a:srgbClr>
                  </a:outerShdw>
                </a:effectLst>
                <a:latin typeface="Arial Narrow" pitchFamily="34" charset="0"/>
              </a:rPr>
              <a:t> and </a:t>
            </a:r>
            <a:r>
              <a:rPr lang="en-US" sz="2800" dirty="0" err="1" smtClean="0">
                <a:solidFill>
                  <a:schemeClr val="bg1"/>
                </a:solidFill>
                <a:effectLst>
                  <a:outerShdw blurRad="38100" dist="38100" dir="2700000" algn="tl">
                    <a:srgbClr val="000000">
                      <a:alpha val="43137"/>
                    </a:srgbClr>
                  </a:outerShdw>
                </a:effectLst>
                <a:latin typeface="Arial Narrow" pitchFamily="34" charset="0"/>
              </a:rPr>
              <a:t>Mrs</a:t>
            </a:r>
            <a:r>
              <a:rPr lang="en-US" sz="2800" dirty="0" smtClean="0">
                <a:solidFill>
                  <a:schemeClr val="bg1"/>
                </a:solidFill>
                <a:effectLst>
                  <a:outerShdw blurRad="38100" dist="38100" dir="2700000" algn="tl">
                    <a:srgbClr val="000000">
                      <a:alpha val="43137"/>
                    </a:srgbClr>
                  </a:outerShdw>
                </a:effectLst>
                <a:latin typeface="Arial Narrow" pitchFamily="34" charset="0"/>
              </a:rPr>
              <a:t> Mina </a:t>
            </a:r>
            <a:r>
              <a:rPr lang="en-US" sz="2800" dirty="0" err="1" smtClean="0">
                <a:solidFill>
                  <a:schemeClr val="bg1"/>
                </a:solidFill>
                <a:effectLst>
                  <a:outerShdw blurRad="38100" dist="38100" dir="2700000" algn="tl">
                    <a:srgbClr val="000000">
                      <a:alpha val="43137"/>
                    </a:srgbClr>
                  </a:outerShdw>
                </a:effectLst>
                <a:latin typeface="Arial Narrow" pitchFamily="34" charset="0"/>
              </a:rPr>
              <a:t>Hyseni</a:t>
            </a:r>
            <a:r>
              <a:rPr lang="en-US" sz="2800" dirty="0" smtClean="0">
                <a:solidFill>
                  <a:schemeClr val="bg1"/>
                </a:solidFill>
                <a:effectLst>
                  <a:outerShdw blurRad="38100" dist="38100" dir="2700000" algn="tl">
                    <a:srgbClr val="000000">
                      <a:alpha val="43137"/>
                    </a:srgbClr>
                  </a:outerShdw>
                </a:effectLst>
                <a:latin typeface="Arial Narrow" pitchFamily="34" charset="0"/>
              </a:rPr>
              <a:t> – Kosovo </a:t>
            </a:r>
            <a:endParaRPr lang="en-US" sz="2800" dirty="0">
              <a:solidFill>
                <a:schemeClr val="bg1"/>
              </a:solidFill>
              <a:effectLst>
                <a:outerShdw blurRad="38100" dist="38100" dir="2700000" algn="tl">
                  <a:srgbClr val="000000">
                    <a:alpha val="43137"/>
                  </a:srgbClr>
                </a:outerShdw>
              </a:effectLst>
              <a:latin typeface="Arial Narrow" pitchFamily="34"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tint val="100000"/>
          </a:scheme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9000000">
              <a:srgbClr val="1A0000">
                <a:alpha val="35000"/>
              </a:srgbClr>
            </a:outerShdw>
          </a:effectLst>
        </a:effectStyle>
        <a:effectStyle>
          <a:effectLst>
            <a:outerShdw blurRad="39000" dist="25400" dir="9000000">
              <a:srgbClr val="1A0000">
                <a:alpha val="40000"/>
              </a:srgbClr>
            </a:outerShdw>
          </a:effectLst>
        </a:effectStyle>
        <a:effectStyle>
          <a:effectLst>
            <a:outerShdw blurRad="39000" dist="25400" dir="9000000">
              <a:srgbClr val="000000">
                <a:alpha val="40000"/>
              </a:srgbClr>
            </a:outerShdw>
          </a:effectLst>
          <a:scene3d>
            <a:camera prst="perspectiveFront">
              <a:rot lat="0" lon="0" rev="0"/>
            </a:camera>
            <a:lightRig rig="brightRoom" dir="tr">
              <a:rot lat="0" lon="0" rev="3540000"/>
            </a:lightRig>
          </a:scene3d>
          <a:sp3d prstMaterial="matte">
            <a:bevelT w="190500" h="44450" prst="cross"/>
          </a:sp3d>
        </a:effectStyle>
      </a:effectStyleLst>
      <a:bgFillStyleLst>
        <a:solidFill>
          <a:schemeClr val="phClr">
            <a:tint val="100000"/>
          </a:schemeClr>
        </a:solidFill>
        <a:gradFill flip="none"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tileRect/>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0</TotalTime>
  <Words>939</Words>
  <Application>Microsoft Office PowerPoint</Application>
  <PresentationFormat>A4 Paper (210x297 mm)</PresentationFormat>
  <Paragraphs>149</Paragraphs>
  <Slides>29</Slides>
  <Notes>16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Human</vt:lpstr>
      <vt:lpstr>The World Peace Blessing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Family Federation for World Peace and Unification</vt:lpstr>
      <vt:lpstr>Universal Peace Federation </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dc:title>
  <dc:creator/>
  <cp:lastModifiedBy/>
  <cp:revision>6</cp:revision>
  <dcterms:created xsi:type="dcterms:W3CDTF">2007-08-09T15:06:18Z</dcterms:created>
  <dcterms:modified xsi:type="dcterms:W3CDTF">2011-01-17T15:17:56Z</dcterms:modified>
</cp:coreProperties>
</file>