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7" r:id="rId1"/>
  </p:sldMasterIdLst>
  <p:notesMasterIdLst>
    <p:notesMasterId r:id="rId54"/>
  </p:notesMasterIdLst>
  <p:handoutMasterIdLst>
    <p:handoutMasterId r:id="rId55"/>
  </p:handoutMasterIdLst>
  <p:sldIdLst>
    <p:sldId id="894" r:id="rId2"/>
    <p:sldId id="847" r:id="rId3"/>
    <p:sldId id="824" r:id="rId4"/>
    <p:sldId id="825" r:id="rId5"/>
    <p:sldId id="828" r:id="rId6"/>
    <p:sldId id="830" r:id="rId7"/>
    <p:sldId id="831" r:id="rId8"/>
    <p:sldId id="897" r:id="rId9"/>
    <p:sldId id="848" r:id="rId10"/>
    <p:sldId id="851" r:id="rId11"/>
    <p:sldId id="852" r:id="rId12"/>
    <p:sldId id="853" r:id="rId13"/>
    <p:sldId id="855" r:id="rId14"/>
    <p:sldId id="858" r:id="rId15"/>
    <p:sldId id="850" r:id="rId16"/>
    <p:sldId id="859" r:id="rId17"/>
    <p:sldId id="860" r:id="rId18"/>
    <p:sldId id="861" r:id="rId19"/>
    <p:sldId id="862" r:id="rId20"/>
    <p:sldId id="863" r:id="rId21"/>
    <p:sldId id="864" r:id="rId22"/>
    <p:sldId id="865" r:id="rId23"/>
    <p:sldId id="866" r:id="rId24"/>
    <p:sldId id="867" r:id="rId25"/>
    <p:sldId id="868" r:id="rId26"/>
    <p:sldId id="869" r:id="rId27"/>
    <p:sldId id="870" r:id="rId28"/>
    <p:sldId id="871" r:id="rId29"/>
    <p:sldId id="872" r:id="rId30"/>
    <p:sldId id="873" r:id="rId31"/>
    <p:sldId id="874" r:id="rId32"/>
    <p:sldId id="875" r:id="rId33"/>
    <p:sldId id="876" r:id="rId34"/>
    <p:sldId id="877" r:id="rId35"/>
    <p:sldId id="878" r:id="rId36"/>
    <p:sldId id="879" r:id="rId37"/>
    <p:sldId id="880" r:id="rId38"/>
    <p:sldId id="881" r:id="rId39"/>
    <p:sldId id="882" r:id="rId40"/>
    <p:sldId id="883" r:id="rId41"/>
    <p:sldId id="884" r:id="rId42"/>
    <p:sldId id="885" r:id="rId43"/>
    <p:sldId id="886" r:id="rId44"/>
    <p:sldId id="887" r:id="rId45"/>
    <p:sldId id="888" r:id="rId46"/>
    <p:sldId id="889" r:id="rId47"/>
    <p:sldId id="890" r:id="rId48"/>
    <p:sldId id="891" r:id="rId49"/>
    <p:sldId id="892" r:id="rId50"/>
    <p:sldId id="893" r:id="rId51"/>
    <p:sldId id="895" r:id="rId52"/>
    <p:sldId id="896" r:id="rId53"/>
  </p:sldIdLst>
  <p:sldSz cx="9906000" cy="6858000" type="A4"/>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CCFF"/>
    <a:srgbClr val="0000CC"/>
    <a:srgbClr val="A50021"/>
    <a:srgbClr val="FFFF00"/>
    <a:srgbClr val="00FF00"/>
    <a:srgbClr val="FF9999"/>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853" autoAdjust="0"/>
    <p:restoredTop sz="80247" autoAdjust="0"/>
  </p:normalViewPr>
  <p:slideViewPr>
    <p:cSldViewPr>
      <p:cViewPr varScale="1">
        <p:scale>
          <a:sx n="54" d="100"/>
          <a:sy n="54" d="100"/>
        </p:scale>
        <p:origin x="-342" y="-90"/>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8990"/>
    </p:cViewPr>
  </p:sorterViewPr>
  <p:notesViewPr>
    <p:cSldViewPr>
      <p:cViewPr varScale="1">
        <p:scale>
          <a:sx n="93" d="100"/>
          <a:sy n="93" d="100"/>
        </p:scale>
        <p:origin x="-3690" y="-114"/>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501650" y="0"/>
            <a:ext cx="6096000" cy="493713"/>
          </a:xfrm>
          <a:prstGeom prst="rect">
            <a:avLst/>
          </a:prstGeom>
          <a:noFill/>
          <a:ln w="9525">
            <a:noFill/>
            <a:miter lim="800000"/>
            <a:headEnd/>
            <a:tailEnd/>
          </a:ln>
          <a:effectLst/>
        </p:spPr>
        <p:txBody>
          <a:bodyPr vert="horz" wrap="square" lIns="101133" tIns="50567" rIns="101133" bIns="50567" numCol="1" anchor="t" anchorCtr="0" compatLnSpc="1">
            <a:prstTxWarp prst="textNoShape">
              <a:avLst/>
            </a:prstTxWarp>
          </a:bodyPr>
          <a:lstStyle>
            <a:lvl1pPr algn="ctr" defTabSz="1011676" eaLnBrk="1" hangingPunct="1">
              <a:defRPr sz="2100" b="0">
                <a:solidFill>
                  <a:srgbClr val="000000"/>
                </a:solidFill>
                <a:latin typeface="+mn-lt"/>
                <a:ea typeface="Gulim" pitchFamily="34" charset="-127"/>
              </a:defRPr>
            </a:lvl1pPr>
          </a:lstStyle>
          <a:p>
            <a:pPr>
              <a:defRPr/>
            </a:pPr>
            <a:r>
              <a:rPr lang="en-US" altLang="ja-JP"/>
              <a:t>Introduction to the UPF</a:t>
            </a:r>
          </a:p>
        </p:txBody>
      </p:sp>
      <p:sp>
        <p:nvSpPr>
          <p:cNvPr id="7" name="Footer Placeholder 3"/>
          <p:cNvSpPr txBox="1">
            <a:spLocks/>
          </p:cNvSpPr>
          <p:nvPr/>
        </p:nvSpPr>
        <p:spPr>
          <a:xfrm>
            <a:off x="531813" y="419100"/>
            <a:ext cx="6065837" cy="563563"/>
          </a:xfrm>
          <a:prstGeom prst="rect">
            <a:avLst/>
          </a:prstGeom>
        </p:spPr>
        <p:txBody>
          <a:bodyPr lIns="98102" tIns="49051" rIns="98102" bIns="49051"/>
          <a:lstStyle>
            <a:lvl1pPr algn="l">
              <a:defRPr sz="1200"/>
            </a:lvl1pPr>
          </a:lstStyle>
          <a:p>
            <a:pPr algn="ctr" eaLnBrk="0" hangingPunct="0">
              <a:defRPr/>
            </a:pPr>
            <a:r>
              <a:rPr lang="en-US" sz="1500" dirty="0" smtClean="0">
                <a:solidFill>
                  <a:srgbClr val="000000"/>
                </a:solidFill>
                <a:latin typeface="+mn-lt"/>
              </a:rPr>
              <a:t>International Leadership Conference</a:t>
            </a:r>
          </a:p>
        </p:txBody>
      </p:sp>
      <p:grpSp>
        <p:nvGrpSpPr>
          <p:cNvPr id="39940" name="Group 9"/>
          <p:cNvGrpSpPr>
            <a:grpSpLocks/>
          </p:cNvGrpSpPr>
          <p:nvPr/>
        </p:nvGrpSpPr>
        <p:grpSpPr bwMode="auto">
          <a:xfrm>
            <a:off x="455613" y="9155113"/>
            <a:ext cx="6134100" cy="838200"/>
            <a:chOff x="455613" y="8432800"/>
            <a:chExt cx="6134099" cy="838200"/>
          </a:xfrm>
        </p:grpSpPr>
        <p:sp>
          <p:nvSpPr>
            <p:cNvPr id="11" name="Footer Placeholder 3"/>
            <p:cNvSpPr txBox="1">
              <a:spLocks/>
            </p:cNvSpPr>
            <p:nvPr/>
          </p:nvSpPr>
          <p:spPr>
            <a:xfrm>
              <a:off x="455613" y="8432800"/>
              <a:ext cx="6065836" cy="838200"/>
            </a:xfrm>
            <a:prstGeom prst="rect">
              <a:avLst/>
            </a:prstGeom>
          </p:spPr>
          <p:txBody>
            <a:bodyPr lIns="98115" tIns="49058" rIns="98115" bIns="49058"/>
            <a:lstStyle/>
            <a:p>
              <a:pPr eaLnBrk="0" hangingPunct="0">
                <a:lnSpc>
                  <a:spcPct val="150000"/>
                </a:lnSpc>
                <a:defRPr/>
              </a:pPr>
              <a:r>
                <a:rPr lang="en-US" sz="1500">
                  <a:solidFill>
                    <a:srgbClr val="000000"/>
                  </a:solidFill>
                  <a:latin typeface="Arial" charset="0"/>
                  <a:sym typeface="Wingdings" pitchFamily="2" charset="2"/>
                </a:rPr>
                <a:t></a:t>
              </a:r>
            </a:p>
            <a:p>
              <a:pPr eaLnBrk="0" hangingPunct="0">
                <a:lnSpc>
                  <a:spcPct val="150000"/>
                </a:lnSpc>
                <a:defRPr/>
              </a:pPr>
              <a:r>
                <a:rPr lang="en-US" sz="1500">
                  <a:solidFill>
                    <a:srgbClr val="000000"/>
                  </a:solidFill>
                  <a:latin typeface="Arial" charset="0"/>
                  <a:sym typeface="Wingdings" pitchFamily="2" charset="2"/>
                </a:rPr>
                <a:t></a:t>
              </a:r>
            </a:p>
            <a:p>
              <a:pPr algn="ctr" eaLnBrk="0" hangingPunct="0">
                <a:defRPr/>
              </a:pPr>
              <a:endParaRPr lang="en-US" sz="1500">
                <a:solidFill>
                  <a:srgbClr val="000000"/>
                </a:solidFill>
                <a:latin typeface="Arial" charset="0"/>
                <a:sym typeface="Wingdings" pitchFamily="2" charset="2"/>
              </a:endParaRPr>
            </a:p>
            <a:p>
              <a:pPr algn="ctr" eaLnBrk="0" hangingPunct="0">
                <a:defRPr/>
              </a:pPr>
              <a:endParaRPr lang="en-US" sz="1500">
                <a:solidFill>
                  <a:srgbClr val="000000"/>
                </a:solidFill>
                <a:latin typeface="Arial" charset="0"/>
                <a:sym typeface="Wingdings" pitchFamily="2" charset="2"/>
              </a:endParaRPr>
            </a:p>
          </p:txBody>
        </p:sp>
        <p:cxnSp>
          <p:nvCxnSpPr>
            <p:cNvPr id="12" name="Straight Connector 11"/>
            <p:cNvCxnSpPr/>
            <p:nvPr/>
          </p:nvCxnSpPr>
          <p:spPr>
            <a:xfrm>
              <a:off x="796925" y="9023350"/>
              <a:ext cx="57927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450" y="8729662"/>
              <a:ext cx="5783262"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defRPr sz="1300">
                <a:latin typeface="Franklin Gothic Medium" pitchFamily="34" charset="0"/>
              </a:defRPr>
            </a:lvl1pPr>
          </a:lstStyle>
          <a:p>
            <a:pPr>
              <a:defRPr/>
            </a:pPr>
            <a:endParaRPr lang="en-GB"/>
          </a:p>
        </p:txBody>
      </p:sp>
      <p:sp>
        <p:nvSpPr>
          <p:cNvPr id="12083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lvl1pPr algn="r">
              <a:defRPr sz="1300">
                <a:latin typeface="Franklin Gothic Medium" pitchFamily="34" charset="0"/>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35" tIns="49518" rIns="99035" bIns="49518"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083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defRPr sz="1300">
                <a:latin typeface="Franklin Gothic Medium" pitchFamily="34" charset="0"/>
              </a:defRPr>
            </a:lvl1pPr>
          </a:lstStyle>
          <a:p>
            <a:pPr>
              <a:defRPr/>
            </a:pPr>
            <a:endParaRPr lang="en-GB"/>
          </a:p>
        </p:txBody>
      </p:sp>
      <p:sp>
        <p:nvSpPr>
          <p:cNvPr id="12083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35" tIns="49518" rIns="99035" bIns="49518" numCol="1" anchor="b" anchorCtr="0" compatLnSpc="1">
            <a:prstTxWarp prst="textNoShape">
              <a:avLst/>
            </a:prstTxWarp>
          </a:bodyPr>
          <a:lstStyle>
            <a:lvl1pPr algn="r">
              <a:defRPr sz="1300">
                <a:latin typeface="Franklin Gothic Medium" pitchFamily="34" charset="0"/>
              </a:defRPr>
            </a:lvl1pPr>
          </a:lstStyle>
          <a:p>
            <a:pPr>
              <a:defRPr/>
            </a:pPr>
            <a:fld id="{4F933FF1-5E4A-4E01-B056-866413DB198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5EF77727-8C76-4529-9F39-5450E340B2EB}"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smtClean="0"/>
              <a:t>We will look at some of the more depressing data on the state of marriage and families. But let me start more personally by asking how many of you are confident in the stability of the marriage of your children or your grandchildren?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77875" y="765175"/>
            <a:ext cx="5545138" cy="3840163"/>
          </a:xfrm>
          <a:solidFill>
            <a:srgbClr val="FFFFFF"/>
          </a:solidFill>
          <a:ln/>
        </p:spPr>
      </p:sp>
      <p:sp>
        <p:nvSpPr>
          <p:cNvPr id="37891" name="Rectangle 3"/>
          <p:cNvSpPr>
            <a:spLocks noGrp="1" noChangeArrowheads="1"/>
          </p:cNvSpPr>
          <p:nvPr>
            <p:ph type="body" idx="1"/>
          </p:nvPr>
        </p:nvSpPr>
        <p:spPr>
          <a:xfrm>
            <a:off x="948503" y="4858646"/>
            <a:ext cx="5202295" cy="4610469"/>
          </a:xfrm>
          <a:solidFill>
            <a:srgbClr val="FFFFFF"/>
          </a:solidFill>
          <a:ln>
            <a:solidFill>
              <a:srgbClr val="000000"/>
            </a:solidFill>
          </a:ln>
        </p:spPr>
        <p:txBody>
          <a:bodyPr lIns="91250" tIns="45626" rIns="91250" bIns="45626"/>
          <a:lstStyle/>
          <a:p>
            <a:pPr>
              <a:spcBef>
                <a:spcPct val="0"/>
              </a:spcBef>
              <a:buClrTx/>
              <a:buFontTx/>
              <a:buNone/>
            </a:pPr>
            <a:endParaRPr lang="en-US" altLang="ko-KR" sz="1800" dirty="0" smtClean="0">
              <a:latin typeface="Garamond" pitchFamily="18" charset="0"/>
              <a:ea typeface="Gulim"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GB" dirty="0" smtClean="0"/>
          </a:p>
        </p:txBody>
      </p:sp>
      <p:sp>
        <p:nvSpPr>
          <p:cNvPr id="23556" name="Slide Number Placeholder 3"/>
          <p:cNvSpPr>
            <a:spLocks noGrp="1"/>
          </p:cNvSpPr>
          <p:nvPr>
            <p:ph type="sldNum" sz="quarter" idx="5"/>
          </p:nvPr>
        </p:nvSpPr>
        <p:spPr>
          <a:noFill/>
        </p:spPr>
        <p:txBody>
          <a:bodyPr/>
          <a:lstStyle/>
          <a:p>
            <a:fld id="{3E714EC5-FC74-4D3D-87AE-850CB21253CA}" type="slidenum">
              <a:rPr lang="en-GB" smtClean="0"/>
              <a:pPr/>
              <a:t>16</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781050" y="768350"/>
            <a:ext cx="5540375" cy="3836988"/>
          </a:xfrm>
          <a:ln/>
        </p:spPr>
      </p:sp>
      <p:sp>
        <p:nvSpPr>
          <p:cNvPr id="62467" name="Notes Placeholder 2"/>
          <p:cNvSpPr>
            <a:spLocks noGrp="1"/>
          </p:cNvSpPr>
          <p:nvPr>
            <p:ph type="body" idx="1"/>
          </p:nvPr>
        </p:nvSpPr>
        <p:spPr>
          <a:xfrm>
            <a:off x="708025" y="4862513"/>
            <a:ext cx="5683250" cy="4605337"/>
          </a:xfrm>
          <a:noFill/>
          <a:ln/>
        </p:spPr>
        <p:txBody>
          <a:bodyPr lIns="97287" tIns="48642" rIns="97287" bIns="48642"/>
          <a:lstStyle/>
          <a:p>
            <a:pPr marL="0" marR="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charset="0"/>
              </a:rPr>
              <a:t>Nothing exists independently. </a:t>
            </a:r>
          </a:p>
          <a:p>
            <a:pPr marL="0" marR="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charset="0"/>
              </a:rPr>
              <a:t>Everything is created to exist through reciprocal relationships as part of a pair system.</a:t>
            </a:r>
          </a:p>
          <a:p>
            <a:pPr marL="0" marR="0" indent="0" algn="l" defTabSz="914400" rtl="0" eaLnBrk="0" fontAlgn="base" latinLnBrk="0" hangingPunct="0">
              <a:lnSpc>
                <a:spcPct val="100000"/>
              </a:lnSpc>
              <a:spcBef>
                <a:spcPct val="0"/>
              </a:spcBef>
              <a:spcAft>
                <a:spcPct val="0"/>
              </a:spcAft>
              <a:buClrTx/>
              <a:buSzTx/>
              <a:buFontTx/>
              <a:buNone/>
              <a:tabLst/>
              <a:defRPr/>
            </a:pPr>
            <a:r>
              <a:rPr lang="en-US" sz="1800" dirty="0" smtClean="0">
                <a:latin typeface="Arial" charset="0"/>
              </a:rPr>
              <a:t>Without such relationships nothing would be able to exist or develop or multiply </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800" dirty="0" smtClean="0">
              <a:latin typeface="Arial" charset="0"/>
            </a:endParaRPr>
          </a:p>
          <a:p>
            <a:pPr>
              <a:spcBef>
                <a:spcPct val="0"/>
              </a:spcBef>
            </a:pPr>
            <a:endParaRPr lang="en-GB" sz="1800" dirty="0" smtClean="0"/>
          </a:p>
        </p:txBody>
      </p:sp>
      <p:sp>
        <p:nvSpPr>
          <p:cNvPr id="62468" name="Slide Number Placeholder 3"/>
          <p:cNvSpPr txBox="1">
            <a:spLocks noGrp="1"/>
          </p:cNvSpPr>
          <p:nvPr/>
        </p:nvSpPr>
        <p:spPr bwMode="auto">
          <a:xfrm>
            <a:off x="4021138" y="9720263"/>
            <a:ext cx="3076575" cy="512762"/>
          </a:xfrm>
          <a:prstGeom prst="rect">
            <a:avLst/>
          </a:prstGeom>
          <a:noFill/>
          <a:ln w="9525">
            <a:noFill/>
            <a:miter lim="800000"/>
            <a:headEnd/>
            <a:tailEnd/>
          </a:ln>
        </p:spPr>
        <p:txBody>
          <a:bodyPr lIns="97287" tIns="48642" rIns="97287" bIns="48642" anchor="b"/>
          <a:lstStyle/>
          <a:p>
            <a:pPr algn="r" defTabSz="969963"/>
            <a:fld id="{E1DD6286-8933-46A6-B656-BB3AE737D843}" type="slidenum">
              <a:rPr lang="en-US" altLang="ja-JP" sz="1300">
                <a:latin typeface="Franklin Gothic Medium" pitchFamily="34" charset="0"/>
                <a:cs typeface="ＭＳ Ｐゴシック"/>
              </a:rPr>
              <a:pPr algn="r" defTabSz="969963"/>
              <a:t>17</a:t>
            </a:fld>
            <a:endParaRPr lang="en-US" altLang="ja-JP" sz="1300" dirty="0">
              <a:latin typeface="Franklin Gothic Medium" pitchFamily="34" charset="0"/>
              <a:cs typeface="ＭＳ Ｐゴシック"/>
            </a:endParaRPr>
          </a:p>
        </p:txBody>
      </p:sp>
      <p:sp>
        <p:nvSpPr>
          <p:cNvPr id="62469" name="Footer Placeholder 4"/>
          <p:cNvSpPr txBox="1">
            <a:spLocks noGrp="1"/>
          </p:cNvSpPr>
          <p:nvPr/>
        </p:nvSpPr>
        <p:spPr bwMode="auto">
          <a:xfrm>
            <a:off x="0" y="9720263"/>
            <a:ext cx="3076575" cy="512762"/>
          </a:xfrm>
          <a:prstGeom prst="rect">
            <a:avLst/>
          </a:prstGeom>
          <a:noFill/>
          <a:ln w="9525">
            <a:noFill/>
            <a:miter lim="800000"/>
            <a:headEnd/>
            <a:tailEnd/>
          </a:ln>
        </p:spPr>
        <p:txBody>
          <a:bodyPr lIns="97287" tIns="48642" rIns="97287" bIns="48642" anchor="b"/>
          <a:lstStyle/>
          <a:p>
            <a:pPr defTabSz="969963"/>
            <a:endParaRPr lang="en-US" altLang="ja-JP" sz="1300" dirty="0">
              <a:latin typeface="Franklin Gothic Medium" pitchFamily="34" charset="0"/>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Very brief explanation – just to establish this fundamental principle. </a:t>
            </a:r>
          </a:p>
          <a:p>
            <a:r>
              <a:rPr lang="en-GB" dirty="0" smtClean="0"/>
              <a:t>This is true of all existing beings in terms of male and female</a:t>
            </a:r>
            <a:r>
              <a:rPr lang="en-GB" baseline="0" dirty="0" smtClean="0"/>
              <a:t> or positive an negative</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18</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Very brief explanation – just to establish this fundamental principle. </a:t>
            </a:r>
          </a:p>
          <a:p>
            <a:r>
              <a:rPr lang="en-GB" dirty="0" smtClean="0"/>
              <a:t>This is true of all existing beings in terms of an</a:t>
            </a:r>
            <a:r>
              <a:rPr lang="en-GB" baseline="0" dirty="0" smtClean="0"/>
              <a:t> outer form (body) and inner quality (mind)</a:t>
            </a:r>
          </a:p>
          <a:p>
            <a:r>
              <a:rPr lang="en-GB" baseline="0" dirty="0" smtClean="0"/>
              <a:t>For example in human beings the body is a visible expression of the invisible mind</a:t>
            </a:r>
          </a:p>
          <a:p>
            <a:r>
              <a:rPr lang="en-GB" baseline="0" dirty="0" smtClean="0"/>
              <a:t>Character can be ‘read’ from physical form – emotion can be ‘read’ from facial expression and body language</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19</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se dual aspects of all existing beings relate to each other as subject and object partners.</a:t>
            </a:r>
          </a:p>
          <a:p>
            <a:r>
              <a:rPr lang="en-GB" baseline="0" dirty="0" smtClean="0"/>
              <a:t>For example in (effective/healthy) human beings the body resembles the mind and moves according to its directions so that it can sustain life and pursue the mind’s purpose. </a:t>
            </a:r>
          </a:p>
          <a:p>
            <a:r>
              <a:rPr lang="en-GB" baseline="0" dirty="0" smtClean="0"/>
              <a:t>The teacher gives – the pupil responds.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20</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body’s systems – respiratory, vascular etc </a:t>
            </a:r>
          </a:p>
          <a:p>
            <a:r>
              <a:rPr lang="en-GB" dirty="0" smtClean="0"/>
              <a:t>The education of youth </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21</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quality of those pair relationships determines whether or not we live in peace and happiness.</a:t>
            </a:r>
            <a:r>
              <a:rPr lang="en-GB"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Explain: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dirty="0" smtClean="0">
                <a:latin typeface="Arial" charset="0"/>
              </a:rPr>
              <a:t>That the relationship </a:t>
            </a:r>
            <a:r>
              <a:rPr lang="en-US" sz="1200" baseline="0" dirty="0" smtClean="0">
                <a:latin typeface="Arial" charset="0"/>
              </a:rPr>
              <a:t>should be centered on a higher purpose (the purpose of the creator - God’s purpose)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latin typeface="Arial" charset="0"/>
              </a:rPr>
              <a:t>That subject and object are created to live for the sake of each other under that higher purpose</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latin typeface="Arial" charset="0"/>
            </a:endParaRPr>
          </a:p>
          <a:p>
            <a:r>
              <a:rPr lang="en-GB" baseline="0" dirty="0" smtClean="0"/>
              <a:t> </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22</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pair system</a:t>
            </a:r>
            <a:r>
              <a:rPr lang="en-GB" baseline="0" dirty="0" smtClean="0"/>
              <a:t> and living for the other ap</a:t>
            </a:r>
            <a:r>
              <a:rPr lang="en-GB" dirty="0" smtClean="0"/>
              <a:t>plies to the</a:t>
            </a:r>
            <a:r>
              <a:rPr lang="en-GB" baseline="0" dirty="0" smtClean="0"/>
              <a:t> natural world, our own mind and body and also to all social relationships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GB" dirty="0" smtClean="0"/>
              <a:t>The statistics in this presentation are drawn from data in the USA</a:t>
            </a:r>
          </a:p>
          <a:p>
            <a:r>
              <a:rPr lang="en-GB" smtClean="0"/>
              <a:t>At this moment we do not have the information regarding the sources for this information – we will send this information to you as soon as possible </a:t>
            </a:r>
          </a:p>
          <a:p>
            <a:r>
              <a:rPr lang="en-GB" b="1" dirty="0" smtClean="0"/>
              <a:t>It would be better to substitute information from your national statistics </a:t>
            </a:r>
          </a:p>
          <a:p>
            <a:endParaRPr lang="en-GB" dirty="0" smtClean="0"/>
          </a:p>
        </p:txBody>
      </p:sp>
      <p:sp>
        <p:nvSpPr>
          <p:cNvPr id="23556" name="Slide Number Placeholder 3"/>
          <p:cNvSpPr>
            <a:spLocks noGrp="1"/>
          </p:cNvSpPr>
          <p:nvPr>
            <p:ph type="sldNum" sz="quarter" idx="5"/>
          </p:nvPr>
        </p:nvSpPr>
        <p:spPr>
          <a:noFill/>
        </p:spPr>
        <p:txBody>
          <a:bodyPr/>
          <a:lstStyle/>
          <a:p>
            <a:fld id="{07F1D065-E72E-427A-99E7-B40FC68C748F}"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500" tIns="47750" rIns="95500" bIns="47750" anchor="b"/>
          <a:lstStyle/>
          <a:p>
            <a:pPr algn="r" defTabSz="955675" eaLnBrk="0" hangingPunct="0"/>
            <a:fld id="{87C1B718-A744-4A54-9394-1404575FDD08}" type="slidenum">
              <a:rPr lang="en-GB" sz="1300"/>
              <a:pPr algn="r" defTabSz="955675" eaLnBrk="0" hangingPunct="0"/>
              <a:t>24</a:t>
            </a:fld>
            <a:endParaRPr lang="en-GB" sz="1300" dirty="0"/>
          </a:p>
        </p:txBody>
      </p:sp>
      <p:sp>
        <p:nvSpPr>
          <p:cNvPr id="58371" name="Rectangle 2"/>
          <p:cNvSpPr>
            <a:spLocks noGrp="1" noRot="1" noChangeAspect="1" noChangeArrowheads="1" noTextEdit="1"/>
          </p:cNvSpPr>
          <p:nvPr>
            <p:ph type="sldImg"/>
          </p:nvPr>
        </p:nvSpPr>
        <p:spPr>
          <a:xfrm>
            <a:off x="777875" y="766763"/>
            <a:ext cx="5543550" cy="3838575"/>
          </a:xfrm>
          <a:ln/>
        </p:spPr>
      </p:sp>
      <p:sp>
        <p:nvSpPr>
          <p:cNvPr id="58372" name="Rectangle 3"/>
          <p:cNvSpPr>
            <a:spLocks noGrp="1" noChangeArrowheads="1"/>
          </p:cNvSpPr>
          <p:nvPr>
            <p:ph type="body" idx="1"/>
          </p:nvPr>
        </p:nvSpPr>
        <p:spPr>
          <a:xfrm>
            <a:off x="709613" y="4862513"/>
            <a:ext cx="5680075" cy="4605337"/>
          </a:xfrm>
          <a:noFill/>
          <a:ln/>
        </p:spPr>
        <p:txBody>
          <a:bodyPr lIns="95500" tIns="47750" rIns="95500" bIns="47750"/>
          <a:lstStyle/>
          <a:p>
            <a:r>
              <a:rPr lang="en-GB" dirty="0" smtClean="0"/>
              <a:t>There are 3 key pair system relationships which determine peace and happiness</a:t>
            </a:r>
          </a:p>
          <a:p>
            <a:r>
              <a:rPr lang="en-GB" dirty="0" smtClean="0"/>
              <a:t>(you are going to explain each in detail</a:t>
            </a:r>
            <a:r>
              <a:rPr lang="en-GB" baseline="0" dirty="0" smtClean="0"/>
              <a:t> later in the presentation)</a:t>
            </a:r>
          </a:p>
          <a:p>
            <a:r>
              <a:rPr lang="en-GB" baseline="0" dirty="0" smtClean="0"/>
              <a:t> (You can also refer to the 3 Blessings if appropriate for your audience): </a:t>
            </a:r>
          </a:p>
          <a:p>
            <a:pPr marL="228600" indent="-228600">
              <a:buAutoNum type="arabicPeriod"/>
            </a:pPr>
            <a:r>
              <a:rPr lang="en-GB" baseline="0" dirty="0" smtClean="0"/>
              <a:t>individual peace – mind and body   - inner quality and outer form</a:t>
            </a:r>
          </a:p>
          <a:p>
            <a:pPr marL="228600" indent="-228600">
              <a:buAutoNum type="arabicPeriod"/>
            </a:pPr>
            <a:r>
              <a:rPr lang="en-GB" baseline="0" dirty="0" smtClean="0"/>
              <a:t>peace in human society – family – husband and wife – male and female </a:t>
            </a:r>
          </a:p>
          <a:p>
            <a:pPr marL="228600" indent="-228600">
              <a:buAutoNum type="arabicPeriod"/>
            </a:pPr>
            <a:r>
              <a:rPr lang="en-GB" baseline="0" dirty="0" smtClean="0"/>
              <a:t>universal peace - harmony between human beings and nature – stewardship </a:t>
            </a:r>
          </a:p>
          <a:p>
            <a:pPr marL="228600" indent="-228600">
              <a:buNone/>
            </a:pPr>
            <a:r>
              <a:rPr lang="en-GB" baseline="0" dirty="0" smtClean="0"/>
              <a:t>You can explain that those who do not believe in a personal God can relate God’s position to higher values and purpose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500" tIns="47750" rIns="95500" bIns="47750" anchor="b"/>
          <a:lstStyle/>
          <a:p>
            <a:pPr algn="r" defTabSz="955675" eaLnBrk="0" hangingPunct="0"/>
            <a:fld id="{E636D988-B3A1-4296-A6F1-771E4743B2BD}" type="slidenum">
              <a:rPr lang="en-GB" sz="1300"/>
              <a:pPr algn="r" defTabSz="955675" eaLnBrk="0" hangingPunct="0"/>
              <a:t>25</a:t>
            </a:fld>
            <a:endParaRPr lang="en-GB" sz="1300" dirty="0"/>
          </a:p>
        </p:txBody>
      </p:sp>
      <p:sp>
        <p:nvSpPr>
          <p:cNvPr id="59395" name="Rectangle 2"/>
          <p:cNvSpPr>
            <a:spLocks noGrp="1" noRot="1" noChangeAspect="1" noChangeArrowheads="1" noTextEdit="1"/>
          </p:cNvSpPr>
          <p:nvPr>
            <p:ph type="sldImg"/>
          </p:nvPr>
        </p:nvSpPr>
        <p:spPr>
          <a:xfrm>
            <a:off x="777875" y="766763"/>
            <a:ext cx="5543550" cy="3838575"/>
          </a:xfrm>
          <a:ln/>
        </p:spPr>
      </p:sp>
      <p:sp>
        <p:nvSpPr>
          <p:cNvPr id="59396" name="Rectangle 3"/>
          <p:cNvSpPr>
            <a:spLocks noGrp="1" noChangeArrowheads="1"/>
          </p:cNvSpPr>
          <p:nvPr>
            <p:ph type="body" idx="1"/>
          </p:nvPr>
        </p:nvSpPr>
        <p:spPr>
          <a:xfrm>
            <a:off x="709613" y="4862513"/>
            <a:ext cx="5680075" cy="4605337"/>
          </a:xfrm>
          <a:noFill/>
          <a:ln/>
        </p:spPr>
        <p:txBody>
          <a:bodyPr lIns="95500" tIns="47750" rIns="95500" bIns="47750"/>
          <a:lstStyle/>
          <a:p>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500" tIns="47750" rIns="95500" bIns="47750" anchor="b"/>
          <a:lstStyle/>
          <a:p>
            <a:pPr algn="r" defTabSz="955675" eaLnBrk="0" hangingPunct="0"/>
            <a:fld id="{0D63BF00-08BC-4D2C-B7E8-47B9F38D74F4}" type="slidenum">
              <a:rPr lang="en-GB" sz="1300"/>
              <a:pPr algn="r" defTabSz="955675" eaLnBrk="0" hangingPunct="0"/>
              <a:t>26</a:t>
            </a:fld>
            <a:endParaRPr lang="en-GB" sz="1300" dirty="0"/>
          </a:p>
        </p:txBody>
      </p:sp>
      <p:sp>
        <p:nvSpPr>
          <p:cNvPr id="60419" name="Rectangle 2"/>
          <p:cNvSpPr>
            <a:spLocks noGrp="1" noRot="1" noChangeAspect="1" noChangeArrowheads="1" noTextEdit="1"/>
          </p:cNvSpPr>
          <p:nvPr>
            <p:ph type="sldImg"/>
          </p:nvPr>
        </p:nvSpPr>
        <p:spPr>
          <a:xfrm>
            <a:off x="777875" y="766763"/>
            <a:ext cx="5543550" cy="3838575"/>
          </a:xfrm>
          <a:ln/>
        </p:spPr>
      </p:sp>
      <p:sp>
        <p:nvSpPr>
          <p:cNvPr id="60420" name="Rectangle 3"/>
          <p:cNvSpPr>
            <a:spLocks noGrp="1" noChangeArrowheads="1"/>
          </p:cNvSpPr>
          <p:nvPr>
            <p:ph type="body" idx="1"/>
          </p:nvPr>
        </p:nvSpPr>
        <p:spPr>
          <a:xfrm>
            <a:off x="709613" y="4862513"/>
            <a:ext cx="5680075" cy="4605337"/>
          </a:xfrm>
          <a:noFill/>
          <a:ln/>
        </p:spPr>
        <p:txBody>
          <a:bodyPr lIns="95500" tIns="47750" rIns="95500" bIns="47750"/>
          <a:lstStyle/>
          <a:p>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500" tIns="47750" rIns="95500" bIns="47750" anchor="b"/>
          <a:lstStyle/>
          <a:p>
            <a:pPr algn="r" defTabSz="955675" eaLnBrk="0" hangingPunct="0"/>
            <a:fld id="{13010C12-47E6-450D-84BD-6C9CC56CD443}" type="slidenum">
              <a:rPr lang="en-GB" sz="1300"/>
              <a:pPr algn="r" defTabSz="955675" eaLnBrk="0" hangingPunct="0"/>
              <a:t>27</a:t>
            </a:fld>
            <a:endParaRPr lang="en-GB" sz="1300" dirty="0"/>
          </a:p>
        </p:txBody>
      </p:sp>
      <p:sp>
        <p:nvSpPr>
          <p:cNvPr id="61443" name="Rectangle 2"/>
          <p:cNvSpPr>
            <a:spLocks noGrp="1" noRot="1" noChangeAspect="1" noChangeArrowheads="1" noTextEdit="1"/>
          </p:cNvSpPr>
          <p:nvPr>
            <p:ph type="sldImg"/>
          </p:nvPr>
        </p:nvSpPr>
        <p:spPr>
          <a:xfrm>
            <a:off x="777875" y="766763"/>
            <a:ext cx="5543550" cy="3838575"/>
          </a:xfrm>
          <a:ln/>
        </p:spPr>
      </p:sp>
      <p:sp>
        <p:nvSpPr>
          <p:cNvPr id="61444" name="Rectangle 3"/>
          <p:cNvSpPr>
            <a:spLocks noGrp="1" noChangeArrowheads="1"/>
          </p:cNvSpPr>
          <p:nvPr>
            <p:ph type="body" idx="1"/>
          </p:nvPr>
        </p:nvSpPr>
        <p:spPr>
          <a:xfrm>
            <a:off x="709613" y="4862513"/>
            <a:ext cx="5680075" cy="4605337"/>
          </a:xfrm>
          <a:noFill/>
          <a:ln/>
        </p:spPr>
        <p:txBody>
          <a:bodyPr lIns="95500" tIns="47750" rIns="95500" bIns="47750"/>
          <a:lstStyle/>
          <a:p>
            <a:r>
              <a:rPr lang="en-GB" dirty="0" smtClean="0"/>
              <a:t>This is just to show the 3 foundations together and how each is the foundation for the next</a:t>
            </a:r>
          </a:p>
          <a:p>
            <a:r>
              <a:rPr lang="en-GB" dirty="0" smtClean="0"/>
              <a:t>True (mature) individuals make true families – true people become</a:t>
            </a:r>
            <a:r>
              <a:rPr lang="en-GB" baseline="0" dirty="0" smtClean="0"/>
              <a:t> true owners/stewards</a:t>
            </a:r>
            <a:endParaRPr lang="en-GB" dirty="0" smtClean="0"/>
          </a:p>
          <a:p>
            <a:r>
              <a:rPr lang="en-GB" dirty="0" smtClean="0"/>
              <a:t>This will lau</a:t>
            </a:r>
            <a:r>
              <a:rPr lang="en-GB" baseline="0" dirty="0" smtClean="0"/>
              <a:t>nch into the detailed explanation in the following  presentation</a:t>
            </a:r>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people of sincere</a:t>
            </a:r>
            <a:r>
              <a:rPr lang="en-GB" baseline="0" dirty="0" smtClean="0"/>
              <a:t> religious and moral conviction long to live in a way that is pleasing to God or true to their convictions . </a:t>
            </a:r>
          </a:p>
          <a:p>
            <a:r>
              <a:rPr lang="en-GB" baseline="0" dirty="0" smtClean="0"/>
              <a:t>How should we live to develop our God given nature ?</a:t>
            </a:r>
          </a:p>
          <a:p>
            <a:r>
              <a:rPr lang="en-GB" baseline="0" dirty="0" smtClean="0"/>
              <a:t>We grow spiritually through the give and take between our virtuous thoughts and good deeds. </a:t>
            </a:r>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29</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solidFill>
            <a:srgbClr val="FFFFFF"/>
          </a:solidFill>
          <a:ln/>
        </p:spPr>
      </p:sp>
      <p:sp>
        <p:nvSpPr>
          <p:cNvPr id="52227" name="Notes Placeholder 2"/>
          <p:cNvSpPr>
            <a:spLocks noGrp="1"/>
          </p:cNvSpPr>
          <p:nvPr>
            <p:ph type="body" idx="1"/>
          </p:nvPr>
        </p:nvSpPr>
        <p:spPr>
          <a:noFill/>
          <a:ln>
            <a:solidFill>
              <a:srgbClr val="000000"/>
            </a:solidFill>
          </a:ln>
        </p:spPr>
        <p:txBody>
          <a:bodyPr/>
          <a:lstStyle/>
          <a:p>
            <a:pPr eaLnBrk="1" hangingPunct="1">
              <a:spcBef>
                <a:spcPct val="0"/>
              </a:spcBef>
            </a:pPr>
            <a:endParaRPr lang="en-US" sz="1900" dirty="0" smtClean="0">
              <a:latin typeface="Arial" pitchFamily="34" charset="0"/>
            </a:endParaRPr>
          </a:p>
        </p:txBody>
      </p:sp>
      <p:sp>
        <p:nvSpPr>
          <p:cNvPr id="52228" name="Slide Number Placeholder 3"/>
          <p:cNvSpPr txBox="1">
            <a:spLocks noGrp="1"/>
          </p:cNvSpPr>
          <p:nvPr/>
        </p:nvSpPr>
        <p:spPr bwMode="auto">
          <a:xfrm>
            <a:off x="4020687" y="9720785"/>
            <a:ext cx="3077006" cy="512081"/>
          </a:xfrm>
          <a:prstGeom prst="rect">
            <a:avLst/>
          </a:prstGeom>
          <a:noFill/>
          <a:ln w="9525">
            <a:noFill/>
            <a:miter lim="800000"/>
            <a:headEnd/>
            <a:tailEnd/>
          </a:ln>
        </p:spPr>
        <p:txBody>
          <a:bodyPr lIns="99020" tIns="49509" rIns="99020" bIns="49509" anchor="b"/>
          <a:lstStyle/>
          <a:p>
            <a:pPr algn="r" defTabSz="988789"/>
            <a:fld id="{ED4179B3-1B69-4D67-8FFC-B3E044389E32}" type="slidenum">
              <a:rPr lang="en-US" altLang="ja-JP" sz="1300">
                <a:latin typeface="Franklin Gothic Medium" pitchFamily="34" charset="0"/>
              </a:rPr>
              <a:pPr algn="r" defTabSz="988789"/>
              <a:t>30</a:t>
            </a:fld>
            <a:endParaRPr lang="en-US" altLang="ja-JP" sz="1300" dirty="0">
              <a:latin typeface="Franklin Gothic Medium" pitchFamily="34" charset="0"/>
            </a:endParaRPr>
          </a:p>
        </p:txBody>
      </p:sp>
      <p:sp>
        <p:nvSpPr>
          <p:cNvPr id="52229" name="Slide Number Placeholder 4"/>
          <p:cNvSpPr>
            <a:spLocks noGrp="1"/>
          </p:cNvSpPr>
          <p:nvPr>
            <p:ph type="sldNum" sz="quarter" idx="5"/>
          </p:nvPr>
        </p:nvSpPr>
        <p:spPr>
          <a:noFill/>
        </p:spPr>
        <p:txBody>
          <a:bodyPr/>
          <a:lstStyle/>
          <a:p>
            <a:fld id="{C2137C48-E03E-45E3-B8F5-CBBBFEC13505}" type="slidenum">
              <a:rPr lang="en-US" altLang="ja-JP" smtClean="0"/>
              <a:pPr/>
              <a:t>30</a:t>
            </a:fld>
            <a:endParaRPr lang="en-US" altLang="ja-JP" smtClean="0"/>
          </a:p>
        </p:txBody>
      </p:sp>
      <p:sp>
        <p:nvSpPr>
          <p:cNvPr id="52230" name="Footer Placeholder 5"/>
          <p:cNvSpPr>
            <a:spLocks noGrp="1"/>
          </p:cNvSpPr>
          <p:nvPr>
            <p:ph type="ftr" sz="quarter" idx="4"/>
          </p:nvPr>
        </p:nvSpPr>
        <p:spPr>
          <a:noFill/>
        </p:spPr>
        <p:txBody>
          <a:bodyPr/>
          <a:lstStyle/>
          <a:p>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022294" y="9720786"/>
            <a:ext cx="3077006" cy="513828"/>
          </a:xfrm>
          <a:prstGeom prst="rect">
            <a:avLst/>
          </a:prstGeom>
          <a:noFill/>
          <a:ln w="9525">
            <a:noFill/>
            <a:miter lim="800000"/>
            <a:headEnd/>
            <a:tailEnd/>
          </a:ln>
        </p:spPr>
        <p:txBody>
          <a:bodyPr lIns="103077" tIns="51539" rIns="103077" bIns="51539" anchor="b"/>
          <a:lstStyle/>
          <a:p>
            <a:pPr algn="r" eaLnBrk="0" hangingPunct="0"/>
            <a:fld id="{7D5ED633-6A4A-44EB-9F55-8428900BA16C}" type="slidenum">
              <a:rPr lang="en-US" sz="1400">
                <a:latin typeface="Times" pitchFamily="18" charset="0"/>
                <a:ea typeface="ＭＳ Ｐゴシック" pitchFamily="34" charset="-128"/>
              </a:rPr>
              <a:pPr algn="r" eaLnBrk="0" hangingPunct="0"/>
              <a:t>32</a:t>
            </a:fld>
            <a:endParaRPr lang="en-US" sz="1400" dirty="0">
              <a:latin typeface="Times" pitchFamily="18" charset="0"/>
              <a:ea typeface="ＭＳ Ｐゴシック" pitchFamily="34" charset="-128"/>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xfrm>
            <a:off x="946896" y="4863888"/>
            <a:ext cx="5205510" cy="4856897"/>
          </a:xfrm>
          <a:solidFill>
            <a:srgbClr val="FFFFFF"/>
          </a:solidFill>
          <a:ln>
            <a:solidFill>
              <a:srgbClr val="000000"/>
            </a:solidFill>
          </a:ln>
        </p:spPr>
        <p:txBody>
          <a:bodyPr lIns="103077" tIns="51539" rIns="103077" bIns="51539"/>
          <a:lstStyle/>
          <a:p>
            <a:pPr eaLnBrk="1" hangingPunct="1">
              <a:spcBef>
                <a:spcPct val="0"/>
              </a:spcBef>
            </a:pPr>
            <a:r>
              <a:rPr lang="en-US" sz="1900" dirty="0" smtClean="0">
                <a:latin typeface="Arial" pitchFamily="34" charset="0"/>
              </a:rPr>
              <a:t>People understand what they need to grow and sustain their physical life</a:t>
            </a:r>
          </a:p>
          <a:p>
            <a:pPr eaLnBrk="1" hangingPunct="1">
              <a:spcBef>
                <a:spcPct val="0"/>
              </a:spcBef>
            </a:pPr>
            <a:r>
              <a:rPr lang="en-US" sz="1900" dirty="0" smtClean="0">
                <a:latin typeface="Arial" pitchFamily="34" charset="0"/>
              </a:rPr>
              <a:t>But they are not aware of what is need to grow and sustain their spiritual life and maturity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022294" y="9720786"/>
            <a:ext cx="3077006" cy="513828"/>
          </a:xfrm>
          <a:prstGeom prst="rect">
            <a:avLst/>
          </a:prstGeom>
          <a:noFill/>
          <a:ln w="9525">
            <a:noFill/>
            <a:miter lim="800000"/>
            <a:headEnd/>
            <a:tailEnd/>
          </a:ln>
        </p:spPr>
        <p:txBody>
          <a:bodyPr lIns="103077" tIns="51539" rIns="103077" bIns="51539" anchor="b"/>
          <a:lstStyle/>
          <a:p>
            <a:pPr algn="r" eaLnBrk="0" hangingPunct="0"/>
            <a:fld id="{81A9F02D-7B06-4600-8548-803B6A739BC2}" type="slidenum">
              <a:rPr lang="en-US" sz="1400">
                <a:latin typeface="Times" pitchFamily="18" charset="0"/>
                <a:ea typeface="ＭＳ Ｐゴシック" pitchFamily="34" charset="-128"/>
              </a:rPr>
              <a:pPr algn="r" eaLnBrk="0" hangingPunct="0"/>
              <a:t>33</a:t>
            </a:fld>
            <a:endParaRPr lang="en-US" sz="1400" dirty="0">
              <a:latin typeface="Times" pitchFamily="18" charset="0"/>
              <a:ea typeface="ＭＳ Ｐゴシック" pitchFamily="34" charset="-128"/>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46896" y="4863888"/>
            <a:ext cx="5205510" cy="4856897"/>
          </a:xfrm>
          <a:solidFill>
            <a:srgbClr val="FFFFFF"/>
          </a:solidFill>
          <a:ln>
            <a:solidFill>
              <a:srgbClr val="000000"/>
            </a:solidFill>
          </a:ln>
        </p:spPr>
        <p:txBody>
          <a:bodyPr lIns="103077" tIns="51539" rIns="103077" bIns="51539"/>
          <a:lstStyle/>
          <a:p>
            <a:pPr eaLnBrk="1" hangingPunct="1">
              <a:spcBef>
                <a:spcPct val="0"/>
              </a:spcBef>
            </a:pPr>
            <a:r>
              <a:rPr lang="en-US" sz="1900" dirty="0" smtClean="0">
                <a:latin typeface="Arial" pitchFamily="34" charset="0"/>
              </a:rPr>
              <a:t>We need to receive life elements – from God, religious founders, </a:t>
            </a:r>
          </a:p>
          <a:p>
            <a:pPr eaLnBrk="1" hangingPunct="1">
              <a:spcBef>
                <a:spcPct val="0"/>
              </a:spcBef>
            </a:pPr>
            <a:r>
              <a:rPr lang="en-US" sz="1900" dirty="0" smtClean="0">
                <a:latin typeface="Arial" pitchFamily="34" charset="0"/>
              </a:rPr>
              <a:t>holy scriptures, priests,</a:t>
            </a:r>
            <a:r>
              <a:rPr lang="en-US" sz="1900" baseline="0" dirty="0" smtClean="0">
                <a:latin typeface="Arial" pitchFamily="34" charset="0"/>
              </a:rPr>
              <a:t> parents, teachers, elders, etc </a:t>
            </a:r>
          </a:p>
          <a:p>
            <a:pPr eaLnBrk="1" hangingPunct="1">
              <a:spcBef>
                <a:spcPct val="0"/>
              </a:spcBef>
            </a:pPr>
            <a:r>
              <a:rPr lang="en-US" sz="1900" baseline="0" dirty="0" smtClean="0">
                <a:latin typeface="Arial" pitchFamily="34" charset="0"/>
              </a:rPr>
              <a:t>But we must also add our own part – unite our mind and body in a life of love and truth – living for God and others and generating good vitality elements through our physical actions</a:t>
            </a:r>
            <a:endParaRPr lang="en-US" sz="1900"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a person must participate</a:t>
            </a:r>
            <a:r>
              <a:rPr lang="en-GB" baseline="0" dirty="0" smtClean="0"/>
              <a:t> in their own ‘creation’ through their own effort</a:t>
            </a:r>
          </a:p>
          <a:p>
            <a:r>
              <a:rPr lang="en-GB" baseline="0" dirty="0" smtClean="0"/>
              <a:t>We must be so grateful to God (and His representatives in our lives – religious founders, parents, teachers, elders etc) – they have given us so much!!</a:t>
            </a:r>
          </a:p>
          <a:p>
            <a:r>
              <a:rPr lang="en-GB" baseline="0" dirty="0" smtClean="0"/>
              <a:t> But still we must add our part – however small it may be in comparison </a:t>
            </a:r>
          </a:p>
          <a:p>
            <a:r>
              <a:rPr lang="en-GB" baseline="0" dirty="0" smtClean="0"/>
              <a:t>Without the addition of our effort all of God’s (parent’s, teacher’s etc) investment can be lost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34</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36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solidFill>
            <a:srgbClr val="FFFFFF"/>
          </a:solidFill>
          <a:ln/>
        </p:spPr>
      </p:sp>
      <p:sp>
        <p:nvSpPr>
          <p:cNvPr id="24579" name="Notes Placeholder 2"/>
          <p:cNvSpPr>
            <a:spLocks noGrp="1"/>
          </p:cNvSpPr>
          <p:nvPr>
            <p:ph type="body" idx="1"/>
          </p:nvPr>
        </p:nvSpPr>
        <p:spPr>
          <a:solidFill>
            <a:srgbClr val="FFFFFF"/>
          </a:solidFill>
          <a:ln>
            <a:solidFill>
              <a:srgbClr val="000000"/>
            </a:solidFill>
          </a:ln>
        </p:spPr>
        <p:txBody>
          <a:bodyPr/>
          <a:lstStyle/>
          <a:p>
            <a:endParaRPr lang="de-DE" smtClean="0"/>
          </a:p>
        </p:txBody>
      </p:sp>
      <p:sp>
        <p:nvSpPr>
          <p:cNvPr id="24580" name="Date Placeholder 3"/>
          <p:cNvSpPr txBox="1">
            <a:spLocks noGrp="1"/>
          </p:cNvSpPr>
          <p:nvPr/>
        </p:nvSpPr>
        <p:spPr bwMode="auto">
          <a:xfrm>
            <a:off x="4056063" y="0"/>
            <a:ext cx="3043237" cy="477838"/>
          </a:xfrm>
          <a:prstGeom prst="rect">
            <a:avLst/>
          </a:prstGeom>
          <a:noFill/>
          <a:ln w="9525">
            <a:noFill/>
            <a:miter lim="800000"/>
            <a:headEnd/>
            <a:tailEnd/>
          </a:ln>
        </p:spPr>
        <p:txBody>
          <a:bodyPr lIns="93398" tIns="46701" rIns="93398" bIns="46701"/>
          <a:lstStyle/>
          <a:p>
            <a:pPr algn="r" defTabSz="930275"/>
            <a:fld id="{640B4862-F5DB-4B3F-B626-118723643505}" type="datetime1">
              <a:rPr lang="zh-CN" altLang="en-US" sz="1200" b="1">
                <a:latin typeface="Times New Roman" pitchFamily="18" charset="0"/>
              </a:rPr>
              <a:pPr algn="r" defTabSz="930275"/>
              <a:t>2011/1/22</a:t>
            </a:fld>
            <a:endParaRPr lang="en-US" altLang="zh-CN" sz="1200" b="1">
              <a:latin typeface="Times New Roman" pitchFamily="18" charset="0"/>
            </a:endParaRPr>
          </a:p>
        </p:txBody>
      </p:sp>
      <p:sp>
        <p:nvSpPr>
          <p:cNvPr id="24581"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3398" tIns="46701" rIns="93398" bIns="46701" anchor="b"/>
          <a:lstStyle/>
          <a:p>
            <a:pPr algn="r" defTabSz="930275"/>
            <a:fld id="{E9804F9E-B4CF-47A3-8C9C-137BBF150181}" type="slidenum">
              <a:rPr lang="zh-CN" altLang="en-US" sz="1200" b="1">
                <a:latin typeface="Times New Roman" pitchFamily="18" charset="0"/>
              </a:rPr>
              <a:pPr algn="r" defTabSz="930275"/>
              <a:t>3</a:t>
            </a:fld>
            <a:endParaRPr lang="en-US" altLang="zh-CN" sz="1200" b="1">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spcBef>
                <a:spcPct val="0"/>
              </a:spcBef>
            </a:pPr>
            <a:endParaRPr lang="en-US" sz="1900" dirty="0" smtClean="0">
              <a:latin typeface="Arial" pitchFamily="34" charset="0"/>
            </a:endParaRPr>
          </a:p>
        </p:txBody>
      </p:sp>
      <p:sp>
        <p:nvSpPr>
          <p:cNvPr id="53252" name="Slide Number Placeholder 3"/>
          <p:cNvSpPr>
            <a:spLocks noGrp="1"/>
          </p:cNvSpPr>
          <p:nvPr>
            <p:ph type="sldNum" sz="quarter" idx="5"/>
          </p:nvPr>
        </p:nvSpPr>
        <p:spPr>
          <a:noFill/>
        </p:spPr>
        <p:txBody>
          <a:bodyPr/>
          <a:lstStyle/>
          <a:p>
            <a:fld id="{622C1F1B-FE46-47CB-9EDD-E3788959A481}" type="slidenum">
              <a:rPr lang="en-US" altLang="ja-JP" smtClean="0"/>
              <a:pPr/>
              <a:t>37</a:t>
            </a:fld>
            <a:endParaRPr lang="en-US" altLang="ja-JP" smtClean="0"/>
          </a:p>
        </p:txBody>
      </p:sp>
      <p:sp>
        <p:nvSpPr>
          <p:cNvPr id="53253" name="Footer Placeholder 4"/>
          <p:cNvSpPr>
            <a:spLocks noGrp="1"/>
          </p:cNvSpPr>
          <p:nvPr>
            <p:ph type="ftr" sz="quarter" idx="4"/>
          </p:nvPr>
        </p:nvSpPr>
        <p:spPr>
          <a:noFill/>
        </p:spPr>
        <p:txBody>
          <a:bodyPr/>
          <a:lstStyle/>
          <a:p>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500" tIns="47750" rIns="95500" bIns="47750" anchor="b"/>
          <a:lstStyle/>
          <a:p>
            <a:pPr algn="r" defTabSz="955675" eaLnBrk="0" hangingPunct="0"/>
            <a:fld id="{365B72D4-6601-44FC-98C4-A926FC3AB305}" type="slidenum">
              <a:rPr lang="en-GB" sz="1300"/>
              <a:pPr algn="r" defTabSz="955675" eaLnBrk="0" hangingPunct="0"/>
              <a:t>38</a:t>
            </a:fld>
            <a:endParaRPr lang="en-GB" sz="1300"/>
          </a:p>
        </p:txBody>
      </p:sp>
      <p:sp>
        <p:nvSpPr>
          <p:cNvPr id="64515" name="Rectangle 2"/>
          <p:cNvSpPr>
            <a:spLocks noGrp="1" noRot="1" noChangeAspect="1" noChangeArrowheads="1" noTextEdit="1"/>
          </p:cNvSpPr>
          <p:nvPr>
            <p:ph type="sldImg"/>
          </p:nvPr>
        </p:nvSpPr>
        <p:spPr>
          <a:xfrm>
            <a:off x="777875" y="766763"/>
            <a:ext cx="5543550" cy="3838575"/>
          </a:xfrm>
          <a:ln/>
        </p:spPr>
      </p:sp>
      <p:sp>
        <p:nvSpPr>
          <p:cNvPr id="64516" name="Rectangle 3"/>
          <p:cNvSpPr>
            <a:spLocks noGrp="1" noChangeArrowheads="1"/>
          </p:cNvSpPr>
          <p:nvPr>
            <p:ph type="body" idx="1"/>
          </p:nvPr>
        </p:nvSpPr>
        <p:spPr>
          <a:xfrm>
            <a:off x="709613" y="4862513"/>
            <a:ext cx="5680075" cy="4605337"/>
          </a:xfrm>
          <a:noFill/>
          <a:ln/>
        </p:spPr>
        <p:txBody>
          <a:bodyPr lIns="95500" tIns="47750" rIns="95500" bIns="47750"/>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defTabSz="990600"/>
            <a:fld id="{46B17B3E-E4AA-4EB6-8EDC-CA84C4BBD187}" type="slidenum">
              <a:rPr lang="en-GB" sz="1300"/>
              <a:pPr algn="r" defTabSz="990600"/>
              <a:t>40</a:t>
            </a:fld>
            <a:endParaRPr lang="en-GB"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709613" y="4860925"/>
            <a:ext cx="5680075" cy="4605338"/>
          </a:xfrm>
          <a:noFill/>
          <a:ln/>
        </p:spPr>
        <p:txBody>
          <a:bodyPr lIns="99048" tIns="49524" rIns="99048" bIns="49524"/>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defTabSz="990600"/>
            <a:fld id="{86149601-990A-4D9F-A197-DF182DE07872}" type="slidenum">
              <a:rPr lang="en-GB" sz="1300"/>
              <a:pPr algn="r" defTabSz="990600"/>
              <a:t>41</a:t>
            </a:fld>
            <a:endParaRPr lang="en-GB"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09613" y="4860925"/>
            <a:ext cx="5680075" cy="4605338"/>
          </a:xfrm>
          <a:noFill/>
          <a:ln/>
        </p:spPr>
        <p:txBody>
          <a:bodyPr lIns="99048" tIns="49524" rIns="99048" bIns="49524"/>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defTabSz="990600"/>
            <a:fld id="{8CD05246-F392-4516-960A-991924B85DED}" type="slidenum">
              <a:rPr lang="en-GB" sz="1300"/>
              <a:pPr algn="r" defTabSz="990600"/>
              <a:t>42</a:t>
            </a:fld>
            <a:endParaRPr lang="en-GB"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09613" y="4860925"/>
            <a:ext cx="5680075" cy="4605338"/>
          </a:xfrm>
          <a:noFill/>
          <a:ln/>
        </p:spPr>
        <p:txBody>
          <a:bodyPr lIns="99048" tIns="49524" rIns="99048" bIns="49524"/>
          <a:lstStyle/>
          <a:p>
            <a:pPr eaLnBrk="1" hangingPunct="1"/>
            <a:endParaRPr lang="en-GB" smtClean="0"/>
          </a:p>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8" tIns="49524" rIns="99048" bIns="49524" anchor="b"/>
          <a:lstStyle/>
          <a:p>
            <a:pPr algn="r" defTabSz="990600"/>
            <a:fld id="{A532ACCB-6726-47DE-AF7B-8863686C08EA}" type="slidenum">
              <a:rPr lang="en-GB" sz="1300"/>
              <a:pPr algn="r" defTabSz="990600"/>
              <a:t>43</a:t>
            </a:fld>
            <a:endParaRPr lang="en-GB"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709613" y="4860925"/>
            <a:ext cx="5680075" cy="4605338"/>
          </a:xfrm>
          <a:noFill/>
          <a:ln/>
        </p:spPr>
        <p:txBody>
          <a:bodyPr lIns="99048" tIns="49524" rIns="99048" bIns="49524"/>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500" tIns="47750" rIns="95500" bIns="47750" anchor="b"/>
          <a:lstStyle/>
          <a:p>
            <a:pPr algn="r" defTabSz="955675" eaLnBrk="0" hangingPunct="0"/>
            <a:fld id="{0D63BF00-08BC-4D2C-B7E8-47B9F38D74F4}" type="slidenum">
              <a:rPr lang="en-GB" sz="1300"/>
              <a:pPr algn="r" defTabSz="955675" eaLnBrk="0" hangingPunct="0"/>
              <a:t>48</a:t>
            </a:fld>
            <a:endParaRPr lang="en-GB" sz="1300"/>
          </a:p>
        </p:txBody>
      </p:sp>
      <p:sp>
        <p:nvSpPr>
          <p:cNvPr id="60419" name="Rectangle 2"/>
          <p:cNvSpPr>
            <a:spLocks noGrp="1" noRot="1" noChangeAspect="1" noChangeArrowheads="1" noTextEdit="1"/>
          </p:cNvSpPr>
          <p:nvPr>
            <p:ph type="sldImg"/>
          </p:nvPr>
        </p:nvSpPr>
        <p:spPr>
          <a:xfrm>
            <a:off x="777875" y="766763"/>
            <a:ext cx="5543550" cy="3838575"/>
          </a:xfrm>
          <a:ln/>
        </p:spPr>
      </p:sp>
      <p:sp>
        <p:nvSpPr>
          <p:cNvPr id="60420" name="Rectangle 3"/>
          <p:cNvSpPr>
            <a:spLocks noGrp="1" noChangeArrowheads="1"/>
          </p:cNvSpPr>
          <p:nvPr>
            <p:ph type="body" idx="1"/>
          </p:nvPr>
        </p:nvSpPr>
        <p:spPr>
          <a:xfrm>
            <a:off x="709613" y="4862513"/>
            <a:ext cx="5680075" cy="4605337"/>
          </a:xfrm>
          <a:noFill/>
          <a:ln/>
        </p:spPr>
        <p:txBody>
          <a:bodyPr lIns="95500" tIns="47750" rIns="95500" bIns="47750"/>
          <a:lstStyle/>
          <a:p>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We derive great joy from our interaction with the natural world. </a:t>
            </a:r>
          </a:p>
          <a:p>
            <a:r>
              <a:rPr lang="en-GB" sz="1200" dirty="0" smtClean="0"/>
              <a:t>Nature provides us with beauty to stimulate our senses and materials with which we can </a:t>
            </a:r>
          </a:p>
          <a:p>
            <a:r>
              <a:rPr lang="en-GB" sz="1200" dirty="0" smtClean="0"/>
              <a:t>express our creativity.</a:t>
            </a:r>
          </a:p>
          <a:p>
            <a:r>
              <a:rPr lang="en-GB" sz="1200" dirty="0" smtClean="0"/>
              <a:t>We should value these precious gifts and be responsible owners who develop them through </a:t>
            </a:r>
          </a:p>
          <a:p>
            <a:r>
              <a:rPr lang="en-GB" sz="1200" dirty="0" smtClean="0"/>
              <a:t>our good management to pass them to future generations.  </a:t>
            </a:r>
          </a:p>
          <a:p>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49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4020687" y="9720785"/>
            <a:ext cx="3077006" cy="512081"/>
          </a:xfrm>
          <a:prstGeom prst="rect">
            <a:avLst/>
          </a:prstGeom>
          <a:noFill/>
          <a:ln w="9525">
            <a:noFill/>
            <a:miter lim="800000"/>
            <a:headEnd/>
            <a:tailEnd/>
          </a:ln>
        </p:spPr>
        <p:txBody>
          <a:bodyPr lIns="99020" tIns="49509" rIns="99020" bIns="49509" anchor="b"/>
          <a:lstStyle/>
          <a:p>
            <a:pPr algn="r" defTabSz="988789"/>
            <a:fld id="{06348BFF-8740-4DAB-8CAB-550DE76DE65C}" type="slidenum">
              <a:rPr lang="en-US" altLang="ja-JP" sz="1300">
                <a:latin typeface="Franklin Gothic Medium" pitchFamily="34" charset="0"/>
              </a:rPr>
              <a:pPr algn="r" defTabSz="988789"/>
              <a:t>50</a:t>
            </a:fld>
            <a:endParaRPr lang="en-US" altLang="ja-JP" sz="1300" dirty="0">
              <a:latin typeface="Franklin Gothic Medium" pitchFamily="34" charset="0"/>
            </a:endParaRPr>
          </a:p>
        </p:txBody>
      </p:sp>
      <p:sp>
        <p:nvSpPr>
          <p:cNvPr id="58371" name="Rectangle 2"/>
          <p:cNvSpPr>
            <a:spLocks noGrp="1" noRot="1" noChangeAspect="1" noChangeArrowheads="1" noTextEdit="1"/>
          </p:cNvSpPr>
          <p:nvPr>
            <p:ph type="sldImg"/>
          </p:nvPr>
        </p:nvSpPr>
        <p:spPr>
          <a:xfrm>
            <a:off x="776288" y="766763"/>
            <a:ext cx="5543550" cy="3838575"/>
          </a:xfrm>
          <a:solidFill>
            <a:srgbClr val="FFFFFF"/>
          </a:solidFill>
          <a:ln/>
        </p:spPr>
      </p:sp>
      <p:sp>
        <p:nvSpPr>
          <p:cNvPr id="58372" name="Rectangle 3"/>
          <p:cNvSpPr>
            <a:spLocks noGrp="1" noChangeArrowheads="1"/>
          </p:cNvSpPr>
          <p:nvPr>
            <p:ph type="body" idx="1"/>
          </p:nvPr>
        </p:nvSpPr>
        <p:spPr>
          <a:xfrm>
            <a:off x="946896" y="4862141"/>
            <a:ext cx="5205510" cy="4605227"/>
          </a:xfrm>
          <a:solidFill>
            <a:srgbClr val="FFFFFF"/>
          </a:solidFill>
          <a:ln>
            <a:solidFill>
              <a:srgbClr val="000000"/>
            </a:solidFill>
          </a:ln>
        </p:spPr>
        <p:txBody>
          <a:bodyPr lIns="91612" tIns="45807" rIns="91612" bIns="45807"/>
          <a:lstStyle/>
          <a:p>
            <a:pPr eaLnBrk="1" hangingPunct="1">
              <a:spcBef>
                <a:spcPct val="0"/>
              </a:spcBef>
            </a:pPr>
            <a:endParaRPr lang="ru-RU" sz="1900" dirty="0" smtClean="0">
              <a:latin typeface="Arial" pitchFamily="34" charset="0"/>
            </a:endParaRPr>
          </a:p>
        </p:txBody>
      </p:sp>
      <p:sp>
        <p:nvSpPr>
          <p:cNvPr id="58373" name="Slide Number Placeholder 4"/>
          <p:cNvSpPr>
            <a:spLocks noGrp="1"/>
          </p:cNvSpPr>
          <p:nvPr>
            <p:ph type="sldNum" sz="quarter" idx="5"/>
          </p:nvPr>
        </p:nvSpPr>
        <p:spPr>
          <a:noFill/>
        </p:spPr>
        <p:txBody>
          <a:bodyPr/>
          <a:lstStyle/>
          <a:p>
            <a:fld id="{A80987E0-7B5F-4E29-AA38-064DA43FA362}" type="slidenum">
              <a:rPr lang="en-US" altLang="ja-JP" smtClean="0"/>
              <a:pPr/>
              <a:t>50</a:t>
            </a:fld>
            <a:endParaRPr lang="en-US" altLang="ja-JP" smtClean="0"/>
          </a:p>
        </p:txBody>
      </p:sp>
      <p:sp>
        <p:nvSpPr>
          <p:cNvPr id="58374" name="Footer Placeholder 5"/>
          <p:cNvSpPr>
            <a:spLocks noGrp="1"/>
          </p:cNvSpPr>
          <p:nvPr>
            <p:ph type="ftr" sz="quarter" idx="4"/>
          </p:nvPr>
        </p:nvSpPr>
        <p:spPr>
          <a:noFill/>
        </p:spPr>
        <p:txBody>
          <a:bodyPr/>
          <a:lstStyle/>
          <a:p>
            <a:endParaRPr lang="en-US"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5EF77727-8C76-4529-9F39-5450E340B2EB}" type="slidenum">
              <a:rPr lang="en-GB" smtClean="0"/>
              <a:pPr/>
              <a:t>51</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de-DE" smtClean="0"/>
          </a:p>
        </p:txBody>
      </p:sp>
      <p:sp>
        <p:nvSpPr>
          <p:cNvPr id="25604" name="Date Placeholder 3"/>
          <p:cNvSpPr txBox="1">
            <a:spLocks noGrp="1"/>
          </p:cNvSpPr>
          <p:nvPr/>
        </p:nvSpPr>
        <p:spPr bwMode="auto">
          <a:xfrm>
            <a:off x="4056063" y="0"/>
            <a:ext cx="3043237" cy="477838"/>
          </a:xfrm>
          <a:prstGeom prst="rect">
            <a:avLst/>
          </a:prstGeom>
          <a:noFill/>
          <a:ln w="9525">
            <a:noFill/>
            <a:miter lim="800000"/>
            <a:headEnd/>
            <a:tailEnd/>
          </a:ln>
        </p:spPr>
        <p:txBody>
          <a:bodyPr lIns="93398" tIns="46701" rIns="93398" bIns="46701"/>
          <a:lstStyle/>
          <a:p>
            <a:pPr algn="r" defTabSz="930275"/>
            <a:fld id="{BBEF0389-093F-4AE9-809F-9E4C23AD2B42}" type="datetime1">
              <a:rPr lang="zh-CN" altLang="en-US" sz="1200" b="1">
                <a:latin typeface="Times New Roman" pitchFamily="18" charset="0"/>
              </a:rPr>
              <a:pPr algn="r" defTabSz="930275"/>
              <a:t>2011/1/22</a:t>
            </a:fld>
            <a:endParaRPr lang="en-US" altLang="zh-CN" sz="1200" b="1">
              <a:latin typeface="Times New Roman" pitchFamily="18" charset="0"/>
            </a:endParaRPr>
          </a:p>
        </p:txBody>
      </p:sp>
      <p:sp>
        <p:nvSpPr>
          <p:cNvPr id="25605"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3398" tIns="46701" rIns="93398" bIns="46701" anchor="b"/>
          <a:lstStyle/>
          <a:p>
            <a:pPr algn="r" defTabSz="930275"/>
            <a:fld id="{3BC16E36-511E-43C8-A8C7-C9E4EE8C2ABA}" type="slidenum">
              <a:rPr lang="zh-CN" altLang="en-US" sz="1200" b="1">
                <a:latin typeface="Times New Roman" pitchFamily="18" charset="0"/>
              </a:rPr>
              <a:pPr algn="r" defTabSz="930275"/>
              <a:t>4</a:t>
            </a:fld>
            <a:endParaRPr lang="en-US" altLang="zh-CN" sz="1200" b="1">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solidFill>
            <a:srgbClr val="FFFFFF"/>
          </a:solidFill>
          <a:ln/>
        </p:spPr>
      </p:sp>
      <p:sp>
        <p:nvSpPr>
          <p:cNvPr id="28675" name="Notes Placeholder 2"/>
          <p:cNvSpPr>
            <a:spLocks noGrp="1"/>
          </p:cNvSpPr>
          <p:nvPr>
            <p:ph type="body" idx="1"/>
          </p:nvPr>
        </p:nvSpPr>
        <p:spPr>
          <a:solidFill>
            <a:srgbClr val="FFFFFF"/>
          </a:solidFill>
          <a:ln>
            <a:solidFill>
              <a:srgbClr val="000000"/>
            </a:solidFill>
          </a:ln>
        </p:spPr>
        <p:txBody>
          <a:bodyPr/>
          <a:lstStyle/>
          <a:p>
            <a:endParaRPr lang="de-DE" smtClean="0"/>
          </a:p>
        </p:txBody>
      </p:sp>
      <p:sp>
        <p:nvSpPr>
          <p:cNvPr id="28676" name="Date Placeholder 3"/>
          <p:cNvSpPr txBox="1">
            <a:spLocks noGrp="1"/>
          </p:cNvSpPr>
          <p:nvPr/>
        </p:nvSpPr>
        <p:spPr bwMode="auto">
          <a:xfrm>
            <a:off x="4056063" y="0"/>
            <a:ext cx="3043237" cy="477838"/>
          </a:xfrm>
          <a:prstGeom prst="rect">
            <a:avLst/>
          </a:prstGeom>
          <a:noFill/>
          <a:ln w="9525">
            <a:noFill/>
            <a:miter lim="800000"/>
            <a:headEnd/>
            <a:tailEnd/>
          </a:ln>
        </p:spPr>
        <p:txBody>
          <a:bodyPr lIns="93398" tIns="46701" rIns="93398" bIns="46701"/>
          <a:lstStyle/>
          <a:p>
            <a:pPr algn="r" defTabSz="930275"/>
            <a:fld id="{6D03F65F-240D-4D1A-973A-AA2FD1C069C8}" type="datetime1">
              <a:rPr lang="zh-CN" altLang="en-US" sz="1200" b="1">
                <a:latin typeface="Times New Roman" pitchFamily="18" charset="0"/>
              </a:rPr>
              <a:pPr algn="r" defTabSz="930275"/>
              <a:t>2011/1/22</a:t>
            </a:fld>
            <a:endParaRPr lang="en-US" altLang="zh-CN" sz="1200" b="1">
              <a:latin typeface="Times New Roman" pitchFamily="18" charset="0"/>
            </a:endParaRPr>
          </a:p>
        </p:txBody>
      </p:sp>
      <p:sp>
        <p:nvSpPr>
          <p:cNvPr id="28677"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3398" tIns="46701" rIns="93398" bIns="46701" anchor="b"/>
          <a:lstStyle/>
          <a:p>
            <a:pPr algn="r" defTabSz="930275"/>
            <a:fld id="{0950487C-CCCF-4FCF-8722-782D3A69E017}" type="slidenum">
              <a:rPr lang="zh-CN" altLang="en-US" sz="1200" b="1">
                <a:latin typeface="Times New Roman" pitchFamily="18" charset="0"/>
              </a:rPr>
              <a:pPr algn="r" defTabSz="930275"/>
              <a:t>52</a:t>
            </a:fld>
            <a:endParaRPr lang="en-US" altLang="zh-CN" sz="1200" b="1">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solidFill>
            <a:srgbClr val="FFFFFF"/>
          </a:solidFill>
          <a:ln/>
        </p:spPr>
      </p:sp>
      <p:sp>
        <p:nvSpPr>
          <p:cNvPr id="27651" name="Notes Placeholder 2"/>
          <p:cNvSpPr>
            <a:spLocks noGrp="1"/>
          </p:cNvSpPr>
          <p:nvPr>
            <p:ph type="body" idx="1"/>
          </p:nvPr>
        </p:nvSpPr>
        <p:spPr>
          <a:solidFill>
            <a:srgbClr val="FFFFFF"/>
          </a:solidFill>
          <a:ln>
            <a:solidFill>
              <a:srgbClr val="000000"/>
            </a:solidFill>
          </a:ln>
        </p:spPr>
        <p:txBody>
          <a:bodyPr/>
          <a:lstStyle/>
          <a:p>
            <a:endParaRPr lang="de-DE" smtClean="0"/>
          </a:p>
        </p:txBody>
      </p:sp>
      <p:sp>
        <p:nvSpPr>
          <p:cNvPr id="27652" name="Date Placeholder 3"/>
          <p:cNvSpPr txBox="1">
            <a:spLocks noGrp="1"/>
          </p:cNvSpPr>
          <p:nvPr/>
        </p:nvSpPr>
        <p:spPr bwMode="auto">
          <a:xfrm>
            <a:off x="4056063" y="0"/>
            <a:ext cx="3043237" cy="477838"/>
          </a:xfrm>
          <a:prstGeom prst="rect">
            <a:avLst/>
          </a:prstGeom>
          <a:noFill/>
          <a:ln w="9525">
            <a:noFill/>
            <a:miter lim="800000"/>
            <a:headEnd/>
            <a:tailEnd/>
          </a:ln>
        </p:spPr>
        <p:txBody>
          <a:bodyPr lIns="93398" tIns="46701" rIns="93398" bIns="46701"/>
          <a:lstStyle/>
          <a:p>
            <a:pPr algn="r" defTabSz="930275"/>
            <a:fld id="{B8AA333E-A027-490E-801F-F910CEE3EF75}" type="datetime1">
              <a:rPr lang="zh-CN" altLang="en-US" sz="1200" b="1">
                <a:latin typeface="Times New Roman" pitchFamily="18" charset="0"/>
              </a:rPr>
              <a:pPr algn="r" defTabSz="930275"/>
              <a:t>2011/1/22</a:t>
            </a:fld>
            <a:endParaRPr lang="en-US" altLang="zh-CN" sz="1200" b="1">
              <a:latin typeface="Times New Roman" pitchFamily="18" charset="0"/>
            </a:endParaRPr>
          </a:p>
        </p:txBody>
      </p:sp>
      <p:sp>
        <p:nvSpPr>
          <p:cNvPr id="27653"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3398" tIns="46701" rIns="93398" bIns="46701" anchor="b"/>
          <a:lstStyle/>
          <a:p>
            <a:pPr algn="r" defTabSz="930275"/>
            <a:fld id="{A960E538-E724-40DC-B121-0D8283127C73}" type="slidenum">
              <a:rPr lang="zh-CN" altLang="en-US" sz="1200" b="1">
                <a:latin typeface="Times New Roman" pitchFamily="18" charset="0"/>
              </a:rPr>
              <a:pPr algn="r" defTabSz="930275"/>
              <a:t>5</a:t>
            </a:fld>
            <a:endParaRPr lang="en-US" altLang="zh-CN" sz="1200" b="1">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solidFill>
            <a:srgbClr val="FFFFFF"/>
          </a:solidFill>
          <a:ln/>
        </p:spPr>
      </p:sp>
      <p:sp>
        <p:nvSpPr>
          <p:cNvPr id="29699" name="Notes Placeholder 2"/>
          <p:cNvSpPr>
            <a:spLocks noGrp="1"/>
          </p:cNvSpPr>
          <p:nvPr>
            <p:ph type="body" idx="1"/>
          </p:nvPr>
        </p:nvSpPr>
        <p:spPr>
          <a:solidFill>
            <a:srgbClr val="FFFFFF"/>
          </a:solidFill>
          <a:ln>
            <a:solidFill>
              <a:srgbClr val="000000"/>
            </a:solidFill>
          </a:ln>
        </p:spPr>
        <p:txBody>
          <a:bodyPr/>
          <a:lstStyle/>
          <a:p>
            <a:endParaRPr lang="de-DE" smtClean="0"/>
          </a:p>
        </p:txBody>
      </p:sp>
      <p:sp>
        <p:nvSpPr>
          <p:cNvPr id="29700" name="Date Placeholder 3"/>
          <p:cNvSpPr txBox="1">
            <a:spLocks noGrp="1"/>
          </p:cNvSpPr>
          <p:nvPr/>
        </p:nvSpPr>
        <p:spPr bwMode="auto">
          <a:xfrm>
            <a:off x="4056063" y="0"/>
            <a:ext cx="3043237" cy="477838"/>
          </a:xfrm>
          <a:prstGeom prst="rect">
            <a:avLst/>
          </a:prstGeom>
          <a:noFill/>
          <a:ln w="9525">
            <a:noFill/>
            <a:miter lim="800000"/>
            <a:headEnd/>
            <a:tailEnd/>
          </a:ln>
        </p:spPr>
        <p:txBody>
          <a:bodyPr lIns="93398" tIns="46701" rIns="93398" bIns="46701"/>
          <a:lstStyle/>
          <a:p>
            <a:pPr algn="r" defTabSz="930275"/>
            <a:fld id="{BADDCB9C-EB7E-4D8F-B1A8-2FEECEA5CEEE}" type="datetime1">
              <a:rPr lang="zh-CN" altLang="en-US" sz="1200" b="1">
                <a:latin typeface="Times New Roman" pitchFamily="18" charset="0"/>
              </a:rPr>
              <a:pPr algn="r" defTabSz="930275"/>
              <a:t>2011/1/22</a:t>
            </a:fld>
            <a:endParaRPr lang="en-US" altLang="zh-CN" sz="1200" b="1">
              <a:latin typeface="Times New Roman" pitchFamily="18" charset="0"/>
            </a:endParaRPr>
          </a:p>
        </p:txBody>
      </p:sp>
      <p:sp>
        <p:nvSpPr>
          <p:cNvPr id="29701"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3398" tIns="46701" rIns="93398" bIns="46701" anchor="b"/>
          <a:lstStyle/>
          <a:p>
            <a:pPr algn="r" defTabSz="930275"/>
            <a:fld id="{1764A21C-3FCD-42CB-B373-3B720A8DFDBC}" type="slidenum">
              <a:rPr lang="zh-CN" altLang="en-US" sz="1200" b="1">
                <a:latin typeface="Times New Roman" pitchFamily="18" charset="0"/>
              </a:rPr>
              <a:pPr algn="r" defTabSz="930275"/>
              <a:t>6</a:t>
            </a:fld>
            <a:endParaRPr lang="en-US" altLang="zh-CN" sz="1200" b="1">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solidFill>
            <a:srgbClr val="FFFFFF"/>
          </a:solidFill>
          <a:ln/>
        </p:spPr>
      </p:sp>
      <p:sp>
        <p:nvSpPr>
          <p:cNvPr id="30723" name="Notes Placeholder 2"/>
          <p:cNvSpPr>
            <a:spLocks noGrp="1"/>
          </p:cNvSpPr>
          <p:nvPr>
            <p:ph type="body" idx="1"/>
          </p:nvPr>
        </p:nvSpPr>
        <p:spPr>
          <a:solidFill>
            <a:srgbClr val="FFFFFF"/>
          </a:solidFill>
          <a:ln>
            <a:solidFill>
              <a:srgbClr val="000000"/>
            </a:solidFill>
          </a:ln>
        </p:spPr>
        <p:txBody>
          <a:bodyPr/>
          <a:lstStyle/>
          <a:p>
            <a:endParaRPr lang="de-DE" smtClean="0"/>
          </a:p>
        </p:txBody>
      </p:sp>
      <p:sp>
        <p:nvSpPr>
          <p:cNvPr id="30724" name="Date Placeholder 3"/>
          <p:cNvSpPr txBox="1">
            <a:spLocks noGrp="1"/>
          </p:cNvSpPr>
          <p:nvPr/>
        </p:nvSpPr>
        <p:spPr bwMode="auto">
          <a:xfrm>
            <a:off x="4056063" y="0"/>
            <a:ext cx="3043237" cy="477838"/>
          </a:xfrm>
          <a:prstGeom prst="rect">
            <a:avLst/>
          </a:prstGeom>
          <a:noFill/>
          <a:ln w="9525">
            <a:noFill/>
            <a:miter lim="800000"/>
            <a:headEnd/>
            <a:tailEnd/>
          </a:ln>
        </p:spPr>
        <p:txBody>
          <a:bodyPr lIns="93398" tIns="46701" rIns="93398" bIns="46701"/>
          <a:lstStyle/>
          <a:p>
            <a:pPr algn="r" defTabSz="930275"/>
            <a:fld id="{45A98C67-5EE5-48F7-BE26-F1BD3DA1406E}" type="datetime1">
              <a:rPr lang="zh-CN" altLang="en-US" sz="1200" b="1">
                <a:latin typeface="Times New Roman" pitchFamily="18" charset="0"/>
              </a:rPr>
              <a:pPr algn="r" defTabSz="930275"/>
              <a:t>2011/1/22</a:t>
            </a:fld>
            <a:endParaRPr lang="en-US" altLang="zh-CN" sz="1200" b="1">
              <a:latin typeface="Times New Roman" pitchFamily="18" charset="0"/>
            </a:endParaRPr>
          </a:p>
        </p:txBody>
      </p:sp>
      <p:sp>
        <p:nvSpPr>
          <p:cNvPr id="30725"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3398" tIns="46701" rIns="93398" bIns="46701" anchor="b"/>
          <a:lstStyle/>
          <a:p>
            <a:pPr algn="r" defTabSz="930275"/>
            <a:fld id="{29B2A95E-519A-43D7-8835-CB0F7AA0E578}" type="slidenum">
              <a:rPr lang="zh-CN" altLang="en-US" sz="1200" b="1">
                <a:latin typeface="Times New Roman" pitchFamily="18" charset="0"/>
              </a:rPr>
              <a:pPr algn="r" defTabSz="930275"/>
              <a:t>7</a:t>
            </a:fld>
            <a:endParaRPr lang="en-US" altLang="zh-CN" sz="1200" b="1">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solidFill>
            <a:srgbClr val="FFFFFF"/>
          </a:solidFill>
          <a:ln/>
        </p:spPr>
      </p:sp>
      <p:sp>
        <p:nvSpPr>
          <p:cNvPr id="28675" name="Notes Placeholder 2"/>
          <p:cNvSpPr>
            <a:spLocks noGrp="1"/>
          </p:cNvSpPr>
          <p:nvPr>
            <p:ph type="body" idx="1"/>
          </p:nvPr>
        </p:nvSpPr>
        <p:spPr>
          <a:solidFill>
            <a:srgbClr val="FFFFFF"/>
          </a:solidFill>
          <a:ln>
            <a:solidFill>
              <a:srgbClr val="000000"/>
            </a:solidFill>
          </a:ln>
        </p:spPr>
        <p:txBody>
          <a:bodyPr/>
          <a:lstStyle/>
          <a:p>
            <a:endParaRPr lang="de-DE" smtClean="0"/>
          </a:p>
        </p:txBody>
      </p:sp>
      <p:sp>
        <p:nvSpPr>
          <p:cNvPr id="28676" name="Date Placeholder 3"/>
          <p:cNvSpPr txBox="1">
            <a:spLocks noGrp="1"/>
          </p:cNvSpPr>
          <p:nvPr/>
        </p:nvSpPr>
        <p:spPr bwMode="auto">
          <a:xfrm>
            <a:off x="4056063" y="0"/>
            <a:ext cx="3043237" cy="477838"/>
          </a:xfrm>
          <a:prstGeom prst="rect">
            <a:avLst/>
          </a:prstGeom>
          <a:noFill/>
          <a:ln w="9525">
            <a:noFill/>
            <a:miter lim="800000"/>
            <a:headEnd/>
            <a:tailEnd/>
          </a:ln>
        </p:spPr>
        <p:txBody>
          <a:bodyPr lIns="93398" tIns="46701" rIns="93398" bIns="46701"/>
          <a:lstStyle/>
          <a:p>
            <a:pPr algn="r" defTabSz="930275"/>
            <a:fld id="{6D03F65F-240D-4D1A-973A-AA2FD1C069C8}" type="datetime1">
              <a:rPr lang="zh-CN" altLang="en-US" sz="1200" b="1">
                <a:latin typeface="Times New Roman" pitchFamily="18" charset="0"/>
              </a:rPr>
              <a:pPr algn="r" defTabSz="930275"/>
              <a:t>2011/1/22</a:t>
            </a:fld>
            <a:endParaRPr lang="en-US" altLang="zh-CN" sz="1200" b="1">
              <a:latin typeface="Times New Roman" pitchFamily="18" charset="0"/>
            </a:endParaRPr>
          </a:p>
        </p:txBody>
      </p:sp>
      <p:sp>
        <p:nvSpPr>
          <p:cNvPr id="28677" name="Slide Number Placeholder 4"/>
          <p:cNvSpPr txBox="1">
            <a:spLocks noGrp="1"/>
          </p:cNvSpPr>
          <p:nvPr/>
        </p:nvSpPr>
        <p:spPr bwMode="auto">
          <a:xfrm>
            <a:off x="4056063" y="9756775"/>
            <a:ext cx="3043237" cy="477838"/>
          </a:xfrm>
          <a:prstGeom prst="rect">
            <a:avLst/>
          </a:prstGeom>
          <a:noFill/>
          <a:ln w="9525">
            <a:noFill/>
            <a:miter lim="800000"/>
            <a:headEnd/>
            <a:tailEnd/>
          </a:ln>
        </p:spPr>
        <p:txBody>
          <a:bodyPr lIns="93398" tIns="46701" rIns="93398" bIns="46701" anchor="b"/>
          <a:lstStyle/>
          <a:p>
            <a:pPr algn="r" defTabSz="930275"/>
            <a:fld id="{0950487C-CCCF-4FCF-8722-782D3A69E017}" type="slidenum">
              <a:rPr lang="zh-CN" altLang="en-US" sz="1200" b="1">
                <a:latin typeface="Times New Roman" pitchFamily="18" charset="0"/>
              </a:rPr>
              <a:pPr algn="r" defTabSz="930275"/>
              <a:t>8</a:t>
            </a:fld>
            <a:endParaRPr lang="en-US" altLang="zh-CN" sz="1200" b="1">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GB" smtClean="0"/>
              <a:t>The statistics in this presentation are drawn from data in the USA</a:t>
            </a:r>
          </a:p>
          <a:p>
            <a:r>
              <a:rPr lang="en-GB" smtClean="0"/>
              <a:t>At this moment we do not have the information regarding the sources for this information – we will send this information to you as soon as possible </a:t>
            </a:r>
          </a:p>
          <a:p>
            <a:r>
              <a:rPr lang="en-GB" b="1" smtClean="0"/>
              <a:t>It would be better to substitute information from your national statistics </a:t>
            </a:r>
            <a:endParaRPr lang="en-GB" smtClean="0"/>
          </a:p>
        </p:txBody>
      </p:sp>
      <p:sp>
        <p:nvSpPr>
          <p:cNvPr id="31748" name="Slide Number Placeholder 3"/>
          <p:cNvSpPr>
            <a:spLocks noGrp="1"/>
          </p:cNvSpPr>
          <p:nvPr>
            <p:ph type="sldNum" sz="quarter" idx="5"/>
          </p:nvPr>
        </p:nvSpPr>
        <p:spPr>
          <a:noFill/>
        </p:spPr>
        <p:txBody>
          <a:bodyPr/>
          <a:lstStyle/>
          <a:p>
            <a:fld id="{40B58B3F-7E8A-4FF2-B747-76A90F227757}"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742950" y="990601"/>
            <a:ext cx="84201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485900" y="3657601"/>
            <a:ext cx="69342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fld id="{0F71BA82-D8C3-4D36-9AC3-327BC8CC92FB}" type="datetimeFigureOut">
              <a:rPr/>
              <a:pPr>
                <a:defRPr/>
              </a:pPr>
              <a:t>12/11/2009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FECFBF7E-BBC9-4F00-A4D6-EA46B3949D81}" type="slidenum">
              <a:rPr lang="en-GB"/>
              <a:pPr>
                <a:defRPr/>
              </a:pPr>
              <a:t>‹#›</a:t>
            </a:fld>
            <a:endParaRPr lang="en-GB"/>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793BEE0B-B2A6-4D92-935D-EEE3908285D2}" type="datetimeFigureOut">
              <a:rPr/>
              <a:pPr>
                <a:defRPr/>
              </a:pPr>
              <a:t>12/11/2009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CED282FD-1CBE-4A3C-9CD5-189A083841BC}" type="slidenum">
              <a:rPr lang="en-GB"/>
              <a:pPr>
                <a:defRPr/>
              </a:pPr>
              <a:t>‹#›</a:t>
            </a:fld>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A5A395C9-72FD-411B-8875-BC770296DDFC}" type="datetimeFigureOut">
              <a:rPr/>
              <a:pPr>
                <a:defRPr/>
              </a:pPr>
              <a:t>12/11/2009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9331F228-9079-4D93-8B6D-5EE24051E667}" type="slidenum">
              <a:rPr lang="en-GB"/>
              <a:pPr>
                <a:defRPr/>
              </a:pPr>
              <a:t>‹#›</a:t>
            </a:fld>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03204" y="228600"/>
            <a:ext cx="91630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916305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42951" y="1981200"/>
            <a:ext cx="4136672" cy="4114800"/>
          </a:xfrm>
        </p:spPr>
        <p:txBody>
          <a:bodyPr/>
          <a:lstStyle/>
          <a:p>
            <a:endParaRPr lang="en-GB"/>
          </a:p>
        </p:txBody>
      </p:sp>
      <p:sp>
        <p:nvSpPr>
          <p:cNvPr id="4" name="Text Placeholder 3"/>
          <p:cNvSpPr>
            <a:spLocks noGrp="1"/>
          </p:cNvSpPr>
          <p:nvPr>
            <p:ph type="body" sz="half" idx="2"/>
          </p:nvPr>
        </p:nvSpPr>
        <p:spPr>
          <a:xfrm>
            <a:off x="5026378" y="1981200"/>
            <a:ext cx="413667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742950" y="6248400"/>
            <a:ext cx="2063750" cy="457200"/>
          </a:xfrm>
        </p:spPr>
        <p:txBody>
          <a:bodyPr/>
          <a:lstStyle>
            <a:lvl1pPr>
              <a:defRPr/>
            </a:lvl1pPr>
          </a:lstStyle>
          <a:p>
            <a:endParaRPr lang="en-US"/>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99300" y="6248400"/>
            <a:ext cx="2063750" cy="457200"/>
          </a:xfrm>
        </p:spPr>
        <p:txBody>
          <a:bodyPr/>
          <a:lstStyle>
            <a:lvl1pPr>
              <a:defRPr/>
            </a:lvl1pPr>
          </a:lstStyle>
          <a:p>
            <a:fld id="{BA28A94F-75E8-4A23-8AA2-417407EE90AD}" type="slidenum">
              <a:rPr lang="en-US"/>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fld id="{63AD6B2E-C76A-4BB3-9517-7568A4D8A7D1}" type="datetimeFigureOut">
              <a:rPr/>
              <a:pPr>
                <a:defRPr/>
              </a:pPr>
              <a:t>12/11/2009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59F921B3-2EAB-498A-99D6-950A2B84DE7A}" type="slidenum">
              <a:rPr lang="en-GB"/>
              <a:pPr>
                <a:defRPr/>
              </a:pPr>
              <a:t>‹#›</a:t>
            </a:fld>
            <a:endParaRPr lang="en-GB"/>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82506" y="2685392"/>
            <a:ext cx="84201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82506" y="1128932"/>
            <a:ext cx="84201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Rectangle 22"/>
          <p:cNvSpPr>
            <a:spLocks noGrp="1"/>
          </p:cNvSpPr>
          <p:nvPr>
            <p:ph type="dt" sz="half" idx="10"/>
          </p:nvPr>
        </p:nvSpPr>
        <p:spPr/>
        <p:txBody>
          <a:bodyPr/>
          <a:lstStyle>
            <a:lvl1pPr>
              <a:defRPr/>
            </a:lvl1pPr>
          </a:lstStyle>
          <a:p>
            <a:pPr>
              <a:defRPr/>
            </a:pPr>
            <a:fld id="{189746FF-2388-4A11-8108-A01F2E45A92F}" type="datetimeFigureOut">
              <a:rPr/>
              <a:pPr>
                <a:defRPr/>
              </a:pPr>
              <a:t>12/11/2009</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23DF10E3-59DE-4226-9228-F55E80E9C697}" type="slidenum">
              <a:rPr lang="en-GB"/>
              <a:pPr>
                <a:defRPr/>
              </a:pPr>
              <a:t>‹#›</a:t>
            </a:fld>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fld id="{6C53E9EC-722C-4133-9C2B-0FABCBCAF594}" type="datetimeFigureOut">
              <a:rPr/>
              <a:pPr>
                <a:defRPr/>
              </a:pPr>
              <a:t>12/11/2009</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413B36CE-42DE-47D8-8313-A30B803CB88A}" type="slidenum">
              <a:rPr lang="en-GB"/>
              <a:pPr>
                <a:defRPr/>
              </a:pPr>
              <a:t>‹#›</a:t>
            </a:fld>
            <a:endParaRPr lang="en-GB"/>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95300" y="1535113"/>
            <a:ext cx="437687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Rectangle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5032111" y="1535113"/>
            <a:ext cx="437859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Rectangle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fld id="{CC70FA45-9CC1-4039-A2F6-9986A75518B8}" type="datetimeFigureOut">
              <a:rPr/>
              <a:pPr>
                <a:defRPr/>
              </a:pPr>
              <a:t>12/11/2009</a:t>
            </a:fld>
            <a:endParaRPr lang="en-GB"/>
          </a:p>
        </p:txBody>
      </p:sp>
      <p:sp>
        <p:nvSpPr>
          <p:cNvPr id="8" name="Rectangle 18"/>
          <p:cNvSpPr>
            <a:spLocks noGrp="1"/>
          </p:cNvSpPr>
          <p:nvPr>
            <p:ph type="ftr" sz="quarter" idx="11"/>
          </p:nvPr>
        </p:nvSpPr>
        <p:spPr/>
        <p:txBody>
          <a:bodyPr/>
          <a:lstStyle>
            <a:lvl1pPr>
              <a:defRPr/>
            </a:lvl1pPr>
          </a:lstStyle>
          <a:p>
            <a:pPr>
              <a:defRPr/>
            </a:pPr>
            <a:endParaRPr lang="en-GB"/>
          </a:p>
        </p:txBody>
      </p:sp>
      <p:sp>
        <p:nvSpPr>
          <p:cNvPr id="9" name="Rectangle 15"/>
          <p:cNvSpPr>
            <a:spLocks noGrp="1"/>
          </p:cNvSpPr>
          <p:nvPr>
            <p:ph type="sldNum" sz="quarter" idx="12"/>
          </p:nvPr>
        </p:nvSpPr>
        <p:spPr/>
        <p:txBody>
          <a:bodyPr/>
          <a:lstStyle>
            <a:lvl1pPr>
              <a:defRPr/>
            </a:lvl1pPr>
          </a:lstStyle>
          <a:p>
            <a:pPr>
              <a:defRPr/>
            </a:pPr>
            <a:fld id="{33EA6A34-A28F-43A6-A6E4-C3EF77FA684B}" type="slidenum">
              <a:rPr lang="en-GB"/>
              <a:pPr>
                <a:defRPr/>
              </a:pPr>
              <a:t>‹#›</a:t>
            </a:fld>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fld id="{954476BD-1472-4604-8172-9D5B7B1B5629}" type="datetimeFigureOut">
              <a:rPr/>
              <a:pPr>
                <a:defRPr/>
              </a:pPr>
              <a:t>12/11/2009</a:t>
            </a:fld>
            <a:endParaRPr lang="en-GB"/>
          </a:p>
        </p:txBody>
      </p:sp>
      <p:sp>
        <p:nvSpPr>
          <p:cNvPr id="4" name="Rectangle 18"/>
          <p:cNvSpPr>
            <a:spLocks noGrp="1"/>
          </p:cNvSpPr>
          <p:nvPr>
            <p:ph type="ftr" sz="quarter" idx="11"/>
          </p:nvPr>
        </p:nvSpPr>
        <p:spPr/>
        <p:txBody>
          <a:bodyPr/>
          <a:lstStyle>
            <a:lvl1pPr>
              <a:defRPr/>
            </a:lvl1pPr>
          </a:lstStyle>
          <a:p>
            <a:pPr>
              <a:defRPr/>
            </a:pPr>
            <a:endParaRPr lang="en-GB"/>
          </a:p>
        </p:txBody>
      </p:sp>
      <p:sp>
        <p:nvSpPr>
          <p:cNvPr id="5" name="Rectangle 15"/>
          <p:cNvSpPr>
            <a:spLocks noGrp="1"/>
          </p:cNvSpPr>
          <p:nvPr>
            <p:ph type="sldNum" sz="quarter" idx="12"/>
          </p:nvPr>
        </p:nvSpPr>
        <p:spPr/>
        <p:txBody>
          <a:bodyPr/>
          <a:lstStyle>
            <a:lvl1pPr>
              <a:defRPr/>
            </a:lvl1pPr>
          </a:lstStyle>
          <a:p>
            <a:pPr>
              <a:defRPr/>
            </a:pPr>
            <a:fld id="{11574F3A-2F0C-4B75-A3E6-4C280AB0569A}" type="slidenum">
              <a:rPr lang="en-GB"/>
              <a:pPr>
                <a:defRPr/>
              </a:pPr>
              <a:t>‹#›</a:t>
            </a:fld>
            <a:endParaRPr lang="en-GB"/>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F900998B-A4B9-40D5-977C-E90BF652CA4F}" type="datetimeFigureOut">
              <a:rPr/>
              <a:pPr>
                <a:defRPr/>
              </a:pPr>
              <a:t>12/11/2009</a:t>
            </a:fld>
            <a:endParaRPr lang="en-GB"/>
          </a:p>
        </p:txBody>
      </p:sp>
      <p:sp>
        <p:nvSpPr>
          <p:cNvPr id="3" name="Rectangle 18"/>
          <p:cNvSpPr>
            <a:spLocks noGrp="1"/>
          </p:cNvSpPr>
          <p:nvPr>
            <p:ph type="ftr" sz="quarter" idx="11"/>
          </p:nvPr>
        </p:nvSpPr>
        <p:spPr/>
        <p:txBody>
          <a:bodyPr/>
          <a:lstStyle>
            <a:lvl1pPr>
              <a:defRPr/>
            </a:lvl1pPr>
          </a:lstStyle>
          <a:p>
            <a:pPr>
              <a:defRPr/>
            </a:pPr>
            <a:endParaRPr lang="en-GB"/>
          </a:p>
        </p:txBody>
      </p:sp>
      <p:sp>
        <p:nvSpPr>
          <p:cNvPr id="4" name="Rectangle 15"/>
          <p:cNvSpPr>
            <a:spLocks noGrp="1"/>
          </p:cNvSpPr>
          <p:nvPr>
            <p:ph type="sldNum" sz="quarter" idx="12"/>
          </p:nvPr>
        </p:nvSpPr>
        <p:spPr/>
        <p:txBody>
          <a:bodyPr/>
          <a:lstStyle>
            <a:lvl1pPr>
              <a:defRPr/>
            </a:lvl1pPr>
          </a:lstStyle>
          <a:p>
            <a:pPr>
              <a:defRPr/>
            </a:pPr>
            <a:fld id="{06720188-C719-4570-8D46-C8E79B607A2E}" type="slidenum">
              <a:rPr lang="en-GB"/>
              <a:pPr>
                <a:defRPr/>
              </a:pPr>
              <a:t>‹#›</a:t>
            </a:fld>
            <a:endParaRPr lang="en-GB"/>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95300" y="273050"/>
            <a:ext cx="3259006"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95300" y="1435101"/>
            <a:ext cx="3259006"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p:cNvSpPr>
          <p:nvPr>
            <p:ph type="dt" sz="half" idx="10"/>
          </p:nvPr>
        </p:nvSpPr>
        <p:spPr/>
        <p:txBody>
          <a:bodyPr/>
          <a:lstStyle>
            <a:lvl1pPr>
              <a:defRPr/>
            </a:lvl1pPr>
          </a:lstStyle>
          <a:p>
            <a:pPr>
              <a:defRPr/>
            </a:pPr>
            <a:fld id="{6B381706-F907-4091-9611-DB67714C1292}" type="datetimeFigureOut">
              <a:rPr/>
              <a:pPr>
                <a:defRPr/>
              </a:pPr>
              <a:t>12/11/2009</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1B0D6610-B5A7-41EF-BF6B-3329BB756EF7}" type="slidenum">
              <a:rPr lang="en-GB"/>
              <a:pPr>
                <a:defRPr/>
              </a:pPr>
              <a:t>‹#›</a:t>
            </a:fld>
            <a:endParaRPr lang="en-GB"/>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4"/>
          <p:cNvSpPr/>
          <p:nvPr/>
        </p:nvSpPr>
        <p:spPr>
          <a:xfrm>
            <a:off x="788988" y="1062038"/>
            <a:ext cx="4981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974081" y="4343400"/>
            <a:ext cx="3302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801283" y="1222657"/>
            <a:ext cx="49569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974081" y="1371600"/>
            <a:ext cx="3298698"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Textmasterformate durch Klicken bearbeiten</a:t>
            </a:r>
          </a:p>
        </p:txBody>
      </p:sp>
      <p:sp>
        <p:nvSpPr>
          <p:cNvPr id="6" name="Rectangle 5"/>
          <p:cNvSpPr>
            <a:spLocks noGrp="1"/>
          </p:cNvSpPr>
          <p:nvPr>
            <p:ph type="dt" sz="half" idx="10"/>
          </p:nvPr>
        </p:nvSpPr>
        <p:spPr/>
        <p:txBody>
          <a:bodyPr/>
          <a:lstStyle>
            <a:lvl1pPr>
              <a:defRPr/>
            </a:lvl1pPr>
          </a:lstStyle>
          <a:p>
            <a:pPr>
              <a:defRPr/>
            </a:pPr>
            <a:fld id="{7AD430EC-009F-46C4-9B3A-07E779EA8DB8}" type="datetimeFigureOut">
              <a:rPr/>
              <a:pPr>
                <a:defRPr/>
              </a:pPr>
              <a:t>12/11/2009</a:t>
            </a:fld>
            <a:endParaRPr lang="en-GB"/>
          </a:p>
        </p:txBody>
      </p:sp>
      <p:sp>
        <p:nvSpPr>
          <p:cNvPr id="7" name="Rectangle 6"/>
          <p:cNvSpPr>
            <a:spLocks noGrp="1"/>
          </p:cNvSpPr>
          <p:nvPr>
            <p:ph type="ftr" sz="quarter" idx="11"/>
          </p:nvPr>
        </p:nvSpPr>
        <p:spPr/>
        <p:txBody>
          <a:bodyPr/>
          <a:lstStyle>
            <a:lvl1pPr>
              <a:defRPr/>
            </a:lvl1pPr>
          </a:lstStyle>
          <a:p>
            <a:pPr>
              <a:defRPr/>
            </a:pPr>
            <a:endParaRPr lang="en-GB"/>
          </a:p>
        </p:txBody>
      </p:sp>
      <p:sp>
        <p:nvSpPr>
          <p:cNvPr id="8" name="Rectangle 7"/>
          <p:cNvSpPr>
            <a:spLocks noGrp="1"/>
          </p:cNvSpPr>
          <p:nvPr>
            <p:ph type="sldNum" sz="quarter" idx="12"/>
          </p:nvPr>
        </p:nvSpPr>
        <p:spPr/>
        <p:txBody>
          <a:bodyPr/>
          <a:lstStyle>
            <a:lvl1pPr>
              <a:defRPr/>
            </a:lvl1pPr>
          </a:lstStyle>
          <a:p>
            <a:pPr>
              <a:defRPr/>
            </a:pPr>
            <a:fld id="{848D0C8A-D12D-4FC7-BC4A-B789F399CD19}" type="slidenum">
              <a:rPr lang="en-GB"/>
              <a:pPr>
                <a:defRPr/>
              </a:pPr>
              <a:t>‹#›</a:t>
            </a:fld>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95300" y="304800"/>
            <a:ext cx="89154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1027" name="Rectangle 11"/>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7" name="Rectangle 22"/>
          <p:cNvSpPr>
            <a:spLocks noGrp="1"/>
          </p:cNvSpPr>
          <p:nvPr>
            <p:ph type="dt" sz="half" idx="2"/>
          </p:nvPr>
        </p:nvSpPr>
        <p:spPr>
          <a:xfrm>
            <a:off x="495300" y="6245225"/>
            <a:ext cx="23114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fld id="{BED78DC0-CE6E-4013-93C3-5D653B9C44D5}" type="datetimeFigureOut">
              <a:rPr/>
              <a:pPr>
                <a:defRPr/>
              </a:pPr>
              <a:t>12/11/2009</a:t>
            </a:fld>
            <a:endParaRPr lang="en-GB"/>
          </a:p>
        </p:txBody>
      </p:sp>
      <p:sp>
        <p:nvSpPr>
          <p:cNvPr id="18" name="Rectangle 18"/>
          <p:cNvSpPr>
            <a:spLocks noGrp="1"/>
          </p:cNvSpPr>
          <p:nvPr>
            <p:ph type="ftr" sz="quarter" idx="3"/>
          </p:nvPr>
        </p:nvSpPr>
        <p:spPr>
          <a:xfrm>
            <a:off x="3384550" y="6245225"/>
            <a:ext cx="31369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lang="en-GB"/>
          </a:p>
        </p:txBody>
      </p:sp>
      <p:sp>
        <p:nvSpPr>
          <p:cNvPr id="13" name="Rectangle 15"/>
          <p:cNvSpPr>
            <a:spLocks noGrp="1"/>
          </p:cNvSpPr>
          <p:nvPr>
            <p:ph type="sldNum" sz="quarter" idx="4"/>
          </p:nvPr>
        </p:nvSpPr>
        <p:spPr>
          <a:xfrm>
            <a:off x="7099300" y="6245225"/>
            <a:ext cx="23114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83F5F53A-0E62-4D07-B8E0-AF5C8BF46C2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6" r:id="rId9"/>
    <p:sldLayoutId id="2147484424" r:id="rId10"/>
    <p:sldLayoutId id="2147484425" r:id="rId11"/>
    <p:sldLayoutId id="2147484427" r:id="rId12"/>
    <p:sldLayoutId id="2147484428" r:id="rId13"/>
  </p:sldLayoutIdLst>
  <p:transition spd="med">
    <p:wipe dir="r"/>
  </p:transition>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Symposium/ELC%20Presentations%20Rev/Educators%20Seminar/Work%20in%20Progress/Program%20Files/Neslo%20Software/Desktop%20Rover/Temp/03-%20The%20Essentials%20part%201.pp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Symposium/ELC%20Presentations%20Rev/Educators%20Seminar/Work%20in%20Progress/Program%20Files/Neslo%20Software/Desktop%20Rover/Temp/03-%20The%20Essentials%20part%201.pp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4876800"/>
            <a:ext cx="9906000" cy="1371600"/>
          </a:xfrm>
        </p:spPr>
        <p:txBody>
          <a:bodyPr>
            <a:noAutofit/>
          </a:bodyPr>
          <a:lstStyle/>
          <a:p>
            <a:pPr eaLnBrk="1" fontAlgn="auto" hangingPunct="1">
              <a:lnSpc>
                <a:spcPct val="90000"/>
              </a:lnSpc>
              <a:spcBef>
                <a:spcPts val="0"/>
              </a:spcBef>
              <a:spcAft>
                <a:spcPts val="0"/>
              </a:spcAft>
              <a:defRPr/>
            </a:pPr>
            <a:r>
              <a:rPr sz="4400" dirty="0" smtClean="0">
                <a:solidFill>
                  <a:schemeClr val="accent3">
                    <a:lumMod val="75000"/>
                  </a:schemeClr>
                </a:solidFill>
                <a:effectLst>
                  <a:outerShdw blurRad="38100" dist="38100" dir="2700000" algn="tl">
                    <a:srgbClr val="C0C0C0"/>
                  </a:outerShdw>
                </a:effectLst>
                <a:latin typeface="Calibri" pitchFamily="34" charset="0"/>
              </a:rPr>
              <a:t>Innovative Approaches to World Peace </a:t>
            </a:r>
            <a:br>
              <a:rPr sz="4400" dirty="0" smtClean="0">
                <a:solidFill>
                  <a:schemeClr val="accent3">
                    <a:lumMod val="75000"/>
                  </a:schemeClr>
                </a:solidFill>
                <a:effectLst>
                  <a:outerShdw blurRad="38100" dist="38100" dir="2700000" algn="tl">
                    <a:srgbClr val="C0C0C0"/>
                  </a:outerShdw>
                </a:effectLst>
                <a:latin typeface="Calibri" pitchFamily="34" charset="0"/>
              </a:rPr>
            </a:br>
            <a:r>
              <a:rPr sz="4400" dirty="0" smtClean="0">
                <a:solidFill>
                  <a:schemeClr val="accent3">
                    <a:lumMod val="75000"/>
                  </a:schemeClr>
                </a:solidFill>
                <a:effectLst>
                  <a:outerShdw blurRad="38100" dist="38100" dir="2700000" algn="tl">
                    <a:srgbClr val="C0C0C0"/>
                  </a:outerShdw>
                </a:effectLst>
                <a:latin typeface="Calibri" pitchFamily="34" charset="0"/>
              </a:rPr>
              <a:t>The Significance of Marriage and Family</a:t>
            </a:r>
            <a:endParaRPr sz="4400" dirty="0">
              <a:solidFill>
                <a:schemeClr val="accent3">
                  <a:lumMod val="75000"/>
                </a:schemeClr>
              </a:solidFill>
              <a:effectLst>
                <a:outerShdw blurRad="38100" dist="38100" dir="2700000" algn="tl">
                  <a:srgbClr val="C0C0C0"/>
                </a:outerShdw>
              </a:effectLst>
              <a:latin typeface="Calibri" pitchFamily="34" charset="0"/>
            </a:endParaRPr>
          </a:p>
        </p:txBody>
      </p:sp>
      <p:pic>
        <p:nvPicPr>
          <p:cNvPr id="5123" name="Picture 2" descr="UPF registered trademrk logo300_4x4.png"/>
          <p:cNvPicPr>
            <a:picLocks noChangeAspect="1"/>
          </p:cNvPicPr>
          <p:nvPr/>
        </p:nvPicPr>
        <p:blipFill>
          <a:blip r:embed="rId3" cstate="print"/>
          <a:srcRect/>
          <a:stretch>
            <a:fillRect/>
          </a:stretch>
        </p:blipFill>
        <p:spPr bwMode="auto">
          <a:xfrm>
            <a:off x="3244850" y="304800"/>
            <a:ext cx="3384550" cy="33512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124" name="TextBox 4"/>
          <p:cNvSpPr txBox="1">
            <a:spLocks noChangeArrowheads="1"/>
          </p:cNvSpPr>
          <p:nvPr/>
        </p:nvSpPr>
        <p:spPr bwMode="auto">
          <a:xfrm>
            <a:off x="0" y="3476625"/>
            <a:ext cx="9906000" cy="1323975"/>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spAutoFit/>
          </a:bodyPr>
          <a:lstStyle/>
          <a:p>
            <a:pPr algn="ctr">
              <a:defRPr/>
            </a:pPr>
            <a:r>
              <a:rPr kumimoji="1" lang="en-US" sz="8000" dirty="0">
                <a:solidFill>
                  <a:schemeClr val="accent3">
                    <a:lumMod val="75000"/>
                  </a:schemeClr>
                </a:solidFill>
                <a:latin typeface="+mj-lt"/>
              </a:rPr>
              <a:t>U P F</a:t>
            </a:r>
            <a:endParaRPr lang="en-US" sz="8000" dirty="0">
              <a:solidFill>
                <a:schemeClr val="accent3">
                  <a:lumMod val="75000"/>
                </a:schemeClr>
              </a:solidFill>
              <a:latin typeface="+mj-lt"/>
            </a:endParaRPr>
          </a:p>
        </p:txBody>
      </p:sp>
      <p:cxnSp>
        <p:nvCxnSpPr>
          <p:cNvPr id="8" name="Gerade Verbindung 7"/>
          <p:cNvCxnSpPr/>
          <p:nvPr/>
        </p:nvCxnSpPr>
        <p:spPr>
          <a:xfrm>
            <a:off x="914400" y="4800600"/>
            <a:ext cx="80645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0"/>
            <a:ext cx="8915400" cy="1066800"/>
          </a:xfrm>
        </p:spPr>
        <p:txBody>
          <a:bodyPr>
            <a:normAutofit fontScale="90000"/>
          </a:bodyPr>
          <a:lstStyle/>
          <a:p>
            <a:pPr>
              <a:defRPr/>
            </a:pPr>
            <a:r>
              <a:rPr lang="en-US" dirty="0" smtClean="0"/>
              <a:t>World Divorce Rates</a:t>
            </a:r>
            <a:br>
              <a:rPr lang="en-US" dirty="0" smtClean="0"/>
            </a:br>
            <a:r>
              <a:rPr lang="en-US" sz="2700" dirty="0" smtClean="0"/>
              <a:t>%of marriages ending in divorce  2002</a:t>
            </a:r>
            <a:endParaRPr lang="en-US" sz="2700" dirty="0"/>
          </a:p>
        </p:txBody>
      </p:sp>
      <p:sp>
        <p:nvSpPr>
          <p:cNvPr id="6" name="Content Placeholder 5"/>
          <p:cNvSpPr>
            <a:spLocks noGrp="1"/>
          </p:cNvSpPr>
          <p:nvPr>
            <p:ph sz="half" idx="1"/>
          </p:nvPr>
        </p:nvSpPr>
        <p:spPr>
          <a:xfrm>
            <a:off x="685800" y="990600"/>
            <a:ext cx="4127500" cy="5334000"/>
          </a:xfrm>
        </p:spPr>
        <p:txBody>
          <a:bodyPr/>
          <a:lstStyle/>
          <a:p>
            <a:pPr>
              <a:buFont typeface="Wingdings" pitchFamily="2" charset="2"/>
              <a:buNone/>
              <a:defRPr/>
            </a:pPr>
            <a:r>
              <a:rPr lang="en-US" dirty="0" smtClean="0"/>
              <a:t>1 India 1.1 		</a:t>
            </a:r>
          </a:p>
          <a:p>
            <a:pPr>
              <a:buFont typeface="Wingdings" pitchFamily="2" charset="2"/>
              <a:buNone/>
              <a:defRPr/>
            </a:pPr>
            <a:r>
              <a:rPr lang="en-US" dirty="0" smtClean="0"/>
              <a:t>2 Sri Lanka 1.5 </a:t>
            </a:r>
          </a:p>
          <a:p>
            <a:pPr>
              <a:buFont typeface="Wingdings" pitchFamily="2" charset="2"/>
              <a:buNone/>
              <a:defRPr/>
            </a:pPr>
            <a:r>
              <a:rPr lang="en-US" dirty="0" smtClean="0"/>
              <a:t>3 Japan 1.9 </a:t>
            </a:r>
          </a:p>
          <a:p>
            <a:pPr>
              <a:buFont typeface="Wingdings" pitchFamily="2" charset="2"/>
              <a:buNone/>
              <a:defRPr/>
            </a:pPr>
            <a:r>
              <a:rPr lang="en-US" dirty="0" smtClean="0"/>
              <a:t>4 Rep. Macedonia 5.0 </a:t>
            </a:r>
          </a:p>
          <a:p>
            <a:pPr>
              <a:buFont typeface="Wingdings" pitchFamily="2" charset="2"/>
              <a:buNone/>
              <a:defRPr/>
            </a:pPr>
            <a:r>
              <a:rPr lang="en-US" dirty="0" smtClean="0"/>
              <a:t>5 Bosnia 5.0</a:t>
            </a:r>
          </a:p>
          <a:p>
            <a:pPr>
              <a:buFont typeface="Wingdings" pitchFamily="2" charset="2"/>
              <a:buNone/>
              <a:defRPr/>
            </a:pPr>
            <a:r>
              <a:rPr lang="en-US" dirty="0" smtClean="0"/>
              <a:t>6 Turkey 6.0</a:t>
            </a:r>
          </a:p>
          <a:p>
            <a:pPr>
              <a:buFont typeface="Wingdings" pitchFamily="2" charset="2"/>
              <a:buNone/>
              <a:defRPr/>
            </a:pPr>
            <a:r>
              <a:rPr lang="en-US" dirty="0" smtClean="0"/>
              <a:t>7 Armenia 6.0</a:t>
            </a:r>
          </a:p>
          <a:p>
            <a:pPr>
              <a:buFont typeface="Wingdings" pitchFamily="2" charset="2"/>
              <a:buNone/>
              <a:defRPr/>
            </a:pPr>
            <a:r>
              <a:rPr lang="en-US" dirty="0" smtClean="0"/>
              <a:t>8 Georgia 6.6 </a:t>
            </a:r>
          </a:p>
          <a:p>
            <a:pPr>
              <a:buFont typeface="Wingdings" pitchFamily="2" charset="2"/>
              <a:buNone/>
              <a:defRPr/>
            </a:pPr>
            <a:r>
              <a:rPr lang="en-US" dirty="0" smtClean="0"/>
              <a:t>9 Italy 10.0 </a:t>
            </a:r>
          </a:p>
          <a:p>
            <a:pPr>
              <a:buFont typeface="Wingdings" pitchFamily="2" charset="2"/>
              <a:buNone/>
              <a:defRPr/>
            </a:pPr>
            <a:r>
              <a:rPr lang="en-US" dirty="0" smtClean="0"/>
              <a:t>10 Azerbaijan 10.3</a:t>
            </a:r>
          </a:p>
          <a:p>
            <a:pPr>
              <a:buFont typeface="Wingdings" pitchFamily="2" charset="2"/>
              <a:buNone/>
              <a:defRPr/>
            </a:pPr>
            <a:r>
              <a:rPr lang="en-US" dirty="0" smtClean="0"/>
              <a:t>11 Albania 10.9</a:t>
            </a:r>
          </a:p>
          <a:p>
            <a:pPr>
              <a:buFont typeface="Wingdings" pitchFamily="2" charset="2"/>
              <a:buNone/>
              <a:defRPr/>
            </a:pPr>
            <a:endParaRPr lang="en-US" dirty="0" smtClean="0"/>
          </a:p>
          <a:p>
            <a:pPr>
              <a:buFont typeface="Wingdings" pitchFamily="2" charset="2"/>
              <a:buNone/>
              <a:defRPr/>
            </a:pPr>
            <a:r>
              <a:rPr lang="en-US" dirty="0" smtClean="0"/>
              <a:t> </a:t>
            </a:r>
            <a:br>
              <a:rPr lang="en-US" dirty="0" smtClean="0"/>
            </a:br>
            <a:r>
              <a:rPr lang="en-US" dirty="0" smtClean="0"/>
              <a:t/>
            </a:r>
            <a:br>
              <a:rPr lang="en-US" dirty="0" smtClean="0"/>
            </a:br>
            <a:endParaRPr lang="en-US" dirty="0"/>
          </a:p>
        </p:txBody>
      </p:sp>
      <p:sp>
        <p:nvSpPr>
          <p:cNvPr id="7" name="Content Placeholder 6"/>
          <p:cNvSpPr>
            <a:spLocks noGrp="1"/>
          </p:cNvSpPr>
          <p:nvPr>
            <p:ph sz="half" idx="2"/>
          </p:nvPr>
        </p:nvSpPr>
        <p:spPr>
          <a:xfrm>
            <a:off x="5029200" y="990600"/>
            <a:ext cx="4127500" cy="4953000"/>
          </a:xfrm>
        </p:spPr>
        <p:txBody>
          <a:bodyPr/>
          <a:lstStyle/>
          <a:p>
            <a:pPr>
              <a:buFont typeface="Wingdings" pitchFamily="2" charset="2"/>
              <a:buNone/>
              <a:defRPr/>
            </a:pPr>
            <a:r>
              <a:rPr lang="en-US" dirty="0" smtClean="0"/>
              <a:t>12 Israel 14.8</a:t>
            </a:r>
          </a:p>
          <a:p>
            <a:pPr>
              <a:buFont typeface="Wingdings" pitchFamily="2" charset="2"/>
              <a:buNone/>
              <a:defRPr/>
            </a:pPr>
            <a:r>
              <a:rPr lang="en-US" dirty="0" smtClean="0"/>
              <a:t>13 Spain 15.2 </a:t>
            </a:r>
          </a:p>
          <a:p>
            <a:pPr>
              <a:buFont typeface="Wingdings" pitchFamily="2" charset="2"/>
              <a:buNone/>
              <a:defRPr/>
            </a:pPr>
            <a:r>
              <a:rPr lang="en-US" dirty="0" smtClean="0"/>
              <a:t>14 Croatia 15.5 </a:t>
            </a:r>
          </a:p>
          <a:p>
            <a:pPr>
              <a:buFont typeface="Wingdings" pitchFamily="2" charset="2"/>
              <a:buNone/>
              <a:defRPr/>
            </a:pPr>
            <a:r>
              <a:rPr lang="en-US" dirty="0" smtClean="0"/>
              <a:t>15 Greece 15.7 </a:t>
            </a:r>
          </a:p>
          <a:p>
            <a:pPr>
              <a:buFont typeface="Wingdings" pitchFamily="2" charset="2"/>
              <a:buNone/>
              <a:defRPr/>
            </a:pPr>
            <a:r>
              <a:rPr lang="en-US" dirty="0" smtClean="0"/>
              <a:t>16 Singapore 17.2 </a:t>
            </a:r>
          </a:p>
          <a:p>
            <a:pPr>
              <a:buFont typeface="Wingdings" pitchFamily="2" charset="2"/>
              <a:buNone/>
              <a:defRPr/>
            </a:pPr>
            <a:r>
              <a:rPr lang="en-US" dirty="0" smtClean="0"/>
              <a:t>17 Poland 17.2 </a:t>
            </a:r>
          </a:p>
          <a:p>
            <a:pPr>
              <a:buFont typeface="Wingdings" pitchFamily="2" charset="2"/>
              <a:buNone/>
              <a:defRPr/>
            </a:pPr>
            <a:r>
              <a:rPr lang="en-US" dirty="0" smtClean="0"/>
              <a:t>18 Romania 19.1</a:t>
            </a:r>
          </a:p>
          <a:p>
            <a:pPr>
              <a:buFont typeface="Wingdings" pitchFamily="2" charset="2"/>
              <a:buNone/>
              <a:defRPr/>
            </a:pPr>
            <a:r>
              <a:rPr lang="en-US" dirty="0" smtClean="0"/>
              <a:t>19 Slovenia 20.7</a:t>
            </a:r>
          </a:p>
          <a:p>
            <a:pPr>
              <a:buFont typeface="Wingdings" pitchFamily="2" charset="2"/>
              <a:buNone/>
              <a:defRPr/>
            </a:pPr>
            <a:r>
              <a:rPr lang="en-US" dirty="0" smtClean="0"/>
              <a:t>20 Bulgaria 21.1</a:t>
            </a:r>
          </a:p>
          <a:p>
            <a:pPr>
              <a:buFont typeface="Wingdings" pitchFamily="2" charset="2"/>
              <a:buNone/>
              <a:defRPr/>
            </a:pPr>
            <a:r>
              <a:rPr lang="en-US" dirty="0" smtClean="0"/>
              <a:t>21 Switzerland 25.5 </a:t>
            </a:r>
          </a:p>
          <a:p>
            <a:pPr>
              <a:buFont typeface="Wingdings" pitchFamily="2" charset="2"/>
              <a:buNone/>
              <a:defRPr/>
            </a:pPr>
            <a:r>
              <a:rPr lang="en-US" dirty="0" smtClean="0"/>
              <a:t>22 Portugal 26.2 </a:t>
            </a:r>
            <a:br>
              <a:rPr lang="en-US" dirty="0" smtClean="0"/>
            </a:br>
            <a:r>
              <a:rPr lang="en-US" dirty="0" smtClean="0"/>
              <a:t> </a:t>
            </a:r>
            <a:br>
              <a:rPr lang="en-US" dirty="0" smtClean="0"/>
            </a:br>
            <a:endParaRPr lang="en-US" dirty="0"/>
          </a:p>
        </p:txBody>
      </p:sp>
      <p:sp>
        <p:nvSpPr>
          <p:cNvPr id="4101" name="Slide Number Placeholder 3"/>
          <p:cNvSpPr>
            <a:spLocks noGrp="1"/>
          </p:cNvSpPr>
          <p:nvPr>
            <p:ph type="sldNum" sz="quarter" idx="12"/>
          </p:nvPr>
        </p:nvSpPr>
        <p:spPr>
          <a:noFill/>
        </p:spPr>
        <p:txBody>
          <a:bodyPr/>
          <a:lstStyle/>
          <a:p>
            <a:fld id="{9F9686FF-133F-410B-B7D4-2CD79F2A929D}" type="slidenum">
              <a:rPr lang="en-US" smtClean="0">
                <a:latin typeface="Arial" pitchFamily="34" charset="0"/>
              </a:rPr>
              <a:pPr/>
              <a:t>10</a:t>
            </a:fld>
            <a:endParaRPr lang="en-US" smtClean="0">
              <a:latin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609600"/>
            <a:ext cx="4127500" cy="5486400"/>
          </a:xfrm>
        </p:spPr>
        <p:txBody>
          <a:bodyPr/>
          <a:lstStyle/>
          <a:p>
            <a:pPr>
              <a:buFont typeface="Wingdings" pitchFamily="2" charset="2"/>
              <a:buNone/>
              <a:defRPr/>
            </a:pPr>
            <a:r>
              <a:rPr lang="en-US" dirty="0" smtClean="0"/>
              <a:t>   23 Slovakia 26.9</a:t>
            </a:r>
          </a:p>
          <a:p>
            <a:pPr>
              <a:buFont typeface="Wingdings" pitchFamily="2" charset="2"/>
              <a:buNone/>
              <a:defRPr/>
            </a:pPr>
            <a:r>
              <a:rPr lang="en-US" dirty="0" smtClean="0"/>
              <a:t>   24 Moldova 28.1</a:t>
            </a:r>
          </a:p>
          <a:p>
            <a:pPr>
              <a:buFont typeface="Wingdings" pitchFamily="2" charset="2"/>
              <a:buNone/>
              <a:defRPr/>
            </a:pPr>
            <a:r>
              <a:rPr lang="en-US" dirty="0" smtClean="0"/>
              <a:t>   25 Latvia 34.4</a:t>
            </a:r>
          </a:p>
          <a:p>
            <a:pPr>
              <a:buFont typeface="Wingdings" pitchFamily="2" charset="2"/>
              <a:buNone/>
              <a:defRPr/>
            </a:pPr>
            <a:r>
              <a:rPr lang="en-US" dirty="0" smtClean="0"/>
              <a:t>   26 Canada 37.0 </a:t>
            </a:r>
          </a:p>
          <a:p>
            <a:pPr>
              <a:buFont typeface="Wingdings" pitchFamily="2" charset="2"/>
              <a:buNone/>
              <a:defRPr/>
            </a:pPr>
            <a:r>
              <a:rPr lang="en-US" dirty="0" smtClean="0"/>
              <a:t>   27 Hungary 37.5 </a:t>
            </a:r>
          </a:p>
          <a:p>
            <a:pPr>
              <a:buFont typeface="Wingdings" pitchFamily="2" charset="2"/>
              <a:buNone/>
              <a:defRPr/>
            </a:pPr>
            <a:r>
              <a:rPr lang="en-US" dirty="0" smtClean="0"/>
              <a:t>   28 Netherlands 38.3</a:t>
            </a:r>
          </a:p>
          <a:p>
            <a:pPr>
              <a:buFont typeface="Wingdings" pitchFamily="2" charset="2"/>
              <a:buNone/>
              <a:defRPr/>
            </a:pPr>
            <a:r>
              <a:rPr lang="en-US" dirty="0" smtClean="0"/>
              <a:t>   29 France 38.3 </a:t>
            </a:r>
          </a:p>
          <a:p>
            <a:pPr>
              <a:buFont typeface="Wingdings" pitchFamily="2" charset="2"/>
              <a:buNone/>
              <a:defRPr/>
            </a:pPr>
            <a:r>
              <a:rPr lang="en-US" dirty="0" smtClean="0"/>
              <a:t>   30 Lithuania 38.9 </a:t>
            </a:r>
          </a:p>
          <a:p>
            <a:pPr>
              <a:buFont typeface="Wingdings" pitchFamily="2" charset="2"/>
              <a:buNone/>
              <a:defRPr/>
            </a:pPr>
            <a:r>
              <a:rPr lang="en-US" dirty="0" smtClean="0"/>
              <a:t>   31 Germany 39.4</a:t>
            </a:r>
          </a:p>
          <a:p>
            <a:pPr>
              <a:buFont typeface="Wingdings" pitchFamily="2" charset="2"/>
              <a:buNone/>
              <a:defRPr/>
            </a:pPr>
            <a:r>
              <a:rPr lang="en-US" dirty="0" smtClean="0"/>
              <a:t>   32 Iceland 39.5 </a:t>
            </a:r>
          </a:p>
          <a:p>
            <a:pPr>
              <a:buFont typeface="Wingdings" pitchFamily="2" charset="2"/>
              <a:buNone/>
              <a:defRPr/>
            </a:pPr>
            <a:r>
              <a:rPr lang="en-US" dirty="0" smtClean="0"/>
              <a:t>   33 Ukraine 40.0</a:t>
            </a:r>
          </a:p>
          <a:p>
            <a:pPr>
              <a:buFont typeface="Wingdings" pitchFamily="2" charset="2"/>
              <a:buNone/>
              <a:defRPr/>
            </a:pPr>
            <a:r>
              <a:rPr lang="en-US" dirty="0" smtClean="0"/>
              <a:t/>
            </a:r>
            <a:br>
              <a:rPr lang="en-US" dirty="0" smtClean="0"/>
            </a:br>
            <a:endParaRPr lang="en-US" dirty="0"/>
          </a:p>
        </p:txBody>
      </p:sp>
      <p:sp>
        <p:nvSpPr>
          <p:cNvPr id="4" name="Content Placeholder 3"/>
          <p:cNvSpPr>
            <a:spLocks noGrp="1"/>
          </p:cNvSpPr>
          <p:nvPr>
            <p:ph sz="half" idx="2"/>
          </p:nvPr>
        </p:nvSpPr>
        <p:spPr>
          <a:xfrm>
            <a:off x="5029200" y="609600"/>
            <a:ext cx="4127500" cy="5638800"/>
          </a:xfrm>
        </p:spPr>
        <p:txBody>
          <a:bodyPr/>
          <a:lstStyle/>
          <a:p>
            <a:pPr>
              <a:buFont typeface="Wingdings" pitchFamily="2" charset="2"/>
              <a:buNone/>
              <a:defRPr/>
            </a:pPr>
            <a:r>
              <a:rPr lang="en-US" dirty="0" smtClean="0"/>
              <a:t>   34 Norway 40.4 </a:t>
            </a:r>
            <a:br>
              <a:rPr lang="en-US" dirty="0" smtClean="0"/>
            </a:br>
            <a:r>
              <a:rPr lang="en-US" dirty="0" smtClean="0"/>
              <a:t>35 U. K. 42.6 </a:t>
            </a:r>
            <a:br>
              <a:rPr lang="en-US" dirty="0" smtClean="0"/>
            </a:br>
            <a:r>
              <a:rPr lang="en-US" dirty="0" smtClean="0"/>
              <a:t>36 Russia 43.3 </a:t>
            </a:r>
            <a:br>
              <a:rPr lang="en-US" dirty="0" smtClean="0"/>
            </a:br>
            <a:r>
              <a:rPr lang="en-US" dirty="0" smtClean="0"/>
              <a:t>37 Czech Rep. 43.3 </a:t>
            </a:r>
            <a:br>
              <a:rPr lang="en-US" dirty="0" smtClean="0"/>
            </a:br>
            <a:r>
              <a:rPr lang="en-US" dirty="0" smtClean="0"/>
              <a:t>38 Austria 43.4 </a:t>
            </a:r>
            <a:br>
              <a:rPr lang="en-US" dirty="0" smtClean="0"/>
            </a:br>
            <a:r>
              <a:rPr lang="en-US" dirty="0" smtClean="0"/>
              <a:t> 39 Belgium 44.0 </a:t>
            </a:r>
            <a:br>
              <a:rPr lang="en-US" dirty="0" smtClean="0"/>
            </a:br>
            <a:r>
              <a:rPr lang="en-US" dirty="0" smtClean="0"/>
              <a:t>40 Denmark 44.5 </a:t>
            </a:r>
            <a:br>
              <a:rPr lang="en-US" dirty="0" smtClean="0"/>
            </a:br>
            <a:r>
              <a:rPr lang="en-US" dirty="0" smtClean="0"/>
              <a:t>41 Estonia 46.7 </a:t>
            </a:r>
            <a:br>
              <a:rPr lang="en-US" dirty="0" smtClean="0"/>
            </a:br>
            <a:r>
              <a:rPr lang="en-US" dirty="0" smtClean="0"/>
              <a:t>42 Luxembourg 47.4 </a:t>
            </a:r>
            <a:br>
              <a:rPr lang="en-US" dirty="0" smtClean="0"/>
            </a:br>
            <a:r>
              <a:rPr lang="en-US" dirty="0" smtClean="0"/>
              <a:t>43 Finland 51.2</a:t>
            </a:r>
          </a:p>
          <a:p>
            <a:pPr>
              <a:buFont typeface="Wingdings" pitchFamily="2" charset="2"/>
              <a:buNone/>
              <a:defRPr/>
            </a:pPr>
            <a:r>
              <a:rPr lang="en-US" dirty="0" smtClean="0"/>
              <a:t>    44 Belarus 52.9 </a:t>
            </a:r>
            <a:br>
              <a:rPr lang="en-US" dirty="0" smtClean="0"/>
            </a:br>
            <a:r>
              <a:rPr lang="en-US" dirty="0" smtClean="0"/>
              <a:t>45 U. S.  54.8 </a:t>
            </a:r>
            <a:br>
              <a:rPr lang="en-US" dirty="0" smtClean="0"/>
            </a:br>
            <a:r>
              <a:rPr lang="en-US" dirty="0" smtClean="0"/>
              <a:t>46 Sweden 55.4 </a:t>
            </a:r>
            <a:br>
              <a:rPr lang="en-US" dirty="0" smtClean="0"/>
            </a:br>
            <a:endParaRPr lang="en-US" dirty="0" smtClean="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noFill/>
        </p:spPr>
        <p:txBody>
          <a:bodyPr/>
          <a:lstStyle/>
          <a:p>
            <a:r>
              <a:rPr lang="en-US" smtClean="0">
                <a:effectLst/>
              </a:rPr>
              <a:t>Decline of Birthrates</a:t>
            </a:r>
          </a:p>
        </p:txBody>
      </p:sp>
      <p:sp>
        <p:nvSpPr>
          <p:cNvPr id="6147" name="Rectangle 3"/>
          <p:cNvSpPr>
            <a:spLocks noGrp="1" noChangeArrowheads="1"/>
          </p:cNvSpPr>
          <p:nvPr>
            <p:ph type="body" idx="1"/>
          </p:nvPr>
        </p:nvSpPr>
        <p:spPr>
          <a:noFill/>
        </p:spPr>
        <p:txBody>
          <a:bodyPr/>
          <a:lstStyle/>
          <a:p>
            <a:pPr>
              <a:buFont typeface="Wingdings" pitchFamily="2" charset="2"/>
              <a:buNone/>
            </a:pPr>
            <a:r>
              <a:rPr lang="en-US" dirty="0" smtClean="0">
                <a:effectLst/>
              </a:rPr>
              <a:t>Many countries throughout the world are facing serious impact to the economy and support of the elderly because of birth rates below population replication.</a:t>
            </a:r>
          </a:p>
          <a:p>
            <a:pPr>
              <a:buFont typeface="Wingdings" pitchFamily="2" charset="2"/>
              <a:buNone/>
            </a:pPr>
            <a:r>
              <a:rPr lang="en-US" dirty="0" smtClean="0"/>
              <a:t>World Average   20.30  per 1000     Total Fertility rate </a:t>
            </a:r>
          </a:p>
          <a:p>
            <a:pPr>
              <a:buFont typeface="Wingdings" pitchFamily="2" charset="2"/>
              <a:buNone/>
            </a:pPr>
            <a:r>
              <a:rPr lang="en-US" dirty="0" smtClean="0"/>
              <a:t>European Union  9.90                        1.5 per woman </a:t>
            </a:r>
          </a:p>
          <a:p>
            <a:pPr>
              <a:buFont typeface="Wingdings" pitchFamily="2" charset="2"/>
              <a:buNone/>
            </a:pPr>
            <a:r>
              <a:rPr lang="en-US" dirty="0" smtClean="0"/>
              <a:t>Czech Rep 187</a:t>
            </a:r>
            <a:r>
              <a:rPr lang="en-US" baseline="30000" dirty="0" smtClean="0"/>
              <a:t>th</a:t>
            </a:r>
            <a:r>
              <a:rPr lang="en-US" dirty="0" smtClean="0"/>
              <a:t>   8.83                        1.23</a:t>
            </a:r>
          </a:p>
          <a:p>
            <a:pPr>
              <a:buFont typeface="Wingdings" pitchFamily="2" charset="2"/>
              <a:buNone/>
            </a:pPr>
            <a:r>
              <a:rPr lang="en-US" dirty="0" smtClean="0"/>
              <a:t>Germany 190</a:t>
            </a:r>
            <a:r>
              <a:rPr lang="en-US" baseline="30000" dirty="0" smtClean="0"/>
              <a:t>th</a:t>
            </a:r>
            <a:r>
              <a:rPr lang="en-US" dirty="0" smtClean="0"/>
              <a:t>     8.18                         1.41</a:t>
            </a:r>
          </a:p>
          <a:p>
            <a:pPr>
              <a:buFont typeface="Wingdings" pitchFamily="2" charset="2"/>
              <a:buNone/>
            </a:pPr>
            <a:r>
              <a:rPr lang="en-US" dirty="0" smtClean="0">
                <a:effectLst/>
              </a:rPr>
              <a:t>Italy 	       191</a:t>
            </a:r>
            <a:r>
              <a:rPr lang="en-US" baseline="30000" dirty="0" smtClean="0">
                <a:effectLst/>
              </a:rPr>
              <a:t>st</a:t>
            </a:r>
            <a:r>
              <a:rPr lang="en-US" dirty="0" smtClean="0">
                <a:effectLst/>
              </a:rPr>
              <a:t>      8.18                         1.30</a:t>
            </a:r>
          </a:p>
          <a:p>
            <a:pPr>
              <a:buFont typeface="Wingdings" pitchFamily="2" charset="2"/>
              <a:buNone/>
            </a:pPr>
            <a:r>
              <a:rPr lang="en-US" sz="2400" dirty="0" smtClean="0">
                <a:effectLst/>
              </a:rPr>
              <a:t>CIA World </a:t>
            </a:r>
            <a:r>
              <a:rPr lang="en-US" sz="2400" dirty="0" err="1" smtClean="0">
                <a:effectLst/>
              </a:rPr>
              <a:t>Factbook</a:t>
            </a:r>
            <a:r>
              <a:rPr lang="en-US" sz="2400" dirty="0" smtClean="0">
                <a:effectLst/>
              </a:rPr>
              <a:t> estimates 2008</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chemeClr val="tx2"/>
                </a:solidFill>
              </a:rPr>
              <a:t>Children’s Well-being </a:t>
            </a:r>
          </a:p>
        </p:txBody>
      </p:sp>
      <p:sp>
        <p:nvSpPr>
          <p:cNvPr id="4" name="Content Placeholder 3"/>
          <p:cNvSpPr>
            <a:spLocks noGrp="1"/>
          </p:cNvSpPr>
          <p:nvPr>
            <p:ph idx="1"/>
          </p:nvPr>
        </p:nvSpPr>
        <p:spPr/>
        <p:txBody>
          <a:bodyPr/>
          <a:lstStyle/>
          <a:p>
            <a:pPr>
              <a:buFont typeface="Wingdings" pitchFamily="2" charset="2"/>
              <a:buNone/>
              <a:defRPr/>
            </a:pPr>
            <a:r>
              <a:rPr lang="en-US" dirty="0" smtClean="0"/>
              <a:t>Divorce doubles risk of children’s serious psychological problems later in life.</a:t>
            </a:r>
          </a:p>
          <a:p>
            <a:pPr>
              <a:buFont typeface="Wingdings" pitchFamily="2" charset="2"/>
              <a:buNone/>
              <a:defRPr/>
            </a:pPr>
            <a:endParaRPr lang="en-US" dirty="0" smtClean="0"/>
          </a:p>
          <a:p>
            <a:pPr>
              <a:buFont typeface="Wingdings" pitchFamily="2" charset="2"/>
              <a:buNone/>
              <a:defRPr/>
            </a:pPr>
            <a:r>
              <a:rPr lang="en-US" dirty="0" smtClean="0"/>
              <a:t>Swedish study found children of single parent families were 56% more likely to show signs of mental illness than from intact homes.</a:t>
            </a:r>
          </a:p>
          <a:p>
            <a:pPr>
              <a:buFont typeface="Wingdings" pitchFamily="2" charset="2"/>
              <a:buNone/>
              <a:defRPr/>
            </a:pPr>
            <a:r>
              <a:rPr lang="en-US" sz="2400" dirty="0" smtClean="0"/>
              <a:t>                                                      Institute for American Values, 2007</a:t>
            </a:r>
          </a:p>
          <a:p>
            <a:pPr>
              <a:buFont typeface="Wingdings" pitchFamily="2" charset="2"/>
              <a:buNone/>
              <a:defRPr/>
            </a:pPr>
            <a:endParaRPr lang="en-US" sz="2400" dirty="0" smtClean="0"/>
          </a:p>
        </p:txBody>
      </p:sp>
      <p:sp>
        <p:nvSpPr>
          <p:cNvPr id="8196" name="Slide Number Placeholder 1"/>
          <p:cNvSpPr>
            <a:spLocks noGrp="1"/>
          </p:cNvSpPr>
          <p:nvPr>
            <p:ph type="sldNum" sz="quarter" idx="12"/>
          </p:nvPr>
        </p:nvSpPr>
        <p:spPr>
          <a:noFill/>
        </p:spPr>
        <p:txBody>
          <a:bodyPr/>
          <a:lstStyle/>
          <a:p>
            <a:fld id="{668AAF05-7D4F-4A89-95AF-11040FB80F77}" type="slidenum">
              <a:rPr lang="en-US" smtClean="0">
                <a:latin typeface="Arial" pitchFamily="34" charset="0"/>
              </a:rPr>
              <a:pPr/>
              <a:t>13</a:t>
            </a:fld>
            <a:endParaRPr lang="en-US" smtClean="0">
              <a:latin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5" name="Text Box 11"/>
          <p:cNvSpPr txBox="1">
            <a:spLocks noChangeArrowheads="1"/>
          </p:cNvSpPr>
          <p:nvPr/>
        </p:nvSpPr>
        <p:spPr bwMode="auto">
          <a:xfrm>
            <a:off x="660400" y="293688"/>
            <a:ext cx="8585200" cy="12319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defRPr/>
            </a:pPr>
            <a:r>
              <a:rPr lang="en-US" sz="3600" b="1" dirty="0">
                <a:solidFill>
                  <a:schemeClr val="tx2"/>
                </a:solidFill>
                <a:latin typeface="Franklin Gothic Medium" pitchFamily="34" charset="0"/>
              </a:rPr>
              <a:t>Juvenile Crime and Family Breakdown</a:t>
            </a:r>
          </a:p>
          <a:p>
            <a:pPr algn="ctr" eaLnBrk="0" hangingPunct="0">
              <a:defRPr/>
            </a:pPr>
            <a:endParaRPr lang="en-US" sz="3800" b="1" dirty="0">
              <a:solidFill>
                <a:schemeClr val="tx2"/>
              </a:solidFill>
              <a:latin typeface="Franklin Gothic Medium" pitchFamily="34" charset="0"/>
            </a:endParaRPr>
          </a:p>
        </p:txBody>
      </p:sp>
      <p:pic>
        <p:nvPicPr>
          <p:cNvPr id="11268" name="Picture 5" descr="Torah.JPG"/>
          <p:cNvPicPr>
            <a:picLocks noChangeAspect="1"/>
          </p:cNvPicPr>
          <p:nvPr/>
        </p:nvPicPr>
        <p:blipFill>
          <a:blip r:embed="rId3" cstate="print"/>
          <a:srcRect t="23424" b="8234"/>
          <a:stretch>
            <a:fillRect/>
          </a:stretch>
        </p:blipFill>
        <p:spPr bwMode="auto">
          <a:xfrm>
            <a:off x="660400" y="1295400"/>
            <a:ext cx="8915400" cy="4724400"/>
          </a:xfrm>
          <a:prstGeom prst="rect">
            <a:avLst/>
          </a:prstGeom>
          <a:noFill/>
          <a:ln w="9525">
            <a:noFill/>
            <a:miter lim="800000"/>
            <a:headEnd/>
            <a:tailEnd/>
          </a:ln>
        </p:spPr>
      </p:pic>
      <p:sp>
        <p:nvSpPr>
          <p:cNvPr id="11269" name="Rectangle 5"/>
          <p:cNvSpPr>
            <a:spLocks noChangeArrowheads="1"/>
          </p:cNvSpPr>
          <p:nvPr/>
        </p:nvSpPr>
        <p:spPr bwMode="auto">
          <a:xfrm>
            <a:off x="5778500" y="6172200"/>
            <a:ext cx="3797300" cy="369888"/>
          </a:xfrm>
          <a:prstGeom prst="rect">
            <a:avLst/>
          </a:prstGeom>
          <a:noFill/>
          <a:ln w="9525">
            <a:noFill/>
            <a:miter lim="800000"/>
            <a:headEnd/>
            <a:tailEnd/>
          </a:ln>
        </p:spPr>
        <p:txBody>
          <a:bodyPr>
            <a:spAutoFit/>
          </a:bodyPr>
          <a:lstStyle/>
          <a:p>
            <a:pPr algn="r" eaLnBrk="0" hangingPunct="0"/>
            <a:r>
              <a:rPr lang="en-US" dirty="0">
                <a:latin typeface="Franklin Gothic Medium" pitchFamily="34" charset="0"/>
              </a:rPr>
              <a:t>Source: </a:t>
            </a:r>
            <a:r>
              <a:rPr lang="en-US">
                <a:latin typeface="Franklin Gothic Medium" pitchFamily="34" charset="0"/>
              </a:rPr>
              <a:t>Heritage </a:t>
            </a:r>
            <a:r>
              <a:rPr lang="en-US" smtClean="0">
                <a:latin typeface="Franklin Gothic Medium" pitchFamily="34" charset="0"/>
              </a:rPr>
              <a:t>Foundation USA</a:t>
            </a:r>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6568" y="219075"/>
            <a:ext cx="9298913" cy="641350"/>
          </a:xfrm>
        </p:spPr>
        <p:txBody>
          <a:bodyPr/>
          <a:lstStyle/>
          <a:p>
            <a:r>
              <a:rPr lang="en-GB" sz="3600" dirty="0" smtClean="0">
                <a:solidFill>
                  <a:schemeClr val="accent6">
                    <a:lumMod val="50000"/>
                  </a:schemeClr>
                </a:solidFill>
              </a:rPr>
              <a:t>Securing a wealthy and peaceful future  </a:t>
            </a:r>
          </a:p>
        </p:txBody>
      </p:sp>
      <p:pic>
        <p:nvPicPr>
          <p:cNvPr id="11267" name="Picture 8" descr="HappyCouple"/>
          <p:cNvPicPr>
            <a:picLocks noChangeAspect="1" noChangeArrowheads="1"/>
          </p:cNvPicPr>
          <p:nvPr/>
        </p:nvPicPr>
        <p:blipFill>
          <a:blip r:embed="rId2" cstate="print"/>
          <a:srcRect/>
          <a:stretch>
            <a:fillRect/>
          </a:stretch>
        </p:blipFill>
        <p:spPr bwMode="auto">
          <a:xfrm>
            <a:off x="4388197" y="1135655"/>
            <a:ext cx="5192532" cy="3013265"/>
          </a:xfrm>
          <a:prstGeom prst="rect">
            <a:avLst/>
          </a:prstGeom>
          <a:noFill/>
          <a:ln w="9525">
            <a:noFill/>
            <a:miter lim="800000"/>
            <a:headEnd/>
            <a:tailEnd/>
          </a:ln>
        </p:spPr>
      </p:pic>
      <p:sp>
        <p:nvSpPr>
          <p:cNvPr id="11268" name="TextBox 5"/>
          <p:cNvSpPr txBox="1">
            <a:spLocks noChangeArrowheads="1"/>
          </p:cNvSpPr>
          <p:nvPr/>
        </p:nvSpPr>
        <p:spPr bwMode="auto">
          <a:xfrm>
            <a:off x="1807960" y="4640263"/>
            <a:ext cx="6063070" cy="1938992"/>
          </a:xfrm>
          <a:prstGeom prst="rect">
            <a:avLst/>
          </a:prstGeom>
          <a:noFill/>
          <a:ln w="9525">
            <a:noFill/>
            <a:miter lim="800000"/>
            <a:headEnd/>
            <a:tailEnd/>
          </a:ln>
        </p:spPr>
        <p:txBody>
          <a:bodyPr wrap="none">
            <a:spAutoFit/>
          </a:bodyPr>
          <a:lstStyle/>
          <a:p>
            <a:pPr algn="ctr"/>
            <a:r>
              <a:rPr lang="en-GB" sz="4000" b="1" dirty="0">
                <a:solidFill>
                  <a:srgbClr val="993300"/>
                </a:solidFill>
              </a:rPr>
              <a:t>Gross National Product </a:t>
            </a:r>
          </a:p>
          <a:p>
            <a:pPr algn="ctr"/>
            <a:r>
              <a:rPr lang="en-GB" sz="4000" b="1" dirty="0">
                <a:solidFill>
                  <a:srgbClr val="993300"/>
                </a:solidFill>
              </a:rPr>
              <a:t>OR </a:t>
            </a:r>
          </a:p>
          <a:p>
            <a:pPr algn="ctr"/>
            <a:r>
              <a:rPr lang="en-GB" sz="4000" b="1" dirty="0">
                <a:solidFill>
                  <a:srgbClr val="993300"/>
                </a:solidFill>
              </a:rPr>
              <a:t>A Store of Lasting Love </a:t>
            </a:r>
          </a:p>
        </p:txBody>
      </p:sp>
      <p:pic>
        <p:nvPicPr>
          <p:cNvPr id="1026" name="Picture 2"/>
          <p:cNvPicPr>
            <a:picLocks noChangeAspect="1" noChangeArrowheads="1"/>
          </p:cNvPicPr>
          <p:nvPr/>
        </p:nvPicPr>
        <p:blipFill>
          <a:blip r:embed="rId3" cstate="print"/>
          <a:srcRect/>
          <a:stretch>
            <a:fillRect/>
          </a:stretch>
        </p:blipFill>
        <p:spPr bwMode="auto">
          <a:xfrm>
            <a:off x="236562" y="1121579"/>
            <a:ext cx="3784979" cy="3086951"/>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p:spPr>
        <p:txBody>
          <a:bodyPr/>
          <a:lstStyle/>
          <a:p>
            <a:pPr eaLnBrk="1" fontAlgn="auto" hangingPunct="1">
              <a:spcBef>
                <a:spcPts val="0"/>
              </a:spcBef>
              <a:spcAft>
                <a:spcPts val="0"/>
              </a:spcAft>
              <a:defRPr/>
            </a:pPr>
            <a:r>
              <a:rPr lang="en-GB" dirty="0" smtClean="0">
                <a:solidFill>
                  <a:schemeClr val="bg2">
                    <a:lumMod val="10000"/>
                  </a:schemeClr>
                </a:solidFill>
                <a:effectLst/>
              </a:rPr>
              <a:t>Presentation 2  </a:t>
            </a:r>
            <a:endParaRPr lang="en-GB" dirty="0">
              <a:solidFill>
                <a:schemeClr val="bg2">
                  <a:lumMod val="10000"/>
                </a:schemeClr>
              </a:solidFill>
              <a:effectLst/>
            </a:endParaRPr>
          </a:p>
        </p:txBody>
      </p:sp>
      <p:sp>
        <p:nvSpPr>
          <p:cNvPr id="12291" name="Subtitle 5"/>
          <p:cNvSpPr>
            <a:spLocks noGrp="1"/>
          </p:cNvSpPr>
          <p:nvPr>
            <p:ph type="subTitle" idx="1"/>
          </p:nvPr>
        </p:nvSpPr>
        <p:spPr>
          <a:xfrm>
            <a:off x="0" y="3581400"/>
            <a:ext cx="9906000" cy="1966913"/>
          </a:xfrm>
        </p:spPr>
        <p:txBody>
          <a:bodyPr>
            <a:normAutofit/>
          </a:bodyPr>
          <a:lstStyle/>
          <a:p>
            <a:pPr eaLnBrk="1" fontAlgn="auto" hangingPunct="1">
              <a:spcBef>
                <a:spcPts val="0"/>
              </a:spcBef>
              <a:spcAft>
                <a:spcPts val="0"/>
              </a:spcAft>
              <a:defRPr/>
            </a:pPr>
            <a:r>
              <a:rPr lang="en-GB" sz="4400" dirty="0" smtClean="0">
                <a:solidFill>
                  <a:schemeClr val="accent5">
                    <a:lumMod val="50000"/>
                  </a:schemeClr>
                </a:solidFill>
              </a:rPr>
              <a:t>A New Vision for Lasting Peace </a:t>
            </a:r>
          </a:p>
          <a:p>
            <a:pPr eaLnBrk="1" fontAlgn="auto" hangingPunct="1">
              <a:spcBef>
                <a:spcPts val="0"/>
              </a:spcBef>
              <a:spcAft>
                <a:spcPts val="0"/>
              </a:spcAft>
              <a:defRPr/>
            </a:pPr>
            <a:r>
              <a:rPr lang="en-GB" sz="4400" dirty="0" smtClean="0">
                <a:solidFill>
                  <a:schemeClr val="accent5">
                    <a:lumMod val="50000"/>
                  </a:schemeClr>
                </a:solidFill>
              </a:rPr>
              <a:t>  </a:t>
            </a:r>
          </a:p>
          <a:p>
            <a:pPr eaLnBrk="1" fontAlgn="auto" hangingPunct="1">
              <a:spcBef>
                <a:spcPts val="0"/>
              </a:spcBef>
              <a:spcAft>
                <a:spcPts val="0"/>
              </a:spcAft>
              <a:defRPr/>
            </a:pPr>
            <a:endParaRPr lang="en-GB" sz="4200" dirty="0" smtClean="0">
              <a:solidFill>
                <a:schemeClr val="accent5">
                  <a:lumMod val="50000"/>
                </a:schemeClr>
              </a:solidFill>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lionspcd2372-40"/>
          <p:cNvPicPr>
            <a:picLocks noChangeAspect="1" noChangeArrowheads="1"/>
          </p:cNvPicPr>
          <p:nvPr/>
        </p:nvPicPr>
        <p:blipFill>
          <a:blip r:embed="rId3" cstate="email"/>
          <a:srcRect/>
          <a:stretch>
            <a:fillRect/>
          </a:stretch>
        </p:blipFill>
        <p:spPr bwMode="auto">
          <a:xfrm>
            <a:off x="4800600" y="976312"/>
            <a:ext cx="4357688" cy="2757488"/>
          </a:xfrm>
          <a:prstGeom prst="rect">
            <a:avLst/>
          </a:prstGeom>
          <a:ln>
            <a:solidFill>
              <a:schemeClr val="bg1"/>
            </a:solidFill>
          </a:ln>
          <a:effectLst>
            <a:outerShdw blurRad="190500" algn="tl" rotWithShape="0">
              <a:srgbClr val="000000">
                <a:alpha val="70000"/>
              </a:srgbClr>
            </a:outerShdw>
          </a:effectLst>
        </p:spPr>
      </p:pic>
      <p:pic>
        <p:nvPicPr>
          <p:cNvPr id="29700" name="Picture 4" descr="lightningpcd1338-70"/>
          <p:cNvPicPr>
            <a:picLocks noChangeAspect="1" noChangeArrowheads="1"/>
          </p:cNvPicPr>
          <p:nvPr/>
        </p:nvPicPr>
        <p:blipFill>
          <a:blip r:embed="rId4" cstate="email"/>
          <a:srcRect/>
          <a:stretch>
            <a:fillRect/>
          </a:stretch>
        </p:blipFill>
        <p:spPr bwMode="auto">
          <a:xfrm>
            <a:off x="4800600" y="3833813"/>
            <a:ext cx="4357688" cy="2719387"/>
          </a:xfrm>
          <a:prstGeom prst="rect">
            <a:avLst/>
          </a:prstGeom>
          <a:ln>
            <a:solidFill>
              <a:schemeClr val="bg1"/>
            </a:solidFill>
          </a:ln>
          <a:effectLst>
            <a:outerShdw blurRad="190500" algn="tl" rotWithShape="0">
              <a:srgbClr val="000000">
                <a:alpha val="70000"/>
              </a:srgbClr>
            </a:outerShdw>
          </a:effectLst>
        </p:spPr>
      </p:pic>
      <p:pic>
        <p:nvPicPr>
          <p:cNvPr id="29702" name="Picture 9" descr="E:\Documents and Settings\jcorley\Desktop\Giselle.jpg"/>
          <p:cNvPicPr>
            <a:picLocks noChangeAspect="1" noChangeArrowheads="1"/>
          </p:cNvPicPr>
          <p:nvPr/>
        </p:nvPicPr>
        <p:blipFill>
          <a:blip r:embed="rId5" cstate="email"/>
          <a:srcRect/>
          <a:stretch>
            <a:fillRect/>
          </a:stretch>
        </p:blipFill>
        <p:spPr bwMode="auto">
          <a:xfrm>
            <a:off x="990600" y="976313"/>
            <a:ext cx="3562350" cy="2757487"/>
          </a:xfrm>
          <a:prstGeom prst="rect">
            <a:avLst/>
          </a:prstGeom>
          <a:ln>
            <a:solidFill>
              <a:schemeClr val="bg1"/>
            </a:solidFill>
          </a:ln>
          <a:effectLst>
            <a:outerShdw blurRad="190500" algn="tl" rotWithShape="0">
              <a:srgbClr val="000000">
                <a:alpha val="70000"/>
              </a:srgbClr>
            </a:outerShdw>
          </a:effectLst>
        </p:spPr>
      </p:pic>
      <p:pic>
        <p:nvPicPr>
          <p:cNvPr id="29703" name="Picture 10" descr="E:\Documents and Settings\jcorley\Desktop\Flower.jpg"/>
          <p:cNvPicPr>
            <a:picLocks noChangeAspect="1" noChangeArrowheads="1"/>
          </p:cNvPicPr>
          <p:nvPr/>
        </p:nvPicPr>
        <p:blipFill>
          <a:blip r:embed="rId6" cstate="email"/>
          <a:srcRect/>
          <a:stretch>
            <a:fillRect/>
          </a:stretch>
        </p:blipFill>
        <p:spPr bwMode="auto">
          <a:xfrm>
            <a:off x="990600" y="3833813"/>
            <a:ext cx="3589338" cy="2719387"/>
          </a:xfrm>
          <a:prstGeom prst="rect">
            <a:avLst/>
          </a:prstGeom>
          <a:ln>
            <a:solidFill>
              <a:schemeClr val="bg1"/>
            </a:solidFill>
          </a:ln>
          <a:effectLst>
            <a:outerShdw blurRad="190500" algn="tl" rotWithShape="0">
              <a:srgbClr val="000000">
                <a:alpha val="70000"/>
              </a:srgbClr>
            </a:outerShdw>
          </a:effectLst>
        </p:spPr>
      </p:pic>
      <p:sp>
        <p:nvSpPr>
          <p:cNvPr id="2" name="Slide Number Placeholder 7"/>
          <p:cNvSpPr txBox="1">
            <a:spLocks noGrp="1"/>
          </p:cNvSpPr>
          <p:nvPr/>
        </p:nvSpPr>
        <p:spPr bwMode="auto">
          <a:xfrm>
            <a:off x="7085013" y="6858000"/>
            <a:ext cx="2311400" cy="476250"/>
          </a:xfrm>
          <a:prstGeom prst="rect">
            <a:avLst/>
          </a:prstGeom>
          <a:noFill/>
          <a:ln w="9525">
            <a:noFill/>
            <a:miter lim="800000"/>
            <a:headEnd/>
            <a:tailEnd/>
          </a:ln>
        </p:spPr>
        <p:txBody>
          <a:bodyPr anchor="b"/>
          <a:lstStyle/>
          <a:p>
            <a:pPr algn="r"/>
            <a:fld id="{5AB0304D-39B6-4DB8-ABF9-9503A258837D}" type="slidenum">
              <a:rPr lang="en-US" sz="1200">
                <a:latin typeface="Franklin Gothic Medium" pitchFamily="34" charset="0"/>
              </a:rPr>
              <a:pPr algn="r"/>
              <a:t>17</a:t>
            </a:fld>
            <a:endParaRPr lang="en-US" sz="1200" dirty="0">
              <a:latin typeface="Franklin Gothic Medium" pitchFamily="34" charset="0"/>
            </a:endParaRPr>
          </a:p>
        </p:txBody>
      </p:sp>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A world of complementary pairs</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38" name="AutoShape 42"/>
          <p:cNvSpPr>
            <a:spLocks noChangeArrowheads="1"/>
          </p:cNvSpPr>
          <p:nvPr/>
        </p:nvSpPr>
        <p:spPr bwMode="blackWhite">
          <a:xfrm>
            <a:off x="5637859" y="5375275"/>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sp>
        <p:nvSpPr>
          <p:cNvPr id="260139" name="AutoShape 43"/>
          <p:cNvSpPr>
            <a:spLocks noChangeArrowheads="1"/>
          </p:cNvSpPr>
          <p:nvPr/>
        </p:nvSpPr>
        <p:spPr bwMode="blackWhite">
          <a:xfrm>
            <a:off x="3008489" y="5375275"/>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pic>
        <p:nvPicPr>
          <p:cNvPr id="260140" name="Picture 44" descr="\\Iefserver\slides\Graphics\yinyang\yinyang.tif"/>
          <p:cNvPicPr>
            <a:picLocks noChangeAspect="1" noChangeArrowheads="1"/>
          </p:cNvPicPr>
          <p:nvPr/>
        </p:nvPicPr>
        <p:blipFill>
          <a:blip r:embed="rId3" cstate="email"/>
          <a:srcRect/>
          <a:stretch>
            <a:fillRect/>
          </a:stretch>
        </p:blipFill>
        <p:spPr bwMode="auto">
          <a:xfrm>
            <a:off x="5295430" y="5327650"/>
            <a:ext cx="856074" cy="882650"/>
          </a:xfrm>
          <a:prstGeom prst="rect">
            <a:avLst/>
          </a:prstGeom>
          <a:noFill/>
        </p:spPr>
      </p:pic>
      <p:sp>
        <p:nvSpPr>
          <p:cNvPr id="260134" name="AutoShape 38"/>
          <p:cNvSpPr>
            <a:spLocks noChangeArrowheads="1"/>
          </p:cNvSpPr>
          <p:nvPr/>
        </p:nvSpPr>
        <p:spPr bwMode="blackWhite">
          <a:xfrm>
            <a:off x="5715000" y="4013200"/>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sp>
        <p:nvSpPr>
          <p:cNvPr id="260135" name="AutoShape 39"/>
          <p:cNvSpPr>
            <a:spLocks noChangeArrowheads="1"/>
          </p:cNvSpPr>
          <p:nvPr/>
        </p:nvSpPr>
        <p:spPr bwMode="blackWhite">
          <a:xfrm>
            <a:off x="3008489" y="4030663"/>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pic>
        <p:nvPicPr>
          <p:cNvPr id="260136" name="Picture 40" descr="\\Iefserver\slides\Graphics\yinyang\yinyang.tif"/>
          <p:cNvPicPr>
            <a:picLocks noChangeAspect="1" noChangeArrowheads="1"/>
          </p:cNvPicPr>
          <p:nvPr/>
        </p:nvPicPr>
        <p:blipFill>
          <a:blip r:embed="rId3" cstate="email"/>
          <a:srcRect/>
          <a:stretch>
            <a:fillRect/>
          </a:stretch>
        </p:blipFill>
        <p:spPr bwMode="auto">
          <a:xfrm>
            <a:off x="5295430" y="3983038"/>
            <a:ext cx="856074" cy="882650"/>
          </a:xfrm>
          <a:prstGeom prst="rect">
            <a:avLst/>
          </a:prstGeom>
          <a:noFill/>
        </p:spPr>
      </p:pic>
      <p:sp>
        <p:nvSpPr>
          <p:cNvPr id="260130" name="AutoShape 34"/>
          <p:cNvSpPr>
            <a:spLocks noChangeArrowheads="1"/>
          </p:cNvSpPr>
          <p:nvPr/>
        </p:nvSpPr>
        <p:spPr bwMode="blackWhite">
          <a:xfrm>
            <a:off x="5637859" y="2686050"/>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sp>
        <p:nvSpPr>
          <p:cNvPr id="260131" name="AutoShape 35"/>
          <p:cNvSpPr>
            <a:spLocks noChangeArrowheads="1"/>
          </p:cNvSpPr>
          <p:nvPr/>
        </p:nvSpPr>
        <p:spPr bwMode="blackWhite">
          <a:xfrm>
            <a:off x="3008489" y="2686050"/>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pic>
        <p:nvPicPr>
          <p:cNvPr id="260132" name="Picture 36" descr="\\Iefserver\slides\Graphics\yinyang\yinyang.tif"/>
          <p:cNvPicPr>
            <a:picLocks noChangeAspect="1" noChangeArrowheads="1"/>
          </p:cNvPicPr>
          <p:nvPr/>
        </p:nvPicPr>
        <p:blipFill>
          <a:blip r:embed="rId3" cstate="email"/>
          <a:srcRect/>
          <a:stretch>
            <a:fillRect/>
          </a:stretch>
        </p:blipFill>
        <p:spPr bwMode="auto">
          <a:xfrm>
            <a:off x="5295430" y="2638425"/>
            <a:ext cx="856074" cy="882650"/>
          </a:xfrm>
          <a:prstGeom prst="rect">
            <a:avLst/>
          </a:prstGeom>
          <a:noFill/>
        </p:spPr>
      </p:pic>
      <p:sp>
        <p:nvSpPr>
          <p:cNvPr id="260111" name="AutoShape 15"/>
          <p:cNvSpPr>
            <a:spLocks noChangeArrowheads="1"/>
          </p:cNvSpPr>
          <p:nvPr/>
        </p:nvSpPr>
        <p:spPr bwMode="blackWhite">
          <a:xfrm>
            <a:off x="5637859" y="1343025"/>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sp>
        <p:nvSpPr>
          <p:cNvPr id="260112" name="AutoShape 16"/>
          <p:cNvSpPr>
            <a:spLocks noChangeArrowheads="1"/>
          </p:cNvSpPr>
          <p:nvPr/>
        </p:nvSpPr>
        <p:spPr bwMode="blackWhite">
          <a:xfrm>
            <a:off x="3008489" y="1343025"/>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pic>
        <p:nvPicPr>
          <p:cNvPr id="260113" name="Picture 17" descr="\\Iefserver\slides\Graphics\yinyang\yinyang.tif"/>
          <p:cNvPicPr>
            <a:picLocks noChangeAspect="1" noChangeArrowheads="1"/>
          </p:cNvPicPr>
          <p:nvPr/>
        </p:nvPicPr>
        <p:blipFill>
          <a:blip r:embed="rId3" cstate="email"/>
          <a:srcRect/>
          <a:stretch>
            <a:fillRect/>
          </a:stretch>
        </p:blipFill>
        <p:spPr bwMode="auto">
          <a:xfrm>
            <a:off x="5295430" y="1295400"/>
            <a:ext cx="856074" cy="882650"/>
          </a:xfrm>
          <a:prstGeom prst="rect">
            <a:avLst/>
          </a:prstGeom>
          <a:noFill/>
        </p:spPr>
      </p:pic>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Pair System - Male and Female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31" name="TextBox 30"/>
          <p:cNvSpPr txBox="1"/>
          <p:nvPr/>
        </p:nvSpPr>
        <p:spPr>
          <a:xfrm>
            <a:off x="1295400" y="1346200"/>
            <a:ext cx="1846980" cy="707886"/>
          </a:xfrm>
          <a:prstGeom prst="rect">
            <a:avLst/>
          </a:prstGeom>
          <a:noFill/>
        </p:spPr>
        <p:txBody>
          <a:bodyPr wrap="none" rtlCol="0">
            <a:spAutoFit/>
          </a:bodyPr>
          <a:lstStyle/>
          <a:p>
            <a:r>
              <a:rPr lang="en-GB" sz="4000" b="1" dirty="0" smtClean="0">
                <a:solidFill>
                  <a:schemeClr val="bg2">
                    <a:lumMod val="10000"/>
                  </a:schemeClr>
                </a:solidFill>
                <a:latin typeface="+mj-lt"/>
              </a:rPr>
              <a:t>Human</a:t>
            </a:r>
            <a:r>
              <a:rPr lang="en-GB" sz="3200" b="1" dirty="0" smtClean="0">
                <a:solidFill>
                  <a:schemeClr val="bg2">
                    <a:lumMod val="10000"/>
                  </a:schemeClr>
                </a:solidFill>
                <a:latin typeface="+mj-lt"/>
              </a:rPr>
              <a:t> </a:t>
            </a:r>
            <a:endParaRPr lang="en-GB" sz="3200" b="1" dirty="0">
              <a:solidFill>
                <a:schemeClr val="bg2">
                  <a:lumMod val="10000"/>
                </a:schemeClr>
              </a:solidFill>
              <a:latin typeface="+mj-lt"/>
            </a:endParaRPr>
          </a:p>
        </p:txBody>
      </p:sp>
      <p:sp>
        <p:nvSpPr>
          <p:cNvPr id="32" name="TextBox 31"/>
          <p:cNvSpPr txBox="1"/>
          <p:nvPr/>
        </p:nvSpPr>
        <p:spPr>
          <a:xfrm>
            <a:off x="6096000" y="1422400"/>
            <a:ext cx="2286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3200" b="1" dirty="0" smtClean="0">
                <a:solidFill>
                  <a:schemeClr val="bg1"/>
                </a:solidFill>
              </a:rPr>
              <a:t>Female </a:t>
            </a:r>
            <a:endParaRPr lang="en-GB" sz="3200" b="1" dirty="0">
              <a:solidFill>
                <a:schemeClr val="bg1"/>
              </a:solidFill>
            </a:endParaRPr>
          </a:p>
        </p:txBody>
      </p:sp>
      <p:sp>
        <p:nvSpPr>
          <p:cNvPr id="33" name="TextBox 32"/>
          <p:cNvSpPr txBox="1"/>
          <p:nvPr/>
        </p:nvSpPr>
        <p:spPr>
          <a:xfrm>
            <a:off x="3657600" y="1422400"/>
            <a:ext cx="132279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Male  </a:t>
            </a:r>
            <a:endParaRPr lang="en-GB" sz="3200" b="1" dirty="0">
              <a:solidFill>
                <a:schemeClr val="bg1"/>
              </a:solidFill>
            </a:endParaRPr>
          </a:p>
        </p:txBody>
      </p:sp>
      <p:sp>
        <p:nvSpPr>
          <p:cNvPr id="34" name="TextBox 33"/>
          <p:cNvSpPr txBox="1"/>
          <p:nvPr/>
        </p:nvSpPr>
        <p:spPr>
          <a:xfrm>
            <a:off x="1318039" y="2717800"/>
            <a:ext cx="1729961" cy="707886"/>
          </a:xfrm>
          <a:prstGeom prst="rect">
            <a:avLst/>
          </a:prstGeom>
          <a:noFill/>
        </p:spPr>
        <p:txBody>
          <a:bodyPr wrap="none" rtlCol="0">
            <a:spAutoFit/>
          </a:bodyPr>
          <a:lstStyle/>
          <a:p>
            <a:r>
              <a:rPr lang="en-GB" sz="4000" b="1" dirty="0" smtClean="0">
                <a:solidFill>
                  <a:schemeClr val="bg2">
                    <a:lumMod val="10000"/>
                  </a:schemeClr>
                </a:solidFill>
                <a:latin typeface="+mj-lt"/>
              </a:rPr>
              <a:t>Animal</a:t>
            </a:r>
            <a:endParaRPr lang="en-GB" sz="4000" b="1" dirty="0">
              <a:solidFill>
                <a:schemeClr val="bg2">
                  <a:lumMod val="10000"/>
                </a:schemeClr>
              </a:solidFill>
              <a:latin typeface="+mj-lt"/>
            </a:endParaRPr>
          </a:p>
        </p:txBody>
      </p:sp>
      <p:sp>
        <p:nvSpPr>
          <p:cNvPr id="35" name="TextBox 34"/>
          <p:cNvSpPr txBox="1"/>
          <p:nvPr/>
        </p:nvSpPr>
        <p:spPr>
          <a:xfrm>
            <a:off x="1676400" y="4089400"/>
            <a:ext cx="1436612" cy="707886"/>
          </a:xfrm>
          <a:prstGeom prst="rect">
            <a:avLst/>
          </a:prstGeom>
          <a:noFill/>
        </p:spPr>
        <p:txBody>
          <a:bodyPr wrap="none" rtlCol="0">
            <a:spAutoFit/>
          </a:bodyPr>
          <a:lstStyle/>
          <a:p>
            <a:r>
              <a:rPr lang="en-GB" sz="4000" b="1" dirty="0" smtClean="0">
                <a:solidFill>
                  <a:schemeClr val="bg2">
                    <a:lumMod val="10000"/>
                  </a:schemeClr>
                </a:solidFill>
                <a:latin typeface="+mj-lt"/>
              </a:rPr>
              <a:t>Plant</a:t>
            </a:r>
            <a:r>
              <a:rPr lang="en-GB" sz="3200" b="1" dirty="0" smtClean="0"/>
              <a:t> </a:t>
            </a:r>
            <a:endParaRPr lang="en-GB" sz="3200" b="1" dirty="0"/>
          </a:p>
        </p:txBody>
      </p:sp>
      <p:sp>
        <p:nvSpPr>
          <p:cNvPr id="36" name="TextBox 35"/>
          <p:cNvSpPr txBox="1"/>
          <p:nvPr/>
        </p:nvSpPr>
        <p:spPr>
          <a:xfrm>
            <a:off x="1143000" y="5461000"/>
            <a:ext cx="1882247" cy="707886"/>
          </a:xfrm>
          <a:prstGeom prst="rect">
            <a:avLst/>
          </a:prstGeom>
          <a:noFill/>
        </p:spPr>
        <p:txBody>
          <a:bodyPr wrap="none" rtlCol="0">
            <a:spAutoFit/>
          </a:bodyPr>
          <a:lstStyle/>
          <a:p>
            <a:r>
              <a:rPr lang="en-GB" sz="4000" b="1" dirty="0" smtClean="0">
                <a:solidFill>
                  <a:schemeClr val="bg2">
                    <a:lumMod val="10000"/>
                  </a:schemeClr>
                </a:solidFill>
                <a:latin typeface="+mj-lt"/>
              </a:rPr>
              <a:t>Mineral</a:t>
            </a:r>
            <a:endParaRPr lang="en-GB" sz="4000" b="1" dirty="0">
              <a:solidFill>
                <a:schemeClr val="bg2">
                  <a:lumMod val="10000"/>
                </a:schemeClr>
              </a:solidFill>
              <a:latin typeface="+mj-lt"/>
            </a:endParaRPr>
          </a:p>
        </p:txBody>
      </p:sp>
      <p:sp>
        <p:nvSpPr>
          <p:cNvPr id="37" name="TextBox 36"/>
          <p:cNvSpPr txBox="1"/>
          <p:nvPr/>
        </p:nvSpPr>
        <p:spPr>
          <a:xfrm>
            <a:off x="3657600" y="2794000"/>
            <a:ext cx="132279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Male  </a:t>
            </a:r>
            <a:endParaRPr lang="en-GB" sz="3200" b="1" dirty="0">
              <a:solidFill>
                <a:schemeClr val="bg1"/>
              </a:solidFill>
            </a:endParaRPr>
          </a:p>
        </p:txBody>
      </p:sp>
      <p:sp>
        <p:nvSpPr>
          <p:cNvPr id="38" name="TextBox 37"/>
          <p:cNvSpPr txBox="1"/>
          <p:nvPr/>
        </p:nvSpPr>
        <p:spPr>
          <a:xfrm>
            <a:off x="6096000" y="2794000"/>
            <a:ext cx="2286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3200" b="1" dirty="0" smtClean="0">
                <a:solidFill>
                  <a:schemeClr val="bg1"/>
                </a:solidFill>
              </a:rPr>
              <a:t>Female </a:t>
            </a:r>
            <a:endParaRPr lang="en-GB" sz="3200" b="1" dirty="0">
              <a:solidFill>
                <a:schemeClr val="bg1"/>
              </a:solidFill>
            </a:endParaRPr>
          </a:p>
        </p:txBody>
      </p:sp>
      <p:sp>
        <p:nvSpPr>
          <p:cNvPr id="39" name="TextBox 38"/>
          <p:cNvSpPr txBox="1"/>
          <p:nvPr/>
        </p:nvSpPr>
        <p:spPr>
          <a:xfrm>
            <a:off x="3505200" y="4089400"/>
            <a:ext cx="1893467"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Stamen  </a:t>
            </a:r>
            <a:endParaRPr lang="en-GB" sz="3200" b="1" dirty="0">
              <a:solidFill>
                <a:schemeClr val="bg1"/>
              </a:solidFill>
            </a:endParaRPr>
          </a:p>
        </p:txBody>
      </p:sp>
      <p:sp>
        <p:nvSpPr>
          <p:cNvPr id="40" name="TextBox 39"/>
          <p:cNvSpPr txBox="1"/>
          <p:nvPr/>
        </p:nvSpPr>
        <p:spPr>
          <a:xfrm>
            <a:off x="6172200" y="4089400"/>
            <a:ext cx="22098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3200" b="1" dirty="0" smtClean="0">
                <a:solidFill>
                  <a:schemeClr val="bg1"/>
                </a:solidFill>
              </a:rPr>
              <a:t>Pistil  </a:t>
            </a:r>
            <a:endParaRPr lang="en-GB" sz="3200" b="1" dirty="0">
              <a:solidFill>
                <a:schemeClr val="bg1"/>
              </a:solidFill>
            </a:endParaRPr>
          </a:p>
        </p:txBody>
      </p:sp>
      <p:sp>
        <p:nvSpPr>
          <p:cNvPr id="41" name="TextBox 40"/>
          <p:cNvSpPr txBox="1"/>
          <p:nvPr/>
        </p:nvSpPr>
        <p:spPr>
          <a:xfrm>
            <a:off x="6096000" y="5461000"/>
            <a:ext cx="22860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smtClean="0">
                <a:solidFill>
                  <a:schemeClr val="bg1"/>
                </a:solidFill>
              </a:rPr>
              <a:t>Negative</a:t>
            </a:r>
            <a:endParaRPr lang="en-GB" sz="3200" b="1" dirty="0">
              <a:solidFill>
                <a:schemeClr val="bg1"/>
              </a:solidFill>
            </a:endParaRPr>
          </a:p>
        </p:txBody>
      </p:sp>
      <p:sp>
        <p:nvSpPr>
          <p:cNvPr id="42" name="TextBox 41"/>
          <p:cNvSpPr txBox="1"/>
          <p:nvPr/>
        </p:nvSpPr>
        <p:spPr>
          <a:xfrm>
            <a:off x="3429000" y="5461000"/>
            <a:ext cx="1869423"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Positive </a:t>
            </a:r>
            <a:endParaRPr lang="en-GB" sz="3200"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77" name="AutoShape 33"/>
          <p:cNvSpPr>
            <a:spLocks noChangeArrowheads="1"/>
          </p:cNvSpPr>
          <p:nvPr/>
        </p:nvSpPr>
        <p:spPr bwMode="blackWhite">
          <a:xfrm>
            <a:off x="5637859" y="5375275"/>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sp>
        <p:nvSpPr>
          <p:cNvPr id="262178" name="AutoShape 34"/>
          <p:cNvSpPr>
            <a:spLocks noChangeArrowheads="1"/>
          </p:cNvSpPr>
          <p:nvPr/>
        </p:nvSpPr>
        <p:spPr bwMode="blackWhite">
          <a:xfrm>
            <a:off x="3008489" y="5375275"/>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pic>
        <p:nvPicPr>
          <p:cNvPr id="262179" name="Picture 35" descr="\\Iefserver\slides\Graphics\yinyang\yinyang.tif"/>
          <p:cNvPicPr>
            <a:picLocks noChangeAspect="1" noChangeArrowheads="1"/>
          </p:cNvPicPr>
          <p:nvPr/>
        </p:nvPicPr>
        <p:blipFill>
          <a:blip r:embed="rId3" cstate="email"/>
          <a:srcRect/>
          <a:stretch>
            <a:fillRect/>
          </a:stretch>
        </p:blipFill>
        <p:spPr bwMode="auto">
          <a:xfrm>
            <a:off x="5295430" y="5327650"/>
            <a:ext cx="856074" cy="882650"/>
          </a:xfrm>
          <a:prstGeom prst="rect">
            <a:avLst/>
          </a:prstGeom>
          <a:noFill/>
        </p:spPr>
      </p:pic>
      <p:sp>
        <p:nvSpPr>
          <p:cNvPr id="262181" name="AutoShape 37"/>
          <p:cNvSpPr>
            <a:spLocks noChangeArrowheads="1"/>
          </p:cNvSpPr>
          <p:nvPr/>
        </p:nvSpPr>
        <p:spPr bwMode="blackWhite">
          <a:xfrm>
            <a:off x="5637859" y="4030663"/>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sp>
        <p:nvSpPr>
          <p:cNvPr id="262182" name="AutoShape 38"/>
          <p:cNvSpPr>
            <a:spLocks noChangeArrowheads="1"/>
          </p:cNvSpPr>
          <p:nvPr/>
        </p:nvSpPr>
        <p:spPr bwMode="blackWhite">
          <a:xfrm>
            <a:off x="3008489" y="4030663"/>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pic>
        <p:nvPicPr>
          <p:cNvPr id="262183" name="Picture 39" descr="\\Iefserver\slides\Graphics\yinyang\yinyang.tif"/>
          <p:cNvPicPr>
            <a:picLocks noChangeAspect="1" noChangeArrowheads="1"/>
          </p:cNvPicPr>
          <p:nvPr/>
        </p:nvPicPr>
        <p:blipFill>
          <a:blip r:embed="rId3" cstate="email"/>
          <a:srcRect/>
          <a:stretch>
            <a:fillRect/>
          </a:stretch>
        </p:blipFill>
        <p:spPr bwMode="auto">
          <a:xfrm>
            <a:off x="5295430" y="3983038"/>
            <a:ext cx="856074" cy="882650"/>
          </a:xfrm>
          <a:prstGeom prst="rect">
            <a:avLst/>
          </a:prstGeom>
          <a:noFill/>
        </p:spPr>
      </p:pic>
      <p:sp>
        <p:nvSpPr>
          <p:cNvPr id="262185" name="AutoShape 41"/>
          <p:cNvSpPr>
            <a:spLocks noChangeArrowheads="1"/>
          </p:cNvSpPr>
          <p:nvPr/>
        </p:nvSpPr>
        <p:spPr bwMode="blackWhite">
          <a:xfrm>
            <a:off x="5637859" y="2686050"/>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sp>
        <p:nvSpPr>
          <p:cNvPr id="262186" name="AutoShape 42"/>
          <p:cNvSpPr>
            <a:spLocks noChangeArrowheads="1"/>
          </p:cNvSpPr>
          <p:nvPr/>
        </p:nvSpPr>
        <p:spPr bwMode="blackWhite">
          <a:xfrm>
            <a:off x="3008489" y="2686050"/>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pic>
        <p:nvPicPr>
          <p:cNvPr id="262187" name="Picture 43" descr="\\Iefserver\slides\Graphics\yinyang\yinyang.tif"/>
          <p:cNvPicPr>
            <a:picLocks noChangeAspect="1" noChangeArrowheads="1"/>
          </p:cNvPicPr>
          <p:nvPr/>
        </p:nvPicPr>
        <p:blipFill>
          <a:blip r:embed="rId3" cstate="email"/>
          <a:srcRect/>
          <a:stretch>
            <a:fillRect/>
          </a:stretch>
        </p:blipFill>
        <p:spPr bwMode="auto">
          <a:xfrm>
            <a:off x="5295430" y="2638425"/>
            <a:ext cx="856074" cy="882650"/>
          </a:xfrm>
          <a:prstGeom prst="rect">
            <a:avLst/>
          </a:prstGeom>
          <a:noFill/>
        </p:spPr>
      </p:pic>
      <p:sp>
        <p:nvSpPr>
          <p:cNvPr id="262189" name="AutoShape 45"/>
          <p:cNvSpPr>
            <a:spLocks noChangeArrowheads="1"/>
          </p:cNvSpPr>
          <p:nvPr/>
        </p:nvSpPr>
        <p:spPr bwMode="blackWhite">
          <a:xfrm>
            <a:off x="5637859" y="1343025"/>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sp>
        <p:nvSpPr>
          <p:cNvPr id="262190" name="AutoShape 46"/>
          <p:cNvSpPr>
            <a:spLocks noChangeArrowheads="1"/>
          </p:cNvSpPr>
          <p:nvPr/>
        </p:nvSpPr>
        <p:spPr bwMode="blackWhite">
          <a:xfrm>
            <a:off x="3008489" y="1343025"/>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pic>
        <p:nvPicPr>
          <p:cNvPr id="262191" name="Picture 47" descr="\\Iefserver\slides\Graphics\yinyang\yinyang.tif"/>
          <p:cNvPicPr>
            <a:picLocks noChangeAspect="1" noChangeArrowheads="1"/>
          </p:cNvPicPr>
          <p:nvPr/>
        </p:nvPicPr>
        <p:blipFill>
          <a:blip r:embed="rId3" cstate="email"/>
          <a:srcRect/>
          <a:stretch>
            <a:fillRect/>
          </a:stretch>
        </p:blipFill>
        <p:spPr bwMode="auto">
          <a:xfrm>
            <a:off x="5295430" y="1295400"/>
            <a:ext cx="856074" cy="882650"/>
          </a:xfrm>
          <a:prstGeom prst="rect">
            <a:avLst/>
          </a:prstGeom>
          <a:noFill/>
        </p:spPr>
      </p:pic>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Pair system  – Mind and Body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30" name="TextBox 29"/>
          <p:cNvSpPr txBox="1"/>
          <p:nvPr/>
        </p:nvSpPr>
        <p:spPr>
          <a:xfrm>
            <a:off x="1295400" y="1371600"/>
            <a:ext cx="1867819" cy="707886"/>
          </a:xfrm>
          <a:prstGeom prst="rect">
            <a:avLst/>
          </a:prstGeom>
          <a:noFill/>
        </p:spPr>
        <p:txBody>
          <a:bodyPr wrap="none" rtlCol="0">
            <a:spAutoFit/>
          </a:bodyPr>
          <a:lstStyle/>
          <a:p>
            <a:r>
              <a:rPr lang="en-GB" sz="4000" b="1" dirty="0" smtClean="0">
                <a:solidFill>
                  <a:schemeClr val="bg2">
                    <a:lumMod val="10000"/>
                  </a:schemeClr>
                </a:solidFill>
                <a:latin typeface="+mj-lt"/>
              </a:rPr>
              <a:t>Human </a:t>
            </a:r>
            <a:endParaRPr lang="en-GB" sz="4000" b="1" dirty="0">
              <a:solidFill>
                <a:schemeClr val="bg2">
                  <a:lumMod val="10000"/>
                </a:schemeClr>
              </a:solidFill>
              <a:latin typeface="+mj-lt"/>
            </a:endParaRPr>
          </a:p>
        </p:txBody>
      </p:sp>
      <p:sp>
        <p:nvSpPr>
          <p:cNvPr id="31" name="TextBox 30"/>
          <p:cNvSpPr txBox="1"/>
          <p:nvPr/>
        </p:nvSpPr>
        <p:spPr>
          <a:xfrm>
            <a:off x="1295400" y="2717800"/>
            <a:ext cx="1729961" cy="707886"/>
          </a:xfrm>
          <a:prstGeom prst="rect">
            <a:avLst/>
          </a:prstGeom>
          <a:noFill/>
        </p:spPr>
        <p:txBody>
          <a:bodyPr wrap="none" rtlCol="0">
            <a:spAutoFit/>
          </a:bodyPr>
          <a:lstStyle/>
          <a:p>
            <a:r>
              <a:rPr lang="en-GB" sz="4000" b="1" dirty="0" smtClean="0">
                <a:solidFill>
                  <a:schemeClr val="bg2">
                    <a:lumMod val="10000"/>
                  </a:schemeClr>
                </a:solidFill>
                <a:latin typeface="+mj-lt"/>
              </a:rPr>
              <a:t>Animal</a:t>
            </a:r>
            <a:endParaRPr lang="en-GB" sz="4000" b="1" dirty="0">
              <a:solidFill>
                <a:schemeClr val="bg2">
                  <a:lumMod val="10000"/>
                </a:schemeClr>
              </a:solidFill>
              <a:latin typeface="+mj-lt"/>
            </a:endParaRPr>
          </a:p>
        </p:txBody>
      </p:sp>
      <p:sp>
        <p:nvSpPr>
          <p:cNvPr id="32" name="TextBox 31"/>
          <p:cNvSpPr txBox="1"/>
          <p:nvPr/>
        </p:nvSpPr>
        <p:spPr>
          <a:xfrm>
            <a:off x="1690794" y="4089400"/>
            <a:ext cx="1433406" cy="707886"/>
          </a:xfrm>
          <a:prstGeom prst="rect">
            <a:avLst/>
          </a:prstGeom>
          <a:noFill/>
        </p:spPr>
        <p:txBody>
          <a:bodyPr wrap="none" rtlCol="0">
            <a:spAutoFit/>
          </a:bodyPr>
          <a:lstStyle/>
          <a:p>
            <a:r>
              <a:rPr lang="en-GB" sz="4000" b="1" dirty="0" smtClean="0">
                <a:solidFill>
                  <a:schemeClr val="bg2">
                    <a:lumMod val="10000"/>
                  </a:schemeClr>
                </a:solidFill>
                <a:latin typeface="+mj-lt"/>
              </a:rPr>
              <a:t>Plant </a:t>
            </a:r>
            <a:endParaRPr lang="en-GB" sz="4000" b="1" dirty="0">
              <a:solidFill>
                <a:schemeClr val="bg2">
                  <a:lumMod val="10000"/>
                </a:schemeClr>
              </a:solidFill>
              <a:latin typeface="+mj-lt"/>
            </a:endParaRPr>
          </a:p>
        </p:txBody>
      </p:sp>
      <p:sp>
        <p:nvSpPr>
          <p:cNvPr id="33" name="TextBox 32"/>
          <p:cNvSpPr txBox="1"/>
          <p:nvPr/>
        </p:nvSpPr>
        <p:spPr>
          <a:xfrm>
            <a:off x="1143000" y="5410200"/>
            <a:ext cx="1882247" cy="707886"/>
          </a:xfrm>
          <a:prstGeom prst="rect">
            <a:avLst/>
          </a:prstGeom>
          <a:noFill/>
        </p:spPr>
        <p:txBody>
          <a:bodyPr wrap="none" rtlCol="0">
            <a:spAutoFit/>
          </a:bodyPr>
          <a:lstStyle/>
          <a:p>
            <a:r>
              <a:rPr lang="en-GB" sz="4000" b="1" dirty="0" smtClean="0">
                <a:solidFill>
                  <a:schemeClr val="bg2">
                    <a:lumMod val="10000"/>
                  </a:schemeClr>
                </a:solidFill>
                <a:latin typeface="+mj-lt"/>
              </a:rPr>
              <a:t>Mineral</a:t>
            </a:r>
            <a:endParaRPr lang="en-GB" sz="4000" b="1" dirty="0">
              <a:solidFill>
                <a:schemeClr val="bg2">
                  <a:lumMod val="10000"/>
                </a:schemeClr>
              </a:solidFill>
              <a:latin typeface="+mj-lt"/>
            </a:endParaRPr>
          </a:p>
        </p:txBody>
      </p:sp>
      <p:sp>
        <p:nvSpPr>
          <p:cNvPr id="34" name="TextBox 33"/>
          <p:cNvSpPr txBox="1"/>
          <p:nvPr/>
        </p:nvSpPr>
        <p:spPr>
          <a:xfrm>
            <a:off x="6553200" y="1422400"/>
            <a:ext cx="1208985"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Body</a:t>
            </a:r>
            <a:endParaRPr lang="en-GB" sz="3200" b="1" dirty="0">
              <a:solidFill>
                <a:schemeClr val="bg1"/>
              </a:solidFill>
            </a:endParaRPr>
          </a:p>
        </p:txBody>
      </p:sp>
      <p:sp>
        <p:nvSpPr>
          <p:cNvPr id="35" name="TextBox 34"/>
          <p:cNvSpPr txBox="1"/>
          <p:nvPr/>
        </p:nvSpPr>
        <p:spPr>
          <a:xfrm>
            <a:off x="6553200" y="2794000"/>
            <a:ext cx="1208985"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Body</a:t>
            </a:r>
            <a:endParaRPr lang="en-GB" sz="3200" b="1" dirty="0">
              <a:solidFill>
                <a:schemeClr val="bg1"/>
              </a:solidFill>
            </a:endParaRPr>
          </a:p>
        </p:txBody>
      </p:sp>
      <p:sp>
        <p:nvSpPr>
          <p:cNvPr id="36" name="TextBox 35"/>
          <p:cNvSpPr txBox="1"/>
          <p:nvPr/>
        </p:nvSpPr>
        <p:spPr>
          <a:xfrm>
            <a:off x="6629400" y="4089400"/>
            <a:ext cx="1208985"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Body</a:t>
            </a:r>
            <a:endParaRPr lang="en-GB" sz="3200" b="1" dirty="0">
              <a:solidFill>
                <a:schemeClr val="bg1"/>
              </a:solidFill>
            </a:endParaRPr>
          </a:p>
        </p:txBody>
      </p:sp>
      <p:sp>
        <p:nvSpPr>
          <p:cNvPr id="37" name="TextBox 36"/>
          <p:cNvSpPr txBox="1"/>
          <p:nvPr/>
        </p:nvSpPr>
        <p:spPr>
          <a:xfrm>
            <a:off x="3657600" y="1422400"/>
            <a:ext cx="1140056"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Mind</a:t>
            </a:r>
            <a:endParaRPr lang="en-GB" sz="3200" b="1" dirty="0">
              <a:solidFill>
                <a:schemeClr val="bg1"/>
              </a:solidFill>
            </a:endParaRPr>
          </a:p>
        </p:txBody>
      </p:sp>
      <p:sp>
        <p:nvSpPr>
          <p:cNvPr id="38" name="TextBox 37"/>
          <p:cNvSpPr txBox="1"/>
          <p:nvPr/>
        </p:nvSpPr>
        <p:spPr>
          <a:xfrm>
            <a:off x="3505200" y="2794000"/>
            <a:ext cx="1640193"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Instinct</a:t>
            </a:r>
            <a:endParaRPr lang="en-GB" sz="3200" b="1" dirty="0">
              <a:solidFill>
                <a:schemeClr val="bg1"/>
              </a:solidFill>
            </a:endParaRPr>
          </a:p>
        </p:txBody>
      </p:sp>
      <p:sp>
        <p:nvSpPr>
          <p:cNvPr id="39" name="TextBox 38"/>
          <p:cNvSpPr txBox="1"/>
          <p:nvPr/>
        </p:nvSpPr>
        <p:spPr>
          <a:xfrm>
            <a:off x="3124200" y="4089400"/>
            <a:ext cx="2255746"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Plant Mind</a:t>
            </a:r>
            <a:endParaRPr lang="en-GB" sz="3200" b="1" dirty="0">
              <a:solidFill>
                <a:schemeClr val="bg1"/>
              </a:solidFill>
            </a:endParaRPr>
          </a:p>
        </p:txBody>
      </p:sp>
      <p:sp>
        <p:nvSpPr>
          <p:cNvPr id="40" name="TextBox 39"/>
          <p:cNvSpPr txBox="1"/>
          <p:nvPr/>
        </p:nvSpPr>
        <p:spPr>
          <a:xfrm>
            <a:off x="3060621" y="5512713"/>
            <a:ext cx="2273379" cy="43088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GB" sz="2200" b="1" dirty="0" smtClean="0">
                <a:solidFill>
                  <a:schemeClr val="bg1"/>
                </a:solidFill>
              </a:rPr>
              <a:t>Inherent Nature</a:t>
            </a:r>
            <a:endParaRPr lang="en-GB" sz="2200" b="1" dirty="0">
              <a:solidFill>
                <a:schemeClr val="bg1"/>
              </a:solidFill>
            </a:endParaRPr>
          </a:p>
        </p:txBody>
      </p:sp>
      <p:sp>
        <p:nvSpPr>
          <p:cNvPr id="41" name="TextBox 40"/>
          <p:cNvSpPr txBox="1"/>
          <p:nvPr/>
        </p:nvSpPr>
        <p:spPr>
          <a:xfrm>
            <a:off x="6029330" y="5512713"/>
            <a:ext cx="2428870" cy="43088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GB" sz="2200" b="1" dirty="0" smtClean="0">
                <a:solidFill>
                  <a:schemeClr val="bg1"/>
                </a:solidFill>
              </a:rPr>
              <a:t>Matter &amp; Energy </a:t>
            </a:r>
            <a:endParaRPr lang="en-GB" sz="2200"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0" y="914400"/>
            <a:ext cx="9906000" cy="2000250"/>
          </a:xfrm>
        </p:spPr>
        <p:txBody>
          <a:bodyPr/>
          <a:lstStyle/>
          <a:p>
            <a:pPr eaLnBrk="1" fontAlgn="auto" hangingPunct="1">
              <a:spcBef>
                <a:spcPts val="0"/>
              </a:spcBef>
              <a:spcAft>
                <a:spcPts val="0"/>
              </a:spcAft>
              <a:defRPr/>
            </a:pPr>
            <a:r>
              <a:rPr lang="en-GB">
                <a:solidFill>
                  <a:schemeClr val="bg2">
                    <a:lumMod val="10000"/>
                  </a:schemeClr>
                </a:solidFill>
                <a:effectLst/>
              </a:rPr>
              <a:t>Presentation 1 </a:t>
            </a:r>
          </a:p>
        </p:txBody>
      </p:sp>
      <p:sp>
        <p:nvSpPr>
          <p:cNvPr id="12291" name="Subtitle 5"/>
          <p:cNvSpPr>
            <a:spLocks noGrp="1"/>
          </p:cNvSpPr>
          <p:nvPr>
            <p:ph type="subTitle" idx="1"/>
          </p:nvPr>
        </p:nvSpPr>
        <p:spPr>
          <a:xfrm>
            <a:off x="0" y="3581400"/>
            <a:ext cx="9906000" cy="1966913"/>
          </a:xfrm>
        </p:spPr>
        <p:txBody>
          <a:bodyPr/>
          <a:lstStyle/>
          <a:p>
            <a:pPr eaLnBrk="1" fontAlgn="auto" hangingPunct="1">
              <a:spcBef>
                <a:spcPts val="0"/>
              </a:spcBef>
              <a:spcAft>
                <a:spcPts val="0"/>
              </a:spcAft>
              <a:defRPr/>
            </a:pPr>
            <a:r>
              <a:rPr lang="en-GB" sz="4400" dirty="0" smtClean="0">
                <a:solidFill>
                  <a:schemeClr val="accent5">
                    <a:lumMod val="50000"/>
                  </a:schemeClr>
                </a:solidFill>
              </a:rPr>
              <a:t>The Need for Family Renewal    </a:t>
            </a:r>
          </a:p>
          <a:p>
            <a:pPr eaLnBrk="1" fontAlgn="auto" hangingPunct="1">
              <a:spcBef>
                <a:spcPts val="0"/>
              </a:spcBef>
              <a:spcAft>
                <a:spcPts val="0"/>
              </a:spcAft>
              <a:defRPr/>
            </a:pPr>
            <a:endParaRPr lang="en-GB" sz="4200" dirty="0" smtClean="0">
              <a:solidFill>
                <a:schemeClr val="accent5">
                  <a:lumMod val="50000"/>
                </a:schemeClr>
              </a:solidFill>
            </a:endParaRP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9" name="Text Box 9"/>
          <p:cNvSpPr txBox="1">
            <a:spLocks noChangeArrowheads="1"/>
          </p:cNvSpPr>
          <p:nvPr/>
        </p:nvSpPr>
        <p:spPr bwMode="auto">
          <a:xfrm>
            <a:off x="3686357" y="2856131"/>
            <a:ext cx="2537874"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r>
              <a:rPr lang="en-US" altLang="zh-CN" sz="3600" b="1" dirty="0">
                <a:solidFill>
                  <a:schemeClr val="bg2">
                    <a:lumMod val="10000"/>
                  </a:schemeClr>
                </a:solidFill>
                <a:latin typeface="+mn-lt"/>
                <a:ea typeface="宋体" charset="-122"/>
              </a:rPr>
              <a:t>Responding</a:t>
            </a:r>
          </a:p>
        </p:txBody>
      </p:sp>
      <p:sp>
        <p:nvSpPr>
          <p:cNvPr id="266250" name="Text Box 10"/>
          <p:cNvSpPr txBox="1">
            <a:spLocks noChangeArrowheads="1"/>
          </p:cNvSpPr>
          <p:nvPr/>
        </p:nvSpPr>
        <p:spPr bwMode="auto">
          <a:xfrm>
            <a:off x="4236988" y="990600"/>
            <a:ext cx="1436612"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r>
              <a:rPr lang="en-US" altLang="zh-CN" sz="3600" b="1" dirty="0">
                <a:solidFill>
                  <a:schemeClr val="bg2">
                    <a:lumMod val="10000"/>
                  </a:schemeClr>
                </a:solidFill>
                <a:latin typeface="+mn-lt"/>
                <a:ea typeface="宋体" charset="-122"/>
              </a:rPr>
              <a:t>Giving</a:t>
            </a:r>
          </a:p>
        </p:txBody>
      </p:sp>
      <p:grpSp>
        <p:nvGrpSpPr>
          <p:cNvPr id="2" name="Group 23"/>
          <p:cNvGrpSpPr>
            <a:grpSpLocks/>
          </p:cNvGrpSpPr>
          <p:nvPr/>
        </p:nvGrpSpPr>
        <p:grpSpPr bwMode="auto">
          <a:xfrm>
            <a:off x="3890551" y="1255931"/>
            <a:ext cx="2127956" cy="1981200"/>
            <a:chOff x="2385" y="1104"/>
            <a:chExt cx="1392" cy="1248"/>
          </a:xfrm>
          <a:effectLst>
            <a:outerShdw blurRad="50800" dist="38100" dir="2700000" algn="tl" rotWithShape="0">
              <a:prstClr val="black">
                <a:alpha val="40000"/>
              </a:prstClr>
            </a:outerShdw>
          </a:effectLst>
        </p:grpSpPr>
        <p:sp>
          <p:nvSpPr>
            <p:cNvPr id="266259" name="Arc 19"/>
            <p:cNvSpPr>
              <a:spLocks/>
            </p:cNvSpPr>
            <p:nvPr/>
          </p:nvSpPr>
          <p:spPr bwMode="auto">
            <a:xfrm rot="8031152">
              <a:off x="2481" y="1008"/>
              <a:ext cx="1104" cy="1296"/>
            </a:xfrm>
            <a:custGeom>
              <a:avLst/>
              <a:gdLst>
                <a:gd name="G0" fmla="+- 0 0 0"/>
                <a:gd name="G1" fmla="+- 20146 0 0"/>
                <a:gd name="G2" fmla="+- 21600 0 0"/>
                <a:gd name="T0" fmla="*/ 7791 w 19738"/>
                <a:gd name="T1" fmla="*/ 0 h 20146"/>
                <a:gd name="T2" fmla="*/ 19738 w 19738"/>
                <a:gd name="T3" fmla="*/ 11372 h 20146"/>
                <a:gd name="T4" fmla="*/ 0 w 19738"/>
                <a:gd name="T5" fmla="*/ 20146 h 20146"/>
              </a:gdLst>
              <a:ahLst/>
              <a:cxnLst>
                <a:cxn ang="0">
                  <a:pos x="T0" y="T1"/>
                </a:cxn>
                <a:cxn ang="0">
                  <a:pos x="T2" y="T3"/>
                </a:cxn>
                <a:cxn ang="0">
                  <a:pos x="T4" y="T5"/>
                </a:cxn>
              </a:cxnLst>
              <a:rect l="0" t="0" r="r" b="b"/>
              <a:pathLst>
                <a:path w="19738" h="20146" fill="none" extrusionOk="0">
                  <a:moveTo>
                    <a:pt x="7790" y="0"/>
                  </a:moveTo>
                  <a:cubicBezTo>
                    <a:pt x="13120" y="2061"/>
                    <a:pt x="17416" y="6150"/>
                    <a:pt x="19737" y="11372"/>
                  </a:cubicBezTo>
                </a:path>
                <a:path w="19738" h="20146" stroke="0" extrusionOk="0">
                  <a:moveTo>
                    <a:pt x="7790" y="0"/>
                  </a:moveTo>
                  <a:cubicBezTo>
                    <a:pt x="13120" y="2061"/>
                    <a:pt x="17416" y="6150"/>
                    <a:pt x="19737" y="11372"/>
                  </a:cubicBezTo>
                  <a:lnTo>
                    <a:pt x="0" y="20146"/>
                  </a:lnTo>
                  <a:close/>
                </a:path>
              </a:pathLst>
            </a:custGeom>
            <a:noFill/>
            <a:ln w="101600">
              <a:solidFill>
                <a:schemeClr val="tx1"/>
              </a:solidFill>
              <a:round/>
              <a:headEnd/>
              <a:tailEnd type="triangle" w="med" len="med"/>
            </a:ln>
            <a:effectLst>
              <a:outerShdw dist="35921" dir="2700000" algn="ctr" rotWithShape="0">
                <a:schemeClr val="bg2"/>
              </a:outerShdw>
            </a:effectLst>
          </p:spPr>
          <p:txBody>
            <a:bodyPr wrap="none" anchor="ctr"/>
            <a:lstStyle/>
            <a:p>
              <a:endParaRPr lang="en-GB" dirty="0"/>
            </a:p>
          </p:txBody>
        </p:sp>
        <p:sp>
          <p:nvSpPr>
            <p:cNvPr id="266261" name="Arc 21"/>
            <p:cNvSpPr>
              <a:spLocks/>
            </p:cNvSpPr>
            <p:nvPr/>
          </p:nvSpPr>
          <p:spPr bwMode="auto">
            <a:xfrm rot="18831152">
              <a:off x="2577" y="1152"/>
              <a:ext cx="1104" cy="1296"/>
            </a:xfrm>
            <a:custGeom>
              <a:avLst/>
              <a:gdLst>
                <a:gd name="G0" fmla="+- 0 0 0"/>
                <a:gd name="G1" fmla="+- 20146 0 0"/>
                <a:gd name="G2" fmla="+- 21600 0 0"/>
                <a:gd name="T0" fmla="*/ 7791 w 19738"/>
                <a:gd name="T1" fmla="*/ 0 h 20146"/>
                <a:gd name="T2" fmla="*/ 19738 w 19738"/>
                <a:gd name="T3" fmla="*/ 11372 h 20146"/>
                <a:gd name="T4" fmla="*/ 0 w 19738"/>
                <a:gd name="T5" fmla="*/ 20146 h 20146"/>
              </a:gdLst>
              <a:ahLst/>
              <a:cxnLst>
                <a:cxn ang="0">
                  <a:pos x="T0" y="T1"/>
                </a:cxn>
                <a:cxn ang="0">
                  <a:pos x="T2" y="T3"/>
                </a:cxn>
                <a:cxn ang="0">
                  <a:pos x="T4" y="T5"/>
                </a:cxn>
              </a:cxnLst>
              <a:rect l="0" t="0" r="r" b="b"/>
              <a:pathLst>
                <a:path w="19738" h="20146" fill="none" extrusionOk="0">
                  <a:moveTo>
                    <a:pt x="7790" y="0"/>
                  </a:moveTo>
                  <a:cubicBezTo>
                    <a:pt x="13120" y="2061"/>
                    <a:pt x="17416" y="6150"/>
                    <a:pt x="19737" y="11372"/>
                  </a:cubicBezTo>
                </a:path>
                <a:path w="19738" h="20146" stroke="0" extrusionOk="0">
                  <a:moveTo>
                    <a:pt x="7790" y="0"/>
                  </a:moveTo>
                  <a:cubicBezTo>
                    <a:pt x="13120" y="2061"/>
                    <a:pt x="17416" y="6150"/>
                    <a:pt x="19737" y="11372"/>
                  </a:cubicBezTo>
                  <a:lnTo>
                    <a:pt x="0" y="20146"/>
                  </a:lnTo>
                  <a:close/>
                </a:path>
              </a:pathLst>
            </a:custGeom>
            <a:noFill/>
            <a:ln w="101600">
              <a:solidFill>
                <a:schemeClr val="tx1"/>
              </a:solidFill>
              <a:round/>
              <a:headEnd/>
              <a:tailEnd type="triangle" w="med" len="med"/>
            </a:ln>
            <a:effectLst>
              <a:outerShdw dist="35921" dir="2700000" algn="ctr" rotWithShape="0">
                <a:schemeClr val="bg2"/>
              </a:outerShdw>
            </a:effectLst>
          </p:spPr>
          <p:txBody>
            <a:bodyPr wrap="none" anchor="ctr"/>
            <a:lstStyle/>
            <a:p>
              <a:endParaRPr lang="en-GB" dirty="0"/>
            </a:p>
          </p:txBody>
        </p:sp>
      </p:grpSp>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Pair system - principle of interaction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6" name="Oval 3">
            <a:hlinkClick r:id="rId3" action="ppaction://hlinkpres?slideindex=1&amp;slidetitle="/>
          </p:cNvPr>
          <p:cNvSpPr>
            <a:spLocks noChangeArrowheads="1"/>
          </p:cNvSpPr>
          <p:nvPr/>
        </p:nvSpPr>
        <p:spPr bwMode="auto">
          <a:xfrm>
            <a:off x="1905000" y="1484531"/>
            <a:ext cx="2362200" cy="1447800"/>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Subject</a:t>
            </a:r>
          </a:p>
          <a:p>
            <a:pPr algn="ctr" eaLnBrk="0" hangingPunct="0">
              <a:defRPr/>
            </a:pPr>
            <a:r>
              <a:rPr lang="en-GB" sz="3000" b="1" dirty="0">
                <a:solidFill>
                  <a:srgbClr val="FFFFCC"/>
                </a:solidFill>
                <a:effectLst>
                  <a:outerShdw blurRad="38100" dist="38100" dir="2700000" algn="tl">
                    <a:srgbClr val="000000">
                      <a:alpha val="43137"/>
                    </a:srgbClr>
                  </a:outerShdw>
                </a:effectLst>
                <a:latin typeface="+mj-lt"/>
              </a:rPr>
              <a:t>partner</a:t>
            </a:r>
          </a:p>
        </p:txBody>
      </p:sp>
      <p:sp>
        <p:nvSpPr>
          <p:cNvPr id="17" name="Oval 4">
            <a:hlinkClick r:id="rId3" action="ppaction://hlinkpres?slideindex=1&amp;slidetitle="/>
          </p:cNvPr>
          <p:cNvSpPr>
            <a:spLocks noChangeArrowheads="1"/>
          </p:cNvSpPr>
          <p:nvPr/>
        </p:nvSpPr>
        <p:spPr bwMode="auto">
          <a:xfrm>
            <a:off x="5638800" y="1484531"/>
            <a:ext cx="2438400" cy="1600200"/>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rPr>
              <a:t>Object</a:t>
            </a:r>
          </a:p>
          <a:p>
            <a:pPr algn="ctr" eaLnBrk="0" hangingPunct="0">
              <a:defRPr/>
            </a:pPr>
            <a:r>
              <a:rPr lang="en-GB" sz="3000" b="1" dirty="0">
                <a:solidFill>
                  <a:srgbClr val="FFFFCC"/>
                </a:solidFill>
                <a:effectLst>
                  <a:outerShdw blurRad="38100" dist="38100" dir="2700000" algn="tl">
                    <a:srgbClr val="000000">
                      <a:alpha val="43137"/>
                    </a:srgbClr>
                  </a:outerShdw>
                </a:effectLst>
              </a:rPr>
              <a:t>partner</a:t>
            </a:r>
          </a:p>
        </p:txBody>
      </p:sp>
      <p:pic>
        <p:nvPicPr>
          <p:cNvPr id="20" name="Picture 4" descr="C:\My Documents\IEF\DAP\Slide 64_45083.tif"/>
          <p:cNvPicPr>
            <a:picLocks noGrp="1" noChangeAspect="1" noChangeArrowheads="1"/>
          </p:cNvPicPr>
          <p:nvPr>
            <p:ph idx="1"/>
          </p:nvPr>
        </p:nvPicPr>
        <p:blipFill>
          <a:blip r:embed="rId4" cstate="print"/>
          <a:srcRect/>
          <a:stretch>
            <a:fillRect/>
          </a:stretch>
        </p:blipFill>
        <p:spPr bwMode="auto">
          <a:xfrm>
            <a:off x="1450228" y="3581400"/>
            <a:ext cx="3350372" cy="2239963"/>
          </a:xfrm>
          <a:prstGeom prst="rect">
            <a:avLst/>
          </a:prstGeom>
          <a:ln>
            <a:solidFill>
              <a:schemeClr val="bg1"/>
            </a:solidFill>
          </a:ln>
          <a:effectLst>
            <a:outerShdw blurRad="50800" dist="38100" dir="2700000" algn="tl" rotWithShape="0">
              <a:prstClr val="black">
                <a:alpha val="40000"/>
              </a:prstClr>
            </a:outerShdw>
          </a:effectLst>
        </p:spPr>
      </p:pic>
      <p:sp>
        <p:nvSpPr>
          <p:cNvPr id="22" name="TextBox 21"/>
          <p:cNvSpPr txBox="1"/>
          <p:nvPr/>
        </p:nvSpPr>
        <p:spPr>
          <a:xfrm>
            <a:off x="1295400" y="5867400"/>
            <a:ext cx="3733800" cy="430887"/>
          </a:xfrm>
          <a:prstGeom prst="rect">
            <a:avLst/>
          </a:prstGeom>
          <a:noFill/>
        </p:spPr>
        <p:txBody>
          <a:bodyPr wrap="square" rtlCol="0">
            <a:spAutoFit/>
          </a:bodyPr>
          <a:lstStyle/>
          <a:p>
            <a:r>
              <a:rPr lang="en-GB" sz="2200" b="1" dirty="0" smtClean="0">
                <a:latin typeface="+mj-lt"/>
              </a:rPr>
              <a:t>The body resembles the mind</a:t>
            </a:r>
            <a:endParaRPr lang="en-GB" sz="2200" b="1" dirty="0">
              <a:latin typeface="+mj-lt"/>
            </a:endParaRPr>
          </a:p>
        </p:txBody>
      </p:sp>
      <p:pic>
        <p:nvPicPr>
          <p:cNvPr id="24" name="Picture 7" descr="C:\IEF\Nec\teacher.tif"/>
          <p:cNvPicPr>
            <a:picLocks noChangeAspect="1" noChangeArrowheads="1"/>
          </p:cNvPicPr>
          <p:nvPr/>
        </p:nvPicPr>
        <p:blipFill>
          <a:blip r:embed="rId5" cstate="print"/>
          <a:srcRect/>
          <a:stretch>
            <a:fillRect/>
          </a:stretch>
        </p:blipFill>
        <p:spPr bwMode="auto">
          <a:xfrm>
            <a:off x="5105400" y="3581400"/>
            <a:ext cx="2971800" cy="2286000"/>
          </a:xfrm>
          <a:prstGeom prst="rect">
            <a:avLst/>
          </a:prstGeom>
          <a:ln>
            <a:solidFill>
              <a:schemeClr val="bg1"/>
            </a:solidFill>
          </a:ln>
          <a:effectLst>
            <a:outerShdw blurRad="50800" dist="38100" dir="2700000" algn="tl" rotWithShape="0">
              <a:prstClr val="black">
                <a:alpha val="40000"/>
              </a:prstClr>
            </a:outerShdw>
          </a:effectLst>
        </p:spPr>
      </p:pic>
      <p:sp>
        <p:nvSpPr>
          <p:cNvPr id="25" name="TextBox 24"/>
          <p:cNvSpPr txBox="1"/>
          <p:nvPr/>
        </p:nvSpPr>
        <p:spPr>
          <a:xfrm>
            <a:off x="5105400" y="5867400"/>
            <a:ext cx="3048000" cy="430887"/>
          </a:xfrm>
          <a:prstGeom prst="rect">
            <a:avLst/>
          </a:prstGeom>
          <a:noFill/>
        </p:spPr>
        <p:txBody>
          <a:bodyPr wrap="square" rtlCol="0">
            <a:spAutoFit/>
          </a:bodyPr>
          <a:lstStyle/>
          <a:p>
            <a:pPr algn="ctr"/>
            <a:r>
              <a:rPr lang="en-GB" sz="2200" b="1" dirty="0" smtClean="0">
                <a:latin typeface="+mj-lt"/>
              </a:rPr>
              <a:t>Teacher and pupil </a:t>
            </a:r>
            <a:endParaRPr lang="en-GB" sz="2200" b="1" dirty="0">
              <a:latin typeface="+mj-lt"/>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752600" y="1143000"/>
            <a:ext cx="2736000" cy="4680000"/>
            <a:chOff x="1308" y="1148"/>
            <a:chExt cx="1239" cy="2304"/>
          </a:xfrm>
          <a:effectLst>
            <a:outerShdw blurRad="50800" dist="38100" dir="2700000" algn="tl" rotWithShape="0">
              <a:prstClr val="black">
                <a:alpha val="40000"/>
              </a:prstClr>
            </a:outerShdw>
          </a:effectLst>
        </p:grpSpPr>
        <p:sp>
          <p:nvSpPr>
            <p:cNvPr id="272390" name="AutoShape 6"/>
            <p:cNvSpPr>
              <a:spLocks noChangeArrowheads="1"/>
            </p:cNvSpPr>
            <p:nvPr/>
          </p:nvSpPr>
          <p:spPr bwMode="auto">
            <a:xfrm>
              <a:off x="1308" y="1148"/>
              <a:ext cx="1239" cy="2304"/>
            </a:xfrm>
            <a:prstGeom prst="bevel">
              <a:avLst>
                <a:gd name="adj" fmla="val 5171"/>
              </a:avLst>
            </a:prstGeom>
            <a:solidFill>
              <a:schemeClr val="accent1"/>
            </a:solidFill>
            <a:ln w="9525">
              <a:solidFill>
                <a:schemeClr val="bg1"/>
              </a:solidFill>
              <a:miter lim="800000"/>
              <a:headEnd/>
              <a:tailEnd/>
            </a:ln>
            <a:effectLst>
              <a:outerShdw dist="107763" dir="2700000" algn="ctr" rotWithShape="0">
                <a:schemeClr val="bg2"/>
              </a:outerShdw>
            </a:effectLst>
          </p:spPr>
          <p:txBody>
            <a:bodyPr wrap="none" anchor="ctr"/>
            <a:lstStyle/>
            <a:p>
              <a:endParaRPr lang="en-GB" dirty="0"/>
            </a:p>
          </p:txBody>
        </p:sp>
        <p:pic>
          <p:nvPicPr>
            <p:cNvPr id="272391" name="Picture 7" descr="\\Iefserver\slides\Final Char Ed Powerpoint\FUV\FUV Photos\bodysytems.tif"/>
            <p:cNvPicPr>
              <a:picLocks noChangeAspect="1" noChangeArrowheads="1"/>
            </p:cNvPicPr>
            <p:nvPr/>
          </p:nvPicPr>
          <p:blipFill>
            <a:blip r:embed="rId3" cstate="email"/>
            <a:srcRect/>
            <a:stretch>
              <a:fillRect/>
            </a:stretch>
          </p:blipFill>
          <p:spPr bwMode="auto">
            <a:xfrm>
              <a:off x="1356" y="1197"/>
              <a:ext cx="1147" cy="2214"/>
            </a:xfrm>
            <a:prstGeom prst="rect">
              <a:avLst/>
            </a:prstGeom>
            <a:noFill/>
            <a:ln w="19050">
              <a:solidFill>
                <a:schemeClr val="bg1"/>
              </a:solidFill>
              <a:miter lim="800000"/>
              <a:headEnd/>
              <a:tailEnd/>
            </a:ln>
            <a:effectLst/>
          </p:spPr>
        </p:pic>
      </p:grpSp>
      <p:sp>
        <p:nvSpPr>
          <p:cNvPr id="272393" name="Rectangle 9"/>
          <p:cNvSpPr>
            <a:spLocks noChangeArrowheads="1"/>
          </p:cNvSpPr>
          <p:nvPr/>
        </p:nvSpPr>
        <p:spPr bwMode="auto">
          <a:xfrm>
            <a:off x="5373511" y="5943600"/>
            <a:ext cx="3008489" cy="5334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pPr marL="533400" indent="-533400" algn="ctr">
              <a:lnSpc>
                <a:spcPct val="80000"/>
              </a:lnSpc>
              <a:buClr>
                <a:srgbClr val="FF9900"/>
              </a:buClr>
            </a:pPr>
            <a:r>
              <a:rPr lang="en-US" altLang="zh-CN" sz="2700" b="1" dirty="0" smtClean="0">
                <a:solidFill>
                  <a:schemeClr val="bg2">
                    <a:lumMod val="10000"/>
                  </a:schemeClr>
                </a:solidFill>
                <a:latin typeface="+mj-lt"/>
                <a:ea typeface="宋体" charset="-122"/>
              </a:rPr>
              <a:t>Education </a:t>
            </a:r>
            <a:endParaRPr lang="en-US" altLang="zh-CN" sz="2700" b="1" dirty="0">
              <a:solidFill>
                <a:schemeClr val="bg2">
                  <a:lumMod val="10000"/>
                </a:schemeClr>
              </a:solidFill>
              <a:latin typeface="+mj-lt"/>
              <a:ea typeface="宋体" charset="-122"/>
            </a:endParaRP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pair system - centres on a higher purpose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4" name="Rectangle 9"/>
          <p:cNvSpPr>
            <a:spLocks noChangeArrowheads="1"/>
          </p:cNvSpPr>
          <p:nvPr/>
        </p:nvSpPr>
        <p:spPr bwMode="auto">
          <a:xfrm>
            <a:off x="1258711" y="5943600"/>
            <a:ext cx="3846689" cy="3810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pPr marL="533400" indent="-533400" algn="ctr">
              <a:lnSpc>
                <a:spcPct val="80000"/>
              </a:lnSpc>
              <a:buClr>
                <a:srgbClr val="FF9900"/>
              </a:buClr>
            </a:pPr>
            <a:r>
              <a:rPr lang="en-US" altLang="zh-CN" sz="2700" b="1" dirty="0" smtClean="0">
                <a:solidFill>
                  <a:schemeClr val="bg2">
                    <a:lumMod val="10000"/>
                  </a:schemeClr>
                </a:solidFill>
                <a:latin typeface="+mj-lt"/>
                <a:ea typeface="宋体" charset="-122"/>
              </a:rPr>
              <a:t>Purpose to maintain life</a:t>
            </a:r>
            <a:endParaRPr lang="en-US" altLang="zh-CN" sz="2700" b="1" dirty="0">
              <a:solidFill>
                <a:schemeClr val="bg2">
                  <a:lumMod val="10000"/>
                </a:schemeClr>
              </a:solidFill>
              <a:latin typeface="+mj-lt"/>
              <a:ea typeface="宋体" charset="-122"/>
            </a:endParaRPr>
          </a:p>
        </p:txBody>
      </p:sp>
      <p:pic>
        <p:nvPicPr>
          <p:cNvPr id="11" name="Picture 7" descr="C:\IEF\Nec\studentteacher.tif"/>
          <p:cNvPicPr>
            <a:picLocks noChangeAspect="1" noChangeArrowheads="1"/>
          </p:cNvPicPr>
          <p:nvPr/>
        </p:nvPicPr>
        <p:blipFill>
          <a:blip r:embed="rId4" cstate="print"/>
          <a:srcRect b="8696"/>
          <a:stretch>
            <a:fillRect/>
          </a:stretch>
        </p:blipFill>
        <p:spPr bwMode="auto">
          <a:xfrm>
            <a:off x="5151304" y="1143000"/>
            <a:ext cx="3383096" cy="4680000"/>
          </a:xfrm>
          <a:prstGeom prst="rect">
            <a:avLst/>
          </a:prstGeom>
          <a:noFill/>
          <a:ln>
            <a:solidFill>
              <a:schemeClr val="bg1"/>
            </a:solidFill>
          </a:ln>
          <a:effectLst>
            <a:outerShdw blurRad="50800" dist="38100" dir="2700000" algn="tl" rotWithShape="0">
              <a:prstClr val="black">
                <a:alpha val="40000"/>
              </a:prstClr>
            </a:outerShdw>
          </a:effec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AutoShape 2"/>
          <p:cNvSpPr>
            <a:spLocks noChangeAspect="1" noChangeArrowheads="1"/>
          </p:cNvSpPr>
          <p:nvPr/>
        </p:nvSpPr>
        <p:spPr bwMode="auto">
          <a:xfrm>
            <a:off x="1238250" y="1684318"/>
            <a:ext cx="3678238" cy="33956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188419" name="Oval 3">
            <a:hlinkClick r:id="rId3" action="ppaction://hlinkpres?slideindex=1&amp;slidetitle="/>
          </p:cNvPr>
          <p:cNvSpPr>
            <a:spLocks noChangeArrowheads="1"/>
          </p:cNvSpPr>
          <p:nvPr/>
        </p:nvSpPr>
        <p:spPr bwMode="auto">
          <a:xfrm>
            <a:off x="495300" y="2967018"/>
            <a:ext cx="1604963" cy="969963"/>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effectLst>
                  <a:outerShdw blurRad="38100" dist="38100" dir="2700000" algn="tl">
                    <a:srgbClr val="000000">
                      <a:alpha val="43137"/>
                    </a:srgbClr>
                  </a:outerShdw>
                </a:effectLst>
              </a:rPr>
              <a:t>Subject</a:t>
            </a:r>
          </a:p>
          <a:p>
            <a:pPr algn="ctr" eaLnBrk="0" hangingPunct="0">
              <a:defRPr/>
            </a:pPr>
            <a:r>
              <a:rPr lang="en-GB" sz="2000" b="1" dirty="0">
                <a:solidFill>
                  <a:srgbClr val="FFFFCC"/>
                </a:solidFill>
                <a:effectLst>
                  <a:outerShdw blurRad="38100" dist="38100" dir="2700000" algn="tl">
                    <a:srgbClr val="000000">
                      <a:alpha val="43137"/>
                    </a:srgbClr>
                  </a:outerShdw>
                </a:effectLst>
              </a:rPr>
              <a:t>partner</a:t>
            </a:r>
          </a:p>
        </p:txBody>
      </p:sp>
      <p:sp>
        <p:nvSpPr>
          <p:cNvPr id="188420" name="Oval 4">
            <a:hlinkClick r:id="rId3" action="ppaction://hlinkpres?slideindex=1&amp;slidetitle="/>
          </p:cNvPr>
          <p:cNvSpPr>
            <a:spLocks noChangeArrowheads="1"/>
          </p:cNvSpPr>
          <p:nvPr/>
        </p:nvSpPr>
        <p:spPr bwMode="auto">
          <a:xfrm>
            <a:off x="4011613" y="2949556"/>
            <a:ext cx="1604962" cy="1001712"/>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effectLst>
                  <a:outerShdw blurRad="38100" dist="38100" dir="2700000" algn="tl">
                    <a:srgbClr val="000000">
                      <a:alpha val="43137"/>
                    </a:srgbClr>
                  </a:outerShdw>
                </a:effectLst>
              </a:rPr>
              <a:t>Object</a:t>
            </a:r>
          </a:p>
          <a:p>
            <a:pPr algn="ctr" eaLnBrk="0" hangingPunct="0">
              <a:defRPr/>
            </a:pPr>
            <a:r>
              <a:rPr lang="en-GB" sz="2000" b="1" dirty="0">
                <a:solidFill>
                  <a:srgbClr val="FFFFCC"/>
                </a:solidFill>
                <a:effectLst>
                  <a:outerShdw blurRad="38100" dist="38100" dir="2700000" algn="tl">
                    <a:srgbClr val="000000">
                      <a:alpha val="43137"/>
                    </a:srgbClr>
                  </a:outerShdw>
                </a:effectLst>
              </a:rPr>
              <a:t>partner</a:t>
            </a:r>
          </a:p>
        </p:txBody>
      </p:sp>
      <p:grpSp>
        <p:nvGrpSpPr>
          <p:cNvPr id="2" name="Group 5"/>
          <p:cNvGrpSpPr>
            <a:grpSpLocks/>
          </p:cNvGrpSpPr>
          <p:nvPr/>
        </p:nvGrpSpPr>
        <p:grpSpPr bwMode="auto">
          <a:xfrm rot="5400000">
            <a:off x="2462213" y="2154218"/>
            <a:ext cx="1103312" cy="2560638"/>
            <a:chOff x="2016" y="1824"/>
            <a:chExt cx="635" cy="909"/>
          </a:xfrm>
          <a:effectLst>
            <a:outerShdw blurRad="50800" dist="38100" dir="2700000" algn="tl" rotWithShape="0">
              <a:prstClr val="black">
                <a:alpha val="40000"/>
              </a:prstClr>
            </a:outerShdw>
          </a:effectLst>
        </p:grpSpPr>
        <p:sp>
          <p:nvSpPr>
            <p:cNvPr id="188422" name="Freeform 6"/>
            <p:cNvSpPr>
              <a:spLocks/>
            </p:cNvSpPr>
            <p:nvPr/>
          </p:nvSpPr>
          <p:spPr bwMode="auto">
            <a:xfrm>
              <a:off x="2016" y="1825"/>
              <a:ext cx="203" cy="898"/>
            </a:xfrm>
            <a:custGeom>
              <a:avLst/>
              <a:gdLst>
                <a:gd name="T0" fmla="*/ 128 w 203"/>
                <a:gd name="T1" fmla="*/ 182 h 898"/>
                <a:gd name="T2" fmla="*/ 112 w 203"/>
                <a:gd name="T3" fmla="*/ 262 h 898"/>
                <a:gd name="T4" fmla="*/ 101 w 203"/>
                <a:gd name="T5" fmla="*/ 299 h 898"/>
                <a:gd name="T6" fmla="*/ 101 w 203"/>
                <a:gd name="T7" fmla="*/ 342 h 898"/>
                <a:gd name="T8" fmla="*/ 96 w 203"/>
                <a:gd name="T9" fmla="*/ 428 h 898"/>
                <a:gd name="T10" fmla="*/ 96 w 203"/>
                <a:gd name="T11" fmla="*/ 508 h 898"/>
                <a:gd name="T12" fmla="*/ 96 w 203"/>
                <a:gd name="T13" fmla="*/ 556 h 898"/>
                <a:gd name="T14" fmla="*/ 107 w 203"/>
                <a:gd name="T15" fmla="*/ 604 h 898"/>
                <a:gd name="T16" fmla="*/ 112 w 203"/>
                <a:gd name="T17" fmla="*/ 652 h 898"/>
                <a:gd name="T18" fmla="*/ 123 w 203"/>
                <a:gd name="T19" fmla="*/ 700 h 898"/>
                <a:gd name="T20" fmla="*/ 133 w 203"/>
                <a:gd name="T21" fmla="*/ 748 h 898"/>
                <a:gd name="T22" fmla="*/ 149 w 203"/>
                <a:gd name="T23" fmla="*/ 791 h 898"/>
                <a:gd name="T24" fmla="*/ 165 w 203"/>
                <a:gd name="T25" fmla="*/ 834 h 898"/>
                <a:gd name="T26" fmla="*/ 181 w 203"/>
                <a:gd name="T27" fmla="*/ 877 h 898"/>
                <a:gd name="T28" fmla="*/ 133 w 203"/>
                <a:gd name="T29" fmla="*/ 898 h 898"/>
                <a:gd name="T30" fmla="*/ 117 w 203"/>
                <a:gd name="T31" fmla="*/ 855 h 898"/>
                <a:gd name="T32" fmla="*/ 101 w 203"/>
                <a:gd name="T33" fmla="*/ 807 h 898"/>
                <a:gd name="T34" fmla="*/ 85 w 203"/>
                <a:gd name="T35" fmla="*/ 759 h 898"/>
                <a:gd name="T36" fmla="*/ 69 w 203"/>
                <a:gd name="T37" fmla="*/ 711 h 898"/>
                <a:gd name="T38" fmla="*/ 59 w 203"/>
                <a:gd name="T39" fmla="*/ 663 h 898"/>
                <a:gd name="T40" fmla="*/ 53 w 203"/>
                <a:gd name="T41" fmla="*/ 615 h 898"/>
                <a:gd name="T42" fmla="*/ 48 w 203"/>
                <a:gd name="T43" fmla="*/ 561 h 898"/>
                <a:gd name="T44" fmla="*/ 43 w 203"/>
                <a:gd name="T45" fmla="*/ 513 h 898"/>
                <a:gd name="T46" fmla="*/ 37 w 203"/>
                <a:gd name="T47" fmla="*/ 470 h 898"/>
                <a:gd name="T48" fmla="*/ 43 w 203"/>
                <a:gd name="T49" fmla="*/ 422 h 898"/>
                <a:gd name="T50" fmla="*/ 48 w 203"/>
                <a:gd name="T51" fmla="*/ 337 h 898"/>
                <a:gd name="T52" fmla="*/ 53 w 203"/>
                <a:gd name="T53" fmla="*/ 294 h 898"/>
                <a:gd name="T54" fmla="*/ 59 w 203"/>
                <a:gd name="T55" fmla="*/ 251 h 898"/>
                <a:gd name="T56" fmla="*/ 80 w 203"/>
                <a:gd name="T57" fmla="*/ 166 h 898"/>
                <a:gd name="T58" fmla="*/ 0 w 203"/>
                <a:gd name="T59" fmla="*/ 144 h 898"/>
                <a:gd name="T60" fmla="*/ 160 w 203"/>
                <a:gd name="T61" fmla="*/ 0 h 898"/>
                <a:gd name="T62" fmla="*/ 203 w 203"/>
                <a:gd name="T63" fmla="*/ 208 h 898"/>
                <a:gd name="T64" fmla="*/ 128 w 203"/>
                <a:gd name="T65" fmla="*/ 182 h 8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3"/>
                <a:gd name="T100" fmla="*/ 0 h 898"/>
                <a:gd name="T101" fmla="*/ 203 w 203"/>
                <a:gd name="T102" fmla="*/ 898 h 8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a:noFill/>
              <a:round/>
              <a:headEnd/>
              <a:tailEnd/>
            </a:ln>
            <a:effectLst>
              <a:outerShdw dist="35921" dir="2700000" algn="ctr" rotWithShape="0">
                <a:schemeClr val="bg2"/>
              </a:outerShdw>
            </a:effectLst>
          </p:spPr>
          <p:txBody>
            <a:bodyPr rot="10800000" vert="eaVert"/>
            <a:lstStyle/>
            <a:p>
              <a:pPr algn="ctr" eaLnBrk="0" hangingPunct="0">
                <a:defRPr/>
              </a:pPr>
              <a:endParaRPr lang="en-GB" dirty="0"/>
            </a:p>
          </p:txBody>
        </p:sp>
        <p:sp>
          <p:nvSpPr>
            <p:cNvPr id="188423" name="Freeform 7"/>
            <p:cNvSpPr>
              <a:spLocks/>
            </p:cNvSpPr>
            <p:nvPr/>
          </p:nvSpPr>
          <p:spPr bwMode="auto">
            <a:xfrm>
              <a:off x="2448" y="1835"/>
              <a:ext cx="203" cy="898"/>
            </a:xfrm>
            <a:custGeom>
              <a:avLst/>
              <a:gdLst>
                <a:gd name="T0" fmla="*/ 75 w 203"/>
                <a:gd name="T1" fmla="*/ 716 h 898"/>
                <a:gd name="T2" fmla="*/ 96 w 203"/>
                <a:gd name="T3" fmla="*/ 636 h 898"/>
                <a:gd name="T4" fmla="*/ 101 w 203"/>
                <a:gd name="T5" fmla="*/ 593 h 898"/>
                <a:gd name="T6" fmla="*/ 107 w 203"/>
                <a:gd name="T7" fmla="*/ 556 h 898"/>
                <a:gd name="T8" fmla="*/ 112 w 203"/>
                <a:gd name="T9" fmla="*/ 470 h 898"/>
                <a:gd name="T10" fmla="*/ 112 w 203"/>
                <a:gd name="T11" fmla="*/ 390 h 898"/>
                <a:gd name="T12" fmla="*/ 107 w 203"/>
                <a:gd name="T13" fmla="*/ 337 h 898"/>
                <a:gd name="T14" fmla="*/ 101 w 203"/>
                <a:gd name="T15" fmla="*/ 288 h 898"/>
                <a:gd name="T16" fmla="*/ 91 w 203"/>
                <a:gd name="T17" fmla="*/ 246 h 898"/>
                <a:gd name="T18" fmla="*/ 80 w 203"/>
                <a:gd name="T19" fmla="*/ 198 h 898"/>
                <a:gd name="T20" fmla="*/ 69 w 203"/>
                <a:gd name="T21" fmla="*/ 149 h 898"/>
                <a:gd name="T22" fmla="*/ 53 w 203"/>
                <a:gd name="T23" fmla="*/ 107 h 898"/>
                <a:gd name="T24" fmla="*/ 37 w 203"/>
                <a:gd name="T25" fmla="*/ 64 h 898"/>
                <a:gd name="T26" fmla="*/ 21 w 203"/>
                <a:gd name="T27" fmla="*/ 21 h 898"/>
                <a:gd name="T28" fmla="*/ 69 w 203"/>
                <a:gd name="T29" fmla="*/ 0 h 898"/>
                <a:gd name="T30" fmla="*/ 85 w 203"/>
                <a:gd name="T31" fmla="*/ 43 h 898"/>
                <a:gd name="T32" fmla="*/ 107 w 203"/>
                <a:gd name="T33" fmla="*/ 91 h 898"/>
                <a:gd name="T34" fmla="*/ 123 w 203"/>
                <a:gd name="T35" fmla="*/ 133 h 898"/>
                <a:gd name="T36" fmla="*/ 133 w 203"/>
                <a:gd name="T37" fmla="*/ 182 h 898"/>
                <a:gd name="T38" fmla="*/ 144 w 203"/>
                <a:gd name="T39" fmla="*/ 235 h 898"/>
                <a:gd name="T40" fmla="*/ 155 w 203"/>
                <a:gd name="T41" fmla="*/ 283 h 898"/>
                <a:gd name="T42" fmla="*/ 160 w 203"/>
                <a:gd name="T43" fmla="*/ 331 h 898"/>
                <a:gd name="T44" fmla="*/ 165 w 203"/>
                <a:gd name="T45" fmla="*/ 385 h 898"/>
                <a:gd name="T46" fmla="*/ 165 w 203"/>
                <a:gd name="T47" fmla="*/ 428 h 898"/>
                <a:gd name="T48" fmla="*/ 165 w 203"/>
                <a:gd name="T49" fmla="*/ 476 h 898"/>
                <a:gd name="T50" fmla="*/ 160 w 203"/>
                <a:gd name="T51" fmla="*/ 561 h 898"/>
                <a:gd name="T52" fmla="*/ 155 w 203"/>
                <a:gd name="T53" fmla="*/ 604 h 898"/>
                <a:gd name="T54" fmla="*/ 144 w 203"/>
                <a:gd name="T55" fmla="*/ 647 h 898"/>
                <a:gd name="T56" fmla="*/ 128 w 203"/>
                <a:gd name="T57" fmla="*/ 732 h 898"/>
                <a:gd name="T58" fmla="*/ 203 w 203"/>
                <a:gd name="T59" fmla="*/ 754 h 898"/>
                <a:gd name="T60" fmla="*/ 48 w 203"/>
                <a:gd name="T61" fmla="*/ 898 h 898"/>
                <a:gd name="T62" fmla="*/ 0 w 203"/>
                <a:gd name="T63" fmla="*/ 690 h 898"/>
                <a:gd name="T64" fmla="*/ 75 w 203"/>
                <a:gd name="T65" fmla="*/ 716 h 8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3"/>
                <a:gd name="T100" fmla="*/ 0 h 898"/>
                <a:gd name="T101" fmla="*/ 203 w 203"/>
                <a:gd name="T102" fmla="*/ 898 h 8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a:noFill/>
              <a:round/>
              <a:headEnd/>
              <a:tailEnd/>
            </a:ln>
            <a:effectLst>
              <a:outerShdw dist="35921" dir="2700000" algn="ctr" rotWithShape="0">
                <a:schemeClr val="bg2"/>
              </a:outerShdw>
            </a:effectLst>
          </p:spPr>
          <p:txBody>
            <a:bodyPr rot="10800000" vert="eaVert"/>
            <a:lstStyle/>
            <a:p>
              <a:pPr algn="ctr" eaLnBrk="0" hangingPunct="0">
                <a:defRPr/>
              </a:pPr>
              <a:endParaRPr lang="en-GB" dirty="0"/>
            </a:p>
          </p:txBody>
        </p:sp>
      </p:grpSp>
      <p:sp>
        <p:nvSpPr>
          <p:cNvPr id="188424" name="Oval 8">
            <a:hlinkClick r:id="rId3" action="ppaction://hlinkpres?slideindex=1&amp;slidetitle="/>
          </p:cNvPr>
          <p:cNvSpPr>
            <a:spLocks noChangeArrowheads="1"/>
          </p:cNvSpPr>
          <p:nvPr/>
        </p:nvSpPr>
        <p:spPr bwMode="auto">
          <a:xfrm>
            <a:off x="2192338" y="4230668"/>
            <a:ext cx="1604962" cy="1001713"/>
          </a:xfrm>
          <a:prstGeom prst="ellipse">
            <a:avLst/>
          </a:prstGeom>
          <a:solidFill>
            <a:srgbClr val="FFCCCC"/>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333399"/>
                </a:solidFill>
                <a:effectLst>
                  <a:outerShdw blurRad="38100" dist="38100" dir="2700000" algn="tl">
                    <a:srgbClr val="000000">
                      <a:alpha val="43137"/>
                    </a:srgbClr>
                  </a:outerShdw>
                </a:effectLst>
              </a:rPr>
              <a:t>Union</a:t>
            </a:r>
          </a:p>
        </p:txBody>
      </p:sp>
      <p:sp>
        <p:nvSpPr>
          <p:cNvPr id="188426" name="Text Box 10"/>
          <p:cNvSpPr txBox="1">
            <a:spLocks noChangeArrowheads="1"/>
          </p:cNvSpPr>
          <p:nvPr/>
        </p:nvSpPr>
        <p:spPr bwMode="auto">
          <a:xfrm>
            <a:off x="5207000" y="1905000"/>
            <a:ext cx="4622800" cy="519113"/>
          </a:xfrm>
          <a:prstGeom prst="rect">
            <a:avLst/>
          </a:prstGeom>
          <a:noFill/>
          <a:ln w="9525">
            <a:noFill/>
            <a:miter lim="800000"/>
            <a:headEnd/>
            <a:tailEnd/>
          </a:ln>
          <a:effectLst/>
        </p:spPr>
        <p:txBody>
          <a:bodyPr>
            <a:spAutoFit/>
          </a:bodyPr>
          <a:lstStyle/>
          <a:p>
            <a:pPr algn="ctr" eaLnBrk="0" hangingPunct="0">
              <a:spcBef>
                <a:spcPct val="50000"/>
              </a:spcBef>
            </a:pPr>
            <a:r>
              <a:rPr lang="en-GB" sz="2800" b="1" dirty="0">
                <a:solidFill>
                  <a:schemeClr val="accent3">
                    <a:lumMod val="50000"/>
                  </a:schemeClr>
                </a:solidFill>
                <a:latin typeface="+mj-lt"/>
              </a:rPr>
              <a:t>Higher Purpose</a:t>
            </a:r>
          </a:p>
        </p:txBody>
      </p:sp>
      <p:sp>
        <p:nvSpPr>
          <p:cNvPr id="188427" name="AutoShape 11"/>
          <p:cNvSpPr>
            <a:spLocks noChangeArrowheads="1"/>
          </p:cNvSpPr>
          <p:nvPr/>
        </p:nvSpPr>
        <p:spPr bwMode="auto">
          <a:xfrm>
            <a:off x="7086600" y="2387600"/>
            <a:ext cx="852488" cy="646113"/>
          </a:xfrm>
          <a:prstGeom prst="downArrow">
            <a:avLst>
              <a:gd name="adj1" fmla="val 50000"/>
              <a:gd name="adj2" fmla="val 25000"/>
            </a:avLst>
          </a:prstGeom>
          <a:solidFill>
            <a:schemeClr val="accent3">
              <a:lumMod val="75000"/>
            </a:schemeClr>
          </a:solidFill>
          <a:ln w="25400">
            <a:solidFill>
              <a:schemeClr val="bg1"/>
            </a:solidFill>
            <a:miter lim="800000"/>
            <a:headEnd/>
            <a:tailEnd/>
          </a:ln>
        </p:spPr>
        <p:txBody>
          <a:bodyPr wrap="none" anchor="ctr"/>
          <a:lstStyle/>
          <a:p>
            <a:pPr algn="ctr" eaLnBrk="0" hangingPunct="0"/>
            <a:endParaRPr lang="de-DE"/>
          </a:p>
        </p:txBody>
      </p:sp>
      <p:sp>
        <p:nvSpPr>
          <p:cNvPr id="188429" name="Text Box 13"/>
          <p:cNvSpPr txBox="1">
            <a:spLocks noChangeArrowheads="1"/>
          </p:cNvSpPr>
          <p:nvPr/>
        </p:nvSpPr>
        <p:spPr bwMode="auto">
          <a:xfrm>
            <a:off x="5181600" y="2994006"/>
            <a:ext cx="4622800" cy="954107"/>
          </a:xfrm>
          <a:prstGeom prst="rect">
            <a:avLst/>
          </a:prstGeom>
          <a:noFill/>
          <a:ln w="9525">
            <a:noFill/>
            <a:miter lim="800000"/>
            <a:headEnd/>
            <a:tailEnd/>
          </a:ln>
          <a:effectLst/>
        </p:spPr>
        <p:txBody>
          <a:bodyPr>
            <a:spAutoFit/>
          </a:bodyPr>
          <a:lstStyle/>
          <a:p>
            <a:pPr algn="ctr" eaLnBrk="0" hangingPunct="0"/>
            <a:r>
              <a:rPr lang="en-GB" sz="2800" b="1" dirty="0">
                <a:solidFill>
                  <a:schemeClr val="accent3">
                    <a:lumMod val="50000"/>
                  </a:schemeClr>
                </a:solidFill>
                <a:latin typeface="+mj-lt"/>
              </a:rPr>
              <a:t>Give &amp; Take Action</a:t>
            </a:r>
          </a:p>
          <a:p>
            <a:pPr algn="ctr" eaLnBrk="0" hangingPunct="0"/>
            <a:r>
              <a:rPr lang="en-GB" sz="2800" b="1" dirty="0">
                <a:solidFill>
                  <a:srgbClr val="990099"/>
                </a:solidFill>
                <a:latin typeface="+mj-lt"/>
              </a:rPr>
              <a:t>(living for each other)</a:t>
            </a:r>
          </a:p>
        </p:txBody>
      </p:sp>
      <p:sp>
        <p:nvSpPr>
          <p:cNvPr id="188430" name="Text Box 14"/>
          <p:cNvSpPr txBox="1">
            <a:spLocks noChangeArrowheads="1"/>
          </p:cNvSpPr>
          <p:nvPr/>
        </p:nvSpPr>
        <p:spPr bwMode="auto">
          <a:xfrm>
            <a:off x="5283200" y="4594206"/>
            <a:ext cx="4622800" cy="954107"/>
          </a:xfrm>
          <a:prstGeom prst="rect">
            <a:avLst/>
          </a:prstGeom>
          <a:noFill/>
          <a:ln w="9525">
            <a:noFill/>
            <a:miter lim="800000"/>
            <a:headEnd/>
            <a:tailEnd/>
          </a:ln>
          <a:effectLst/>
        </p:spPr>
        <p:txBody>
          <a:bodyPr>
            <a:spAutoFit/>
          </a:bodyPr>
          <a:lstStyle/>
          <a:p>
            <a:pPr algn="ctr" eaLnBrk="0" hangingPunct="0"/>
            <a:r>
              <a:rPr lang="en-GB" sz="2800" b="1" dirty="0">
                <a:solidFill>
                  <a:schemeClr val="accent3">
                    <a:lumMod val="50000"/>
                  </a:schemeClr>
                </a:solidFill>
                <a:latin typeface="+mj-lt"/>
              </a:rPr>
              <a:t>Good Result –</a:t>
            </a:r>
          </a:p>
          <a:p>
            <a:pPr algn="ctr" eaLnBrk="0" hangingPunct="0"/>
            <a:r>
              <a:rPr lang="en-GB" sz="2800" b="1" dirty="0">
                <a:solidFill>
                  <a:srgbClr val="990099"/>
                </a:solidFill>
                <a:latin typeface="+mj-lt"/>
              </a:rPr>
              <a:t>joy / </a:t>
            </a:r>
            <a:r>
              <a:rPr lang="en-GB" sz="2800" b="1" dirty="0" smtClean="0">
                <a:solidFill>
                  <a:srgbClr val="990099"/>
                </a:solidFill>
                <a:latin typeface="+mj-lt"/>
              </a:rPr>
              <a:t>Peace / happiness </a:t>
            </a:r>
            <a:endParaRPr lang="en-GB" sz="2800" b="1" dirty="0">
              <a:solidFill>
                <a:srgbClr val="990099"/>
              </a:solidFill>
              <a:latin typeface="+mj-lt"/>
            </a:endParaRPr>
          </a:p>
        </p:txBody>
      </p:sp>
      <p:sp>
        <p:nvSpPr>
          <p:cNvPr id="188431" name="Line 15"/>
          <p:cNvSpPr>
            <a:spLocks noChangeShapeType="1"/>
          </p:cNvSpPr>
          <p:nvPr/>
        </p:nvSpPr>
        <p:spPr bwMode="auto">
          <a:xfrm>
            <a:off x="2971800" y="2462193"/>
            <a:ext cx="1588" cy="1779588"/>
          </a:xfrm>
          <a:prstGeom prst="line">
            <a:avLst/>
          </a:prstGeom>
          <a:noFill/>
          <a:ln w="41275">
            <a:solidFill>
              <a:srgbClr val="0000FF"/>
            </a:solidFill>
            <a:round/>
            <a:headEnd/>
            <a:tailEnd type="triangle" w="med" len="med"/>
          </a:ln>
        </p:spPr>
        <p:txBody>
          <a:bodyPr wrap="none" anchor="ctr"/>
          <a:lstStyle/>
          <a:p>
            <a:endParaRPr lang="en-GB" dirty="0"/>
          </a:p>
        </p:txBody>
      </p:sp>
      <p:sp>
        <p:nvSpPr>
          <p:cNvPr id="188432" name="AutoShape 16"/>
          <p:cNvSpPr>
            <a:spLocks noChangeArrowheads="1"/>
          </p:cNvSpPr>
          <p:nvPr/>
        </p:nvSpPr>
        <p:spPr bwMode="auto">
          <a:xfrm>
            <a:off x="7086600" y="3987800"/>
            <a:ext cx="852488" cy="646113"/>
          </a:xfrm>
          <a:prstGeom prst="downArrow">
            <a:avLst>
              <a:gd name="adj1" fmla="val 50000"/>
              <a:gd name="adj2" fmla="val 25000"/>
            </a:avLst>
          </a:prstGeom>
          <a:solidFill>
            <a:schemeClr val="accent3">
              <a:lumMod val="75000"/>
            </a:schemeClr>
          </a:solidFill>
          <a:ln w="25400">
            <a:solidFill>
              <a:schemeClr val="bg1"/>
            </a:solidFill>
            <a:miter lim="800000"/>
            <a:headEnd/>
            <a:tailEnd/>
          </a:ln>
        </p:spPr>
        <p:txBody>
          <a:bodyPr wrap="none" anchor="ctr"/>
          <a:lstStyle/>
          <a:p>
            <a:pPr algn="ctr" eaLnBrk="0" hangingPunct="0"/>
            <a:endParaRPr lang="de-DE"/>
          </a:p>
        </p:txBody>
      </p:sp>
      <p:sp>
        <p:nvSpPr>
          <p:cNvPr id="188433" name="Oval 17"/>
          <p:cNvSpPr>
            <a:spLocks noChangeArrowheads="1"/>
          </p:cNvSpPr>
          <p:nvPr/>
        </p:nvSpPr>
        <p:spPr bwMode="auto">
          <a:xfrm>
            <a:off x="2641600" y="3265468"/>
            <a:ext cx="682625" cy="404813"/>
          </a:xfrm>
          <a:prstGeom prst="ellipse">
            <a:avLst/>
          </a:prstGeom>
          <a:solidFill>
            <a:srgbClr val="D60093"/>
          </a:solidFill>
          <a:ln w="9525">
            <a:solidFill>
              <a:schemeClr val="tx1"/>
            </a:solidFill>
            <a:round/>
            <a:headEnd/>
            <a:tailEnd/>
          </a:ln>
        </p:spPr>
        <p:txBody>
          <a:bodyPr wrap="none" anchor="ctr"/>
          <a:lstStyle/>
          <a:p>
            <a:pPr algn="ctr" eaLnBrk="0" hangingPunct="0"/>
            <a:endParaRPr lang="de-DE"/>
          </a:p>
        </p:txBody>
      </p:sp>
      <p:sp>
        <p:nvSpPr>
          <p:cNvPr id="188434" name="Line 18"/>
          <p:cNvSpPr>
            <a:spLocks noChangeShapeType="1"/>
          </p:cNvSpPr>
          <p:nvPr/>
        </p:nvSpPr>
        <p:spPr bwMode="auto">
          <a:xfrm rot="5400000" flipV="1">
            <a:off x="2361406" y="3182125"/>
            <a:ext cx="1587" cy="596900"/>
          </a:xfrm>
          <a:prstGeom prst="line">
            <a:avLst/>
          </a:prstGeom>
          <a:noFill/>
          <a:ln w="41275">
            <a:solidFill>
              <a:srgbClr val="0000FF"/>
            </a:solidFill>
            <a:round/>
            <a:headEnd/>
            <a:tailEnd type="triangle" w="med" len="med"/>
          </a:ln>
        </p:spPr>
        <p:txBody>
          <a:bodyPr wrap="none" anchor="ctr"/>
          <a:lstStyle/>
          <a:p>
            <a:endParaRPr lang="en-GB" dirty="0"/>
          </a:p>
        </p:txBody>
      </p:sp>
      <p:sp>
        <p:nvSpPr>
          <p:cNvPr id="188435" name="Line 19"/>
          <p:cNvSpPr>
            <a:spLocks noChangeShapeType="1"/>
          </p:cNvSpPr>
          <p:nvPr/>
        </p:nvSpPr>
        <p:spPr bwMode="auto">
          <a:xfrm rot="5400000">
            <a:off x="3642519" y="3139262"/>
            <a:ext cx="1587" cy="682625"/>
          </a:xfrm>
          <a:prstGeom prst="line">
            <a:avLst/>
          </a:prstGeom>
          <a:noFill/>
          <a:ln w="41275">
            <a:solidFill>
              <a:srgbClr val="0000FF"/>
            </a:solidFill>
            <a:round/>
            <a:headEnd/>
            <a:tailEnd type="triangle" w="med" len="med"/>
          </a:ln>
        </p:spPr>
        <p:txBody>
          <a:bodyPr wrap="none" anchor="ctr"/>
          <a:lstStyle/>
          <a:p>
            <a:endParaRPr lang="en-GB" dirty="0"/>
          </a:p>
        </p:txBody>
      </p:sp>
      <p:sp>
        <p:nvSpPr>
          <p:cNvPr id="188428" name="Oval 12">
            <a:hlinkClick r:id="rId3" action="ppaction://hlinkpres?slideindex=1&amp;slidetitle="/>
          </p:cNvPr>
          <p:cNvSpPr>
            <a:spLocks noChangeAspect="1" noChangeArrowheads="1"/>
          </p:cNvSpPr>
          <p:nvPr/>
        </p:nvSpPr>
        <p:spPr bwMode="auto">
          <a:xfrm>
            <a:off x="1447800" y="1214418"/>
            <a:ext cx="3136900" cy="1466850"/>
          </a:xfrm>
          <a:prstGeom prst="ellipse">
            <a:avLst/>
          </a:prstGeom>
          <a:solidFill>
            <a:srgbClr val="CCFFFF"/>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2800" b="1" dirty="0">
                <a:solidFill>
                  <a:srgbClr val="003399"/>
                </a:solidFill>
                <a:effectLst>
                  <a:outerShdw blurRad="38100" dist="38100" dir="2700000" algn="tl">
                    <a:srgbClr val="000000">
                      <a:alpha val="43137"/>
                    </a:srgbClr>
                  </a:outerShdw>
                </a:effectLst>
              </a:rPr>
              <a:t>GOD </a:t>
            </a:r>
          </a:p>
          <a:p>
            <a:pPr algn="ctr" eaLnBrk="0" hangingPunct="0"/>
            <a:r>
              <a:rPr lang="en-GB" sz="2800" b="1" dirty="0">
                <a:solidFill>
                  <a:srgbClr val="003399"/>
                </a:solidFill>
                <a:effectLst>
                  <a:outerShdw blurRad="38100" dist="38100" dir="2700000" algn="tl">
                    <a:srgbClr val="000000">
                      <a:alpha val="43137"/>
                    </a:srgbClr>
                  </a:outerShdw>
                </a:effectLst>
              </a:rPr>
              <a:t>Higher Purpose</a:t>
            </a:r>
          </a:p>
        </p:txBody>
      </p:sp>
      <p:sp>
        <p:nvSpPr>
          <p:cNvPr id="2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kern="0" spc="-70" dirty="0">
                <a:solidFill>
                  <a:schemeClr val="bg2">
                    <a:lumMod val="10000"/>
                  </a:schemeClr>
                </a:solidFill>
                <a:effectLst>
                  <a:outerShdw blurRad="38100" dist="38100" dir="2700000" algn="tl">
                    <a:srgbClr val="000000">
                      <a:alpha val="43137"/>
                    </a:srgbClr>
                  </a:outerShdw>
                </a:effectLst>
                <a:latin typeface="+mj-lt"/>
                <a:ea typeface="+mj-lt"/>
                <a:cs typeface="+mj-lt"/>
              </a:rPr>
              <a:t>The Pair System </a:t>
            </a:r>
            <a:r>
              <a:rPr lang="en-GB" sz="4000" b="1" kern="0" spc="-70" dirty="0" smtClean="0">
                <a:solidFill>
                  <a:schemeClr val="bg2">
                    <a:lumMod val="10000"/>
                  </a:schemeClr>
                </a:solidFill>
                <a:effectLst>
                  <a:outerShdw blurRad="38100" dist="38100" dir="2700000" algn="tl">
                    <a:srgbClr val="000000">
                      <a:alpha val="43137"/>
                    </a:srgbClr>
                  </a:outerShdw>
                </a:effectLst>
                <a:latin typeface="+mj-lt"/>
                <a:ea typeface="+mj-lt"/>
                <a:cs typeface="+mj-lt"/>
              </a:rPr>
              <a:t> - higher purpose </a:t>
            </a:r>
            <a:endParaRPr lang="en-GB" sz="4000" b="1" kern="0" spc="-70"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21" name="Text Box 20"/>
          <p:cNvSpPr txBox="1">
            <a:spLocks noChangeArrowheads="1"/>
          </p:cNvSpPr>
          <p:nvPr/>
        </p:nvSpPr>
        <p:spPr bwMode="auto">
          <a:xfrm>
            <a:off x="1143000" y="5257800"/>
            <a:ext cx="3733800" cy="101566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r>
              <a:rPr lang="en-GB" sz="3000" b="1" dirty="0">
                <a:solidFill>
                  <a:schemeClr val="bg2">
                    <a:lumMod val="10000"/>
                  </a:schemeClr>
                </a:solidFill>
                <a:latin typeface="+mj-lt"/>
              </a:rPr>
              <a:t>Development</a:t>
            </a:r>
          </a:p>
          <a:p>
            <a:pPr algn="ctr" eaLnBrk="0" hangingPunct="0"/>
            <a:r>
              <a:rPr lang="en-GB" sz="3000" b="1" dirty="0">
                <a:solidFill>
                  <a:schemeClr val="bg2">
                    <a:lumMod val="10000"/>
                  </a:schemeClr>
                </a:solidFill>
                <a:latin typeface="+mj-lt"/>
              </a:rPr>
              <a:t>Realise </a:t>
            </a:r>
            <a:r>
              <a:rPr lang="en-GB" sz="3000" b="1" dirty="0" smtClean="0">
                <a:solidFill>
                  <a:schemeClr val="bg2">
                    <a:lumMod val="10000"/>
                  </a:schemeClr>
                </a:solidFill>
                <a:latin typeface="+mj-lt"/>
              </a:rPr>
              <a:t>the purpose</a:t>
            </a:r>
            <a:endParaRPr lang="en-GB" sz="3000" b="1" dirty="0">
              <a:solidFill>
                <a:schemeClr val="bg2">
                  <a:lumMod val="10000"/>
                </a:schemeClr>
              </a:solidFill>
              <a:latin typeface="+mj-lt"/>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0" name="Text Box 20"/>
          <p:cNvSpPr txBox="1">
            <a:spLocks noChangeArrowheads="1"/>
          </p:cNvSpPr>
          <p:nvPr/>
        </p:nvSpPr>
        <p:spPr bwMode="auto">
          <a:xfrm>
            <a:off x="495300" y="2468563"/>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a:solidFill>
                  <a:schemeClr val="bg2">
                    <a:lumMod val="90000"/>
                  </a:schemeClr>
                </a:solidFill>
                <a:latin typeface="+mj-lt"/>
              </a:rPr>
              <a:t>Husband </a:t>
            </a:r>
            <a:r>
              <a:rPr lang="en-GB" sz="3600" b="1" dirty="0" smtClean="0">
                <a:solidFill>
                  <a:schemeClr val="bg2">
                    <a:lumMod val="90000"/>
                  </a:schemeClr>
                </a:solidFill>
                <a:latin typeface="+mj-lt"/>
              </a:rPr>
              <a:t>                                                     </a:t>
            </a:r>
            <a:r>
              <a:rPr lang="en-GB" sz="3600" b="1" dirty="0">
                <a:solidFill>
                  <a:schemeClr val="bg2">
                    <a:lumMod val="90000"/>
                  </a:schemeClr>
                </a:solidFill>
                <a:latin typeface="+mj-lt"/>
              </a:rPr>
              <a:t>Wife</a:t>
            </a:r>
          </a:p>
        </p:txBody>
      </p:sp>
      <p:sp>
        <p:nvSpPr>
          <p:cNvPr id="133142" name="Text Box 22"/>
          <p:cNvSpPr txBox="1">
            <a:spLocks noChangeArrowheads="1"/>
          </p:cNvSpPr>
          <p:nvPr/>
        </p:nvSpPr>
        <p:spPr bwMode="auto">
          <a:xfrm>
            <a:off x="495300" y="5592763"/>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a:solidFill>
                  <a:schemeClr val="bg2">
                    <a:lumMod val="90000"/>
                  </a:schemeClr>
                </a:solidFill>
                <a:latin typeface="+mj-lt"/>
              </a:rPr>
              <a:t>Human Being            </a:t>
            </a:r>
            <a:r>
              <a:rPr lang="en-GB" sz="3600" b="1" dirty="0" smtClean="0">
                <a:solidFill>
                  <a:schemeClr val="bg2">
                    <a:lumMod val="90000"/>
                  </a:schemeClr>
                </a:solidFill>
                <a:latin typeface="+mj-lt"/>
              </a:rPr>
              <a:t>                </a:t>
            </a:r>
            <a:r>
              <a:rPr lang="en-GB" sz="3600" b="1" dirty="0">
                <a:solidFill>
                  <a:schemeClr val="bg2">
                    <a:lumMod val="90000"/>
                  </a:schemeClr>
                </a:solidFill>
                <a:latin typeface="+mj-lt"/>
              </a:rPr>
              <a:t>Environment</a:t>
            </a:r>
          </a:p>
        </p:txBody>
      </p:sp>
      <p:sp>
        <p:nvSpPr>
          <p:cNvPr id="133143" name="Text Box 23"/>
          <p:cNvSpPr txBox="1">
            <a:spLocks noChangeArrowheads="1"/>
          </p:cNvSpPr>
          <p:nvPr/>
        </p:nvSpPr>
        <p:spPr bwMode="auto">
          <a:xfrm>
            <a:off x="495300" y="4602163"/>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a:solidFill>
                  <a:schemeClr val="bg2">
                    <a:lumMod val="90000"/>
                  </a:schemeClr>
                </a:solidFill>
                <a:latin typeface="+mj-lt"/>
              </a:rPr>
              <a:t>Government   </a:t>
            </a:r>
            <a:r>
              <a:rPr lang="en-GB" sz="3600" b="1" dirty="0" smtClean="0">
                <a:solidFill>
                  <a:schemeClr val="bg2">
                    <a:lumMod val="90000"/>
                  </a:schemeClr>
                </a:solidFill>
                <a:latin typeface="+mj-lt"/>
              </a:rPr>
              <a:t>                                       </a:t>
            </a:r>
            <a:r>
              <a:rPr lang="en-GB" sz="3600" b="1" dirty="0">
                <a:solidFill>
                  <a:schemeClr val="bg2">
                    <a:lumMod val="90000"/>
                  </a:schemeClr>
                </a:solidFill>
                <a:latin typeface="+mj-lt"/>
              </a:rPr>
              <a:t>People</a:t>
            </a:r>
          </a:p>
        </p:txBody>
      </p:sp>
      <p:sp>
        <p:nvSpPr>
          <p:cNvPr id="133139" name="Text Box 19"/>
          <p:cNvSpPr txBox="1">
            <a:spLocks noChangeArrowheads="1"/>
          </p:cNvSpPr>
          <p:nvPr/>
        </p:nvSpPr>
        <p:spPr bwMode="auto">
          <a:xfrm>
            <a:off x="495300" y="3535363"/>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smtClean="0">
                <a:solidFill>
                  <a:schemeClr val="bg2">
                    <a:lumMod val="90000"/>
                  </a:schemeClr>
                </a:solidFill>
                <a:latin typeface="+mj-lt"/>
              </a:rPr>
              <a:t>Parent                                                         </a:t>
            </a:r>
            <a:r>
              <a:rPr lang="en-GB" sz="3600" b="1" dirty="0">
                <a:solidFill>
                  <a:schemeClr val="bg2">
                    <a:lumMod val="90000"/>
                  </a:schemeClr>
                </a:solidFill>
                <a:latin typeface="+mj-lt"/>
              </a:rPr>
              <a:t>Child</a:t>
            </a:r>
          </a:p>
        </p:txBody>
      </p:sp>
      <p:sp>
        <p:nvSpPr>
          <p:cNvPr id="133141" name="Text Box 21"/>
          <p:cNvSpPr txBox="1">
            <a:spLocks noChangeArrowheads="1"/>
          </p:cNvSpPr>
          <p:nvPr/>
        </p:nvSpPr>
        <p:spPr bwMode="auto">
          <a:xfrm>
            <a:off x="495300" y="1447800"/>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a:solidFill>
                  <a:schemeClr val="bg2">
                    <a:lumMod val="90000"/>
                  </a:schemeClr>
                </a:solidFill>
                <a:latin typeface="+mj-lt"/>
              </a:rPr>
              <a:t>Mind      </a:t>
            </a:r>
            <a:r>
              <a:rPr lang="en-GB" sz="3600" b="1" dirty="0" smtClean="0">
                <a:solidFill>
                  <a:schemeClr val="bg2">
                    <a:lumMod val="90000"/>
                  </a:schemeClr>
                </a:solidFill>
                <a:latin typeface="+mj-lt"/>
              </a:rPr>
              <a:t>                                                       </a:t>
            </a:r>
            <a:r>
              <a:rPr lang="en-GB" sz="3600" b="1" dirty="0">
                <a:solidFill>
                  <a:schemeClr val="bg2">
                    <a:lumMod val="90000"/>
                  </a:schemeClr>
                </a:solidFill>
                <a:latin typeface="+mj-lt"/>
              </a:rPr>
              <a:t>Body</a:t>
            </a:r>
          </a:p>
        </p:txBody>
      </p:sp>
      <p:sp>
        <p:nvSpPr>
          <p:cNvPr id="32775" name="Line 3"/>
          <p:cNvSpPr>
            <a:spLocks noChangeShapeType="1"/>
          </p:cNvSpPr>
          <p:nvPr/>
        </p:nvSpPr>
        <p:spPr bwMode="auto">
          <a:xfrm rot="5400000">
            <a:off x="5613400" y="3175000"/>
            <a:ext cx="0" cy="660400"/>
          </a:xfrm>
          <a:prstGeom prst="line">
            <a:avLst/>
          </a:prstGeom>
          <a:noFill/>
          <a:ln w="41275">
            <a:solidFill>
              <a:srgbClr val="0000FF"/>
            </a:solidFill>
            <a:round/>
            <a:headEnd/>
            <a:tailEnd type="triangle" w="med" len="med"/>
          </a:ln>
        </p:spPr>
        <p:txBody>
          <a:bodyPr wrap="none" anchor="ctr"/>
          <a:lstStyle/>
          <a:p>
            <a:endParaRPr lang="en-GB" dirty="0"/>
          </a:p>
        </p:txBody>
      </p:sp>
      <p:sp>
        <p:nvSpPr>
          <p:cNvPr id="32776" name="AutoShape 24"/>
          <p:cNvSpPr>
            <a:spLocks noChangeAspect="1" noChangeArrowheads="1"/>
          </p:cNvSpPr>
          <p:nvPr/>
        </p:nvSpPr>
        <p:spPr bwMode="auto">
          <a:xfrm>
            <a:off x="3219450" y="1905000"/>
            <a:ext cx="3467100" cy="3200400"/>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32779" name="Oval 25">
            <a:hlinkClick r:id="rId3"/>
          </p:cNvPr>
          <p:cNvSpPr>
            <a:spLocks noChangeArrowheads="1"/>
          </p:cNvSpPr>
          <p:nvPr/>
        </p:nvSpPr>
        <p:spPr bwMode="auto">
          <a:xfrm>
            <a:off x="2476500" y="3048000"/>
            <a:ext cx="1550988" cy="914400"/>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Subject</a:t>
            </a:r>
          </a:p>
          <a:p>
            <a:pPr algn="ctr" eaLnBrk="0" hangingPunct="0">
              <a:defRPr/>
            </a:pPr>
            <a:r>
              <a:rPr lang="en-GB" sz="2000" b="1" dirty="0">
                <a:solidFill>
                  <a:srgbClr val="FFFFCC"/>
                </a:solidFill>
              </a:rPr>
              <a:t>partner</a:t>
            </a:r>
          </a:p>
        </p:txBody>
      </p:sp>
      <p:sp>
        <p:nvSpPr>
          <p:cNvPr id="32780" name="Oval 26">
            <a:hlinkClick r:id="rId3"/>
          </p:cNvPr>
          <p:cNvSpPr>
            <a:spLocks noChangeArrowheads="1"/>
          </p:cNvSpPr>
          <p:nvPr/>
        </p:nvSpPr>
        <p:spPr bwMode="auto">
          <a:xfrm>
            <a:off x="5961063" y="3017838"/>
            <a:ext cx="1550987" cy="944562"/>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Object</a:t>
            </a:r>
          </a:p>
          <a:p>
            <a:pPr algn="ctr" eaLnBrk="0" hangingPunct="0">
              <a:defRPr/>
            </a:pPr>
            <a:r>
              <a:rPr lang="en-GB" sz="2000" b="1" dirty="0">
                <a:solidFill>
                  <a:srgbClr val="FFFFCC"/>
                </a:solidFill>
              </a:rPr>
              <a:t>partner</a:t>
            </a:r>
          </a:p>
        </p:txBody>
      </p:sp>
      <p:grpSp>
        <p:nvGrpSpPr>
          <p:cNvPr id="2" name="Group 27"/>
          <p:cNvGrpSpPr>
            <a:grpSpLocks/>
          </p:cNvGrpSpPr>
          <p:nvPr/>
        </p:nvGrpSpPr>
        <p:grpSpPr bwMode="auto">
          <a:xfrm rot="5400000">
            <a:off x="4433093" y="2253457"/>
            <a:ext cx="1039813" cy="2476500"/>
            <a:chOff x="2016" y="1824"/>
            <a:chExt cx="635" cy="909"/>
          </a:xfrm>
        </p:grpSpPr>
        <p:sp>
          <p:nvSpPr>
            <p:cNvPr id="133148" name="Freeform 28"/>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133149" name="Freeform 29"/>
            <p:cNvSpPr>
              <a:spLocks/>
            </p:cNvSpPr>
            <p:nvPr/>
          </p:nvSpPr>
          <p:spPr bwMode="auto">
            <a:xfrm>
              <a:off x="2448" y="1837"/>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32782" name="Oval 30">
            <a:hlinkClick r:id="rId3"/>
          </p:cNvPr>
          <p:cNvSpPr>
            <a:spLocks noChangeArrowheads="1"/>
          </p:cNvSpPr>
          <p:nvPr/>
        </p:nvSpPr>
        <p:spPr bwMode="auto">
          <a:xfrm>
            <a:off x="4173538" y="4313238"/>
            <a:ext cx="1550987" cy="944562"/>
          </a:xfrm>
          <a:prstGeom prst="ellipse">
            <a:avLst/>
          </a:prstGeom>
          <a:solidFill>
            <a:srgbClr val="FFCCCC"/>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333399"/>
                </a:solidFill>
              </a:rPr>
              <a:t>Union</a:t>
            </a:r>
          </a:p>
        </p:txBody>
      </p:sp>
      <p:sp>
        <p:nvSpPr>
          <p:cNvPr id="32781" name="Line 32"/>
          <p:cNvSpPr>
            <a:spLocks noChangeShapeType="1"/>
          </p:cNvSpPr>
          <p:nvPr/>
        </p:nvSpPr>
        <p:spPr bwMode="auto">
          <a:xfrm>
            <a:off x="4953000" y="2590800"/>
            <a:ext cx="0" cy="1676400"/>
          </a:xfrm>
          <a:prstGeom prst="line">
            <a:avLst/>
          </a:prstGeom>
          <a:noFill/>
          <a:ln w="41275">
            <a:solidFill>
              <a:srgbClr val="0000FF"/>
            </a:solidFill>
            <a:round/>
            <a:headEnd/>
            <a:tailEnd type="triangle" w="med" len="med"/>
          </a:ln>
        </p:spPr>
        <p:txBody>
          <a:bodyPr wrap="none" anchor="ctr"/>
          <a:lstStyle/>
          <a:p>
            <a:endParaRPr lang="en-GB" dirty="0"/>
          </a:p>
        </p:txBody>
      </p:sp>
      <p:sp>
        <p:nvSpPr>
          <p:cNvPr id="3" name="Oval 33"/>
          <p:cNvSpPr>
            <a:spLocks noChangeArrowheads="1"/>
          </p:cNvSpPr>
          <p:nvPr/>
        </p:nvSpPr>
        <p:spPr bwMode="auto">
          <a:xfrm>
            <a:off x="4635500" y="3309938"/>
            <a:ext cx="660400" cy="38100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sp>
        <p:nvSpPr>
          <p:cNvPr id="32783" name="Line 34"/>
          <p:cNvSpPr>
            <a:spLocks noChangeShapeType="1"/>
          </p:cNvSpPr>
          <p:nvPr/>
        </p:nvSpPr>
        <p:spPr bwMode="auto">
          <a:xfrm rot="5400000" flipV="1">
            <a:off x="4333875" y="3216275"/>
            <a:ext cx="0" cy="577850"/>
          </a:xfrm>
          <a:prstGeom prst="line">
            <a:avLst/>
          </a:prstGeom>
          <a:noFill/>
          <a:ln w="41275">
            <a:solidFill>
              <a:srgbClr val="0000FF"/>
            </a:solidFill>
            <a:round/>
            <a:headEnd/>
            <a:tailEnd type="triangle" w="med" len="med"/>
          </a:ln>
        </p:spPr>
        <p:txBody>
          <a:bodyPr wrap="none" anchor="ctr"/>
          <a:lstStyle/>
          <a:p>
            <a:endParaRPr lang="en-GB" dirty="0"/>
          </a:p>
        </p:txBody>
      </p:sp>
      <p:sp>
        <p:nvSpPr>
          <p:cNvPr id="32784" name="Line 35"/>
          <p:cNvSpPr>
            <a:spLocks noChangeShapeType="1"/>
          </p:cNvSpPr>
          <p:nvPr/>
        </p:nvSpPr>
        <p:spPr bwMode="auto">
          <a:xfrm rot="5400000">
            <a:off x="5613400" y="3175000"/>
            <a:ext cx="0" cy="660400"/>
          </a:xfrm>
          <a:prstGeom prst="line">
            <a:avLst/>
          </a:prstGeom>
          <a:noFill/>
          <a:ln w="41275">
            <a:solidFill>
              <a:srgbClr val="0000FF"/>
            </a:solidFill>
            <a:round/>
            <a:headEnd/>
            <a:tailEnd type="triangle" w="med" len="med"/>
          </a:ln>
        </p:spPr>
        <p:txBody>
          <a:bodyPr wrap="none" anchor="ctr"/>
          <a:lstStyle/>
          <a:p>
            <a:endParaRPr lang="en-GB" dirty="0"/>
          </a:p>
        </p:txBody>
      </p:sp>
      <p:sp>
        <p:nvSpPr>
          <p:cNvPr id="188428" name="Oval 12">
            <a:hlinkClick r:id="rId3"/>
          </p:cNvPr>
          <p:cNvSpPr>
            <a:spLocks noChangeAspect="1" noChangeArrowheads="1"/>
          </p:cNvSpPr>
          <p:nvPr/>
        </p:nvSpPr>
        <p:spPr bwMode="auto">
          <a:xfrm>
            <a:off x="3340100" y="1219200"/>
            <a:ext cx="3136900" cy="1466850"/>
          </a:xfrm>
          <a:prstGeom prst="ellipse">
            <a:avLst/>
          </a:prstGeom>
          <a:solidFill>
            <a:srgbClr val="CCFFFF"/>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003399"/>
                </a:solidFill>
                <a:effectLst>
                  <a:outerShdw blurRad="38100" dist="38100" dir="2700000" algn="tl">
                    <a:srgbClr val="000000">
                      <a:alpha val="43137"/>
                    </a:srgbClr>
                  </a:outerShdw>
                </a:effectLst>
              </a:rPr>
              <a:t>GOD </a:t>
            </a:r>
          </a:p>
          <a:p>
            <a:pPr algn="ctr" eaLnBrk="0" hangingPunct="0">
              <a:defRPr/>
            </a:pPr>
            <a:r>
              <a:rPr lang="en-GB" sz="2800" b="1" dirty="0">
                <a:solidFill>
                  <a:srgbClr val="003399"/>
                </a:solidFill>
                <a:effectLst>
                  <a:outerShdw blurRad="38100" dist="38100" dir="2700000" algn="tl">
                    <a:srgbClr val="000000">
                      <a:alpha val="43137"/>
                    </a:srgbClr>
                  </a:outerShdw>
                </a:effectLst>
              </a:rPr>
              <a:t>Higher Purpose</a:t>
            </a:r>
          </a:p>
        </p:txBody>
      </p:sp>
      <p:sp>
        <p:nvSpPr>
          <p:cNvPr id="2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700" b="1" kern="0" spc="-70" dirty="0">
                <a:solidFill>
                  <a:schemeClr val="bg2">
                    <a:lumMod val="10000"/>
                  </a:schemeClr>
                </a:solidFill>
                <a:effectLst>
                  <a:outerShdw blurRad="38100" dist="38100" dir="2700000" algn="tl">
                    <a:srgbClr val="000000">
                      <a:alpha val="43137"/>
                    </a:srgbClr>
                  </a:outerShdw>
                </a:effectLst>
                <a:latin typeface="+mj-lt"/>
                <a:ea typeface="+mj-lt"/>
                <a:cs typeface="+mj-lt"/>
              </a:rPr>
              <a:t>The Pair System – Living for the Sake of Others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41"/>
                                        </p:tgtEl>
                                        <p:attrNameLst>
                                          <p:attrName>style.visibility</p:attrName>
                                        </p:attrNameLst>
                                      </p:cBhvr>
                                      <p:to>
                                        <p:strVal val="visible"/>
                                      </p:to>
                                    </p:set>
                                    <p:anim calcmode="lin" valueType="num">
                                      <p:cBhvr>
                                        <p:cTn id="7" dur="500" fill="hold"/>
                                        <p:tgtEl>
                                          <p:spTgt spid="133141"/>
                                        </p:tgtEl>
                                        <p:attrNameLst>
                                          <p:attrName>ppt_w</p:attrName>
                                        </p:attrNameLst>
                                      </p:cBhvr>
                                      <p:tavLst>
                                        <p:tav tm="0">
                                          <p:val>
                                            <p:fltVal val="0"/>
                                          </p:val>
                                        </p:tav>
                                        <p:tav tm="100000">
                                          <p:val>
                                            <p:strVal val="#ppt_w"/>
                                          </p:val>
                                        </p:tav>
                                      </p:tavLst>
                                    </p:anim>
                                    <p:anim calcmode="lin" valueType="num">
                                      <p:cBhvr>
                                        <p:cTn id="8" dur="500" fill="hold"/>
                                        <p:tgtEl>
                                          <p:spTgt spid="13314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3140"/>
                                        </p:tgtEl>
                                        <p:attrNameLst>
                                          <p:attrName>style.visibility</p:attrName>
                                        </p:attrNameLst>
                                      </p:cBhvr>
                                      <p:to>
                                        <p:strVal val="visible"/>
                                      </p:to>
                                    </p:set>
                                    <p:anim calcmode="lin" valueType="num">
                                      <p:cBhvr>
                                        <p:cTn id="13" dur="500" fill="hold"/>
                                        <p:tgtEl>
                                          <p:spTgt spid="133140"/>
                                        </p:tgtEl>
                                        <p:attrNameLst>
                                          <p:attrName>ppt_w</p:attrName>
                                        </p:attrNameLst>
                                      </p:cBhvr>
                                      <p:tavLst>
                                        <p:tav tm="0">
                                          <p:val>
                                            <p:fltVal val="0"/>
                                          </p:val>
                                        </p:tav>
                                        <p:tav tm="100000">
                                          <p:val>
                                            <p:strVal val="#ppt_w"/>
                                          </p:val>
                                        </p:tav>
                                      </p:tavLst>
                                    </p:anim>
                                    <p:anim calcmode="lin" valueType="num">
                                      <p:cBhvr>
                                        <p:cTn id="14" dur="500" fill="hold"/>
                                        <p:tgtEl>
                                          <p:spTgt spid="13314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3139"/>
                                        </p:tgtEl>
                                        <p:attrNameLst>
                                          <p:attrName>style.visibility</p:attrName>
                                        </p:attrNameLst>
                                      </p:cBhvr>
                                      <p:to>
                                        <p:strVal val="visible"/>
                                      </p:to>
                                    </p:set>
                                    <p:anim calcmode="lin" valueType="num">
                                      <p:cBhvr>
                                        <p:cTn id="19" dur="500" fill="hold"/>
                                        <p:tgtEl>
                                          <p:spTgt spid="133139"/>
                                        </p:tgtEl>
                                        <p:attrNameLst>
                                          <p:attrName>ppt_w</p:attrName>
                                        </p:attrNameLst>
                                      </p:cBhvr>
                                      <p:tavLst>
                                        <p:tav tm="0">
                                          <p:val>
                                            <p:fltVal val="0"/>
                                          </p:val>
                                        </p:tav>
                                        <p:tav tm="100000">
                                          <p:val>
                                            <p:strVal val="#ppt_w"/>
                                          </p:val>
                                        </p:tav>
                                      </p:tavLst>
                                    </p:anim>
                                    <p:anim calcmode="lin" valueType="num">
                                      <p:cBhvr>
                                        <p:cTn id="20" dur="500" fill="hold"/>
                                        <p:tgtEl>
                                          <p:spTgt spid="13313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3143"/>
                                        </p:tgtEl>
                                        <p:attrNameLst>
                                          <p:attrName>style.visibility</p:attrName>
                                        </p:attrNameLst>
                                      </p:cBhvr>
                                      <p:to>
                                        <p:strVal val="visible"/>
                                      </p:to>
                                    </p:set>
                                    <p:anim calcmode="lin" valueType="num">
                                      <p:cBhvr>
                                        <p:cTn id="25" dur="500" fill="hold"/>
                                        <p:tgtEl>
                                          <p:spTgt spid="133143"/>
                                        </p:tgtEl>
                                        <p:attrNameLst>
                                          <p:attrName>ppt_w</p:attrName>
                                        </p:attrNameLst>
                                      </p:cBhvr>
                                      <p:tavLst>
                                        <p:tav tm="0">
                                          <p:val>
                                            <p:fltVal val="0"/>
                                          </p:val>
                                        </p:tav>
                                        <p:tav tm="100000">
                                          <p:val>
                                            <p:strVal val="#ppt_w"/>
                                          </p:val>
                                        </p:tav>
                                      </p:tavLst>
                                    </p:anim>
                                    <p:anim calcmode="lin" valueType="num">
                                      <p:cBhvr>
                                        <p:cTn id="26" dur="500" fill="hold"/>
                                        <p:tgtEl>
                                          <p:spTgt spid="13314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3142"/>
                                        </p:tgtEl>
                                        <p:attrNameLst>
                                          <p:attrName>style.visibility</p:attrName>
                                        </p:attrNameLst>
                                      </p:cBhvr>
                                      <p:to>
                                        <p:strVal val="visible"/>
                                      </p:to>
                                    </p:set>
                                    <p:anim calcmode="lin" valueType="num">
                                      <p:cBhvr>
                                        <p:cTn id="31" dur="500" fill="hold"/>
                                        <p:tgtEl>
                                          <p:spTgt spid="133142"/>
                                        </p:tgtEl>
                                        <p:attrNameLst>
                                          <p:attrName>ppt_w</p:attrName>
                                        </p:attrNameLst>
                                      </p:cBhvr>
                                      <p:tavLst>
                                        <p:tav tm="0">
                                          <p:val>
                                            <p:fltVal val="0"/>
                                          </p:val>
                                        </p:tav>
                                        <p:tav tm="100000">
                                          <p:val>
                                            <p:strVal val="#ppt_w"/>
                                          </p:val>
                                        </p:tav>
                                      </p:tavLst>
                                    </p:anim>
                                    <p:anim calcmode="lin" valueType="num">
                                      <p:cBhvr>
                                        <p:cTn id="32" dur="500" fill="hold"/>
                                        <p:tgtEl>
                                          <p:spTgt spid="1331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0" grpId="0" animBg="1" autoUpdateAnimBg="0"/>
      <p:bldP spid="133142" grpId="0" animBg="1" autoUpdateAnimBg="0"/>
      <p:bldP spid="133143" grpId="0" animBg="1" autoUpdateAnimBg="0"/>
      <p:bldP spid="133139" grpId="0" animBg="1" autoUpdateAnimBg="0"/>
      <p:bldP spid="13314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4" name="Text Box 6"/>
          <p:cNvSpPr txBox="1">
            <a:spLocks noChangeArrowheads="1"/>
          </p:cNvSpPr>
          <p:nvPr/>
        </p:nvSpPr>
        <p:spPr bwMode="auto">
          <a:xfrm>
            <a:off x="2895600" y="1143000"/>
            <a:ext cx="4114800" cy="646113"/>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chemeClr val="bg2">
                    <a:lumMod val="10000"/>
                  </a:schemeClr>
                </a:solidFill>
                <a:latin typeface="+mj-lt"/>
              </a:rPr>
              <a:t>1. Individual Peace</a:t>
            </a:r>
          </a:p>
        </p:txBody>
      </p:sp>
      <p:sp>
        <p:nvSpPr>
          <p:cNvPr id="13323" name="Rectangle 22"/>
          <p:cNvSpPr>
            <a:spLocks noGrp="1" noChangeArrowheads="1"/>
          </p:cNvSpPr>
          <p:nvPr>
            <p:ph type="title" idx="4294967295"/>
          </p:nvPr>
        </p:nvSpPr>
        <p:spPr>
          <a:xfrm>
            <a:off x="0" y="0"/>
            <a:ext cx="9906000" cy="792000"/>
          </a:xfr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oAutofit/>
          </a:bodyPr>
          <a:lstStyle/>
          <a:p>
            <a:pPr eaLnBrk="1" hangingPunct="1">
              <a:defRPr/>
            </a:pPr>
            <a:r>
              <a:rPr lang="en-GB" sz="3800" dirty="0" smtClean="0">
                <a:solidFill>
                  <a:schemeClr val="bg2">
                    <a:lumMod val="10000"/>
                  </a:schemeClr>
                </a:solidFill>
                <a:effectLst>
                  <a:outerShdw blurRad="38100" dist="38100" dir="2700000" algn="tl">
                    <a:srgbClr val="000000">
                      <a:alpha val="43137"/>
                    </a:srgbClr>
                  </a:outerShdw>
                </a:effectLst>
              </a:rPr>
              <a:t>Foundation for Lasting Peace and Happiness</a:t>
            </a:r>
          </a:p>
        </p:txBody>
      </p:sp>
      <p:sp>
        <p:nvSpPr>
          <p:cNvPr id="15" name="AutoShape 2"/>
          <p:cNvSpPr>
            <a:spLocks noChangeAspect="1" noChangeArrowheads="1"/>
          </p:cNvSpPr>
          <p:nvPr/>
        </p:nvSpPr>
        <p:spPr bwMode="auto">
          <a:xfrm>
            <a:off x="4011613" y="3200400"/>
            <a:ext cx="1849437"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16" name="Oval 3">
            <a:hlinkClick r:id="rId3" action="ppaction://hlinkpres?slideindex=1&amp;slidetitle="/>
          </p:cNvPr>
          <p:cNvSpPr>
            <a:spLocks noChangeAspect="1" noChangeArrowheads="1"/>
          </p:cNvSpPr>
          <p:nvPr/>
        </p:nvSpPr>
        <p:spPr bwMode="auto">
          <a:xfrm>
            <a:off x="1981200" y="3429000"/>
            <a:ext cx="2016125" cy="1117600"/>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Mind</a:t>
            </a:r>
          </a:p>
        </p:txBody>
      </p:sp>
      <p:sp>
        <p:nvSpPr>
          <p:cNvPr id="17" name="Oval 4">
            <a:hlinkClick r:id="rId3" action="ppaction://hlinkpres?slideindex=1&amp;slidetitle="/>
          </p:cNvPr>
          <p:cNvSpPr>
            <a:spLocks noChangeAspect="1" noChangeArrowheads="1"/>
          </p:cNvSpPr>
          <p:nvPr/>
        </p:nvSpPr>
        <p:spPr bwMode="auto">
          <a:xfrm>
            <a:off x="5867400" y="3455988"/>
            <a:ext cx="2016125" cy="111601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3500" b="1" dirty="0">
                <a:solidFill>
                  <a:srgbClr val="FFFFCC"/>
                </a:solidFill>
                <a:effectLst>
                  <a:outerShdw blurRad="38100" dist="38100" dir="2700000" algn="tl">
                    <a:srgbClr val="000000">
                      <a:alpha val="43137"/>
                    </a:srgbClr>
                  </a:outerShdw>
                </a:effectLst>
                <a:latin typeface="+mj-lt"/>
              </a:rPr>
              <a:t>Body</a:t>
            </a:r>
          </a:p>
        </p:txBody>
      </p:sp>
      <p:sp>
        <p:nvSpPr>
          <p:cNvPr id="18" name="Oval 5">
            <a:hlinkClick r:id="rId3" action="ppaction://hlinkpres?slideindex=1&amp;slidetitle="/>
          </p:cNvPr>
          <p:cNvSpPr>
            <a:spLocks noChangeAspect="1" noChangeArrowheads="1"/>
          </p:cNvSpPr>
          <p:nvPr/>
        </p:nvSpPr>
        <p:spPr bwMode="auto">
          <a:xfrm>
            <a:off x="3886200" y="2209800"/>
            <a:ext cx="2016125" cy="990600"/>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19" name="Oval 11">
            <a:hlinkClick r:id="rId3"/>
          </p:cNvPr>
          <p:cNvSpPr>
            <a:spLocks noChangeAspect="1" noChangeArrowheads="1"/>
          </p:cNvSpPr>
          <p:nvPr/>
        </p:nvSpPr>
        <p:spPr bwMode="auto">
          <a:xfrm>
            <a:off x="3927475" y="4876800"/>
            <a:ext cx="2016125" cy="91440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de-DE" sz="2400" b="1" dirty="0">
                <a:solidFill>
                  <a:schemeClr val="bg2">
                    <a:lumMod val="10000"/>
                  </a:schemeClr>
                </a:solidFill>
                <a:effectLst>
                  <a:outerShdw blurRad="38100" dist="38100" dir="2700000" algn="tl">
                    <a:srgbClr val="000000">
                      <a:alpha val="43137"/>
                    </a:srgbClr>
                  </a:outerShdw>
                </a:effectLst>
              </a:rPr>
              <a:t>True Person</a:t>
            </a:r>
          </a:p>
        </p:txBody>
      </p:sp>
      <p:sp>
        <p:nvSpPr>
          <p:cNvPr id="14345" name="Oval 13"/>
          <p:cNvSpPr>
            <a:spLocks noChangeArrowheads="1"/>
          </p:cNvSpPr>
          <p:nvPr/>
        </p:nvSpPr>
        <p:spPr bwMode="auto">
          <a:xfrm>
            <a:off x="4648200" y="3889375"/>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14"/>
          <p:cNvGrpSpPr>
            <a:grpSpLocks/>
          </p:cNvGrpSpPr>
          <p:nvPr/>
        </p:nvGrpSpPr>
        <p:grpSpPr bwMode="auto">
          <a:xfrm rot="5400000">
            <a:off x="4514850" y="3208338"/>
            <a:ext cx="809625" cy="1651000"/>
            <a:chOff x="2016" y="1824"/>
            <a:chExt cx="635" cy="909"/>
          </a:xfrm>
        </p:grpSpPr>
        <p:sp>
          <p:nvSpPr>
            <p:cNvPr id="23" name="Freeform 15"/>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GB" dirty="0"/>
            </a:p>
          </p:txBody>
        </p:sp>
        <p:sp>
          <p:nvSpPr>
            <p:cNvPr id="24" name="Freeform 16"/>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GB" dirty="0"/>
            </a:p>
          </p:txBody>
        </p:sp>
      </p:grpSp>
      <p:sp>
        <p:nvSpPr>
          <p:cNvPr id="14347" name="Freeform 14"/>
          <p:cNvSpPr>
            <a:spLocks/>
          </p:cNvSpPr>
          <p:nvPr/>
        </p:nvSpPr>
        <p:spPr bwMode="auto">
          <a:xfrm>
            <a:off x="5638800" y="2438400"/>
            <a:ext cx="1371600" cy="381000"/>
          </a:xfrm>
          <a:custGeom>
            <a:avLst/>
            <a:gdLst>
              <a:gd name="T0" fmla="*/ 0 w 720"/>
              <a:gd name="T1" fmla="*/ 2147483647 h 432"/>
              <a:gd name="T2" fmla="*/ 2147483647 w 720"/>
              <a:gd name="T3" fmla="*/ 2147483647 h 432"/>
              <a:gd name="T4" fmla="*/ 2147483647 w 720"/>
              <a:gd name="T5" fmla="*/ 2147483647 h 432"/>
              <a:gd name="T6" fmla="*/ 2147483647 w 720"/>
              <a:gd name="T7" fmla="*/ 0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0" y="432"/>
                </a:moveTo>
                <a:cubicBezTo>
                  <a:pt x="60" y="344"/>
                  <a:pt x="120" y="256"/>
                  <a:pt x="192" y="192"/>
                </a:cubicBezTo>
                <a:cubicBezTo>
                  <a:pt x="264" y="128"/>
                  <a:pt x="344" y="80"/>
                  <a:pt x="432" y="48"/>
                </a:cubicBezTo>
                <a:cubicBezTo>
                  <a:pt x="520" y="16"/>
                  <a:pt x="672" y="8"/>
                  <a:pt x="720" y="0"/>
                </a:cubicBezTo>
              </a:path>
            </a:pathLst>
          </a:custGeom>
          <a:noFill/>
          <a:ln w="92075">
            <a:solidFill>
              <a:srgbClr val="993366"/>
            </a:solidFill>
            <a:round/>
            <a:headEnd type="triangle" w="med" len="med"/>
            <a:tailEnd/>
          </a:ln>
        </p:spPr>
        <p:txBody>
          <a:bodyPr/>
          <a:lstStyle/>
          <a:p>
            <a:endParaRPr lang="en-GB" dirty="0"/>
          </a:p>
        </p:txBody>
      </p:sp>
      <p:sp>
        <p:nvSpPr>
          <p:cNvPr id="27" name="Rectangle 26"/>
          <p:cNvSpPr>
            <a:spLocks noChangeArrowheads="1"/>
          </p:cNvSpPr>
          <p:nvPr/>
        </p:nvSpPr>
        <p:spPr bwMode="auto">
          <a:xfrm>
            <a:off x="6858000" y="2000250"/>
            <a:ext cx="2590800" cy="1200150"/>
          </a:xfrm>
          <a:prstGeom prst="rect">
            <a:avLst/>
          </a:prstGeom>
          <a:solidFill>
            <a:schemeClr val="bg2">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2400" dirty="0">
                <a:solidFill>
                  <a:schemeClr val="bg2">
                    <a:lumMod val="10000"/>
                  </a:schemeClr>
                </a:solidFill>
                <a:latin typeface="Franklin Gothic Medium" pitchFamily="34" charset="0"/>
              </a:rPr>
              <a:t>Centring on higher values and the higher purpose  </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rot="10800000">
            <a:off x="3581400" y="4800600"/>
            <a:ext cx="272415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GB" dirty="0"/>
          </a:p>
        </p:txBody>
      </p:sp>
      <p:sp>
        <p:nvSpPr>
          <p:cNvPr id="14339" name="Text Box 3"/>
          <p:cNvSpPr txBox="1">
            <a:spLocks noChangeArrowheads="1"/>
          </p:cNvSpPr>
          <p:nvPr/>
        </p:nvSpPr>
        <p:spPr bwMode="auto">
          <a:xfrm>
            <a:off x="4191000" y="5029200"/>
            <a:ext cx="1428750" cy="1600200"/>
          </a:xfrm>
          <a:prstGeom prst="rect">
            <a:avLst/>
          </a:prstGeom>
          <a:noFill/>
          <a:ln w="9525">
            <a:noFill/>
            <a:miter lim="800000"/>
            <a:headEnd/>
            <a:tailEnd/>
          </a:ln>
        </p:spPr>
        <p:txBody>
          <a:bodyPr>
            <a:spAutoFit/>
          </a:bodyPr>
          <a:lstStyle/>
          <a:p>
            <a:pPr algn="ctr" eaLnBrk="0" hangingPunct="0">
              <a:defRPr/>
            </a:pPr>
            <a:r>
              <a:rPr lang="en-GB" b="1" i="1" dirty="0">
                <a:solidFill>
                  <a:srgbClr val="FFFFFF"/>
                </a:solidFill>
                <a:effectLst>
                  <a:outerShdw blurRad="38100" dist="38100" dir="2700000" algn="tl">
                    <a:srgbClr val="000000">
                      <a:alpha val="43137"/>
                    </a:srgbClr>
                  </a:outerShdw>
                </a:effectLst>
                <a:latin typeface="+mj-lt"/>
              </a:rPr>
              <a:t>Family </a:t>
            </a:r>
            <a:r>
              <a:rPr lang="en-GB" sz="2000" b="1" i="1" dirty="0">
                <a:solidFill>
                  <a:schemeClr val="accent1"/>
                </a:solidFill>
                <a:effectLst>
                  <a:outerShdw blurRad="38100" dist="38100" dir="2700000" algn="tl">
                    <a:srgbClr val="000000">
                      <a:alpha val="43137"/>
                    </a:srgbClr>
                  </a:outerShdw>
                </a:effectLst>
                <a:latin typeface="+mj-lt"/>
              </a:rPr>
              <a:t>Society</a:t>
            </a:r>
          </a:p>
          <a:p>
            <a:pPr algn="ctr" eaLnBrk="0" hangingPunct="0">
              <a:defRPr/>
            </a:pPr>
            <a:r>
              <a:rPr lang="en-GB" sz="2800" b="1" i="1" dirty="0">
                <a:solidFill>
                  <a:srgbClr val="990099"/>
                </a:solidFill>
                <a:effectLst>
                  <a:outerShdw blurRad="38100" dist="38100" dir="2700000" algn="tl">
                    <a:srgbClr val="000000">
                      <a:alpha val="43137"/>
                    </a:srgbClr>
                  </a:outerShdw>
                </a:effectLst>
                <a:latin typeface="+mj-lt"/>
              </a:rPr>
              <a:t>Nation</a:t>
            </a:r>
          </a:p>
          <a:p>
            <a:pPr algn="ctr" eaLnBrk="0" hangingPunct="0">
              <a:defRPr/>
            </a:pPr>
            <a:r>
              <a:rPr lang="en-GB" sz="3200" b="1" i="1" dirty="0">
                <a:solidFill>
                  <a:srgbClr val="333399"/>
                </a:solidFill>
                <a:effectLst>
                  <a:outerShdw blurRad="38100" dist="38100" dir="2700000" algn="tl">
                    <a:srgbClr val="000000">
                      <a:alpha val="43137"/>
                    </a:srgbClr>
                  </a:outerShdw>
                </a:effectLst>
                <a:latin typeface="+mj-lt"/>
              </a:rPr>
              <a:t>World</a:t>
            </a:r>
            <a:endParaRPr lang="en-GB" sz="4000" b="1" i="1" dirty="0">
              <a:solidFill>
                <a:srgbClr val="333399"/>
              </a:solidFill>
              <a:effectLst>
                <a:outerShdw blurRad="38100" dist="38100" dir="2700000" algn="tl">
                  <a:srgbClr val="000000">
                    <a:alpha val="43137"/>
                  </a:srgbClr>
                </a:outerShdw>
              </a:effectLst>
              <a:latin typeface="+mj-lt"/>
            </a:endParaRPr>
          </a:p>
        </p:txBody>
      </p:sp>
      <p:sp>
        <p:nvSpPr>
          <p:cNvPr id="16" name="AutoShape 2"/>
          <p:cNvSpPr>
            <a:spLocks noChangeAspect="1" noChangeArrowheads="1"/>
          </p:cNvSpPr>
          <p:nvPr/>
        </p:nvSpPr>
        <p:spPr bwMode="auto">
          <a:xfrm>
            <a:off x="4011613" y="2590800"/>
            <a:ext cx="1849437"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18" name="Oval 3">
            <a:hlinkClick r:id="rId3" action="ppaction://hlinkpres?slideindex=1&amp;slidetitle="/>
          </p:cNvPr>
          <p:cNvSpPr>
            <a:spLocks noChangeAspect="1" noChangeArrowheads="1"/>
          </p:cNvSpPr>
          <p:nvPr/>
        </p:nvSpPr>
        <p:spPr bwMode="auto">
          <a:xfrm>
            <a:off x="1981200" y="2819400"/>
            <a:ext cx="2016125" cy="1117600"/>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Husband</a:t>
            </a:r>
          </a:p>
        </p:txBody>
      </p:sp>
      <p:sp>
        <p:nvSpPr>
          <p:cNvPr id="19" name="Oval 4">
            <a:hlinkClick r:id="rId3" action="ppaction://hlinkpres?slideindex=1&amp;slidetitle="/>
          </p:cNvPr>
          <p:cNvSpPr>
            <a:spLocks noChangeAspect="1" noChangeArrowheads="1"/>
          </p:cNvSpPr>
          <p:nvPr/>
        </p:nvSpPr>
        <p:spPr bwMode="auto">
          <a:xfrm>
            <a:off x="5867400" y="2846388"/>
            <a:ext cx="2016125" cy="111601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3500" b="1" dirty="0">
                <a:solidFill>
                  <a:srgbClr val="FFFFCC"/>
                </a:solidFill>
                <a:effectLst>
                  <a:outerShdw blurRad="38100" dist="38100" dir="2700000" algn="tl">
                    <a:srgbClr val="000000">
                      <a:alpha val="43137"/>
                    </a:srgbClr>
                  </a:outerShdw>
                </a:effectLst>
                <a:latin typeface="+mj-lt"/>
              </a:rPr>
              <a:t>Wife</a:t>
            </a:r>
          </a:p>
        </p:txBody>
      </p:sp>
      <p:sp>
        <p:nvSpPr>
          <p:cNvPr id="20" name="Oval 5">
            <a:hlinkClick r:id="rId3" action="ppaction://hlinkpres?slideindex=1&amp;slidetitle="/>
          </p:cNvPr>
          <p:cNvSpPr>
            <a:spLocks noChangeAspect="1" noChangeArrowheads="1"/>
          </p:cNvSpPr>
          <p:nvPr/>
        </p:nvSpPr>
        <p:spPr bwMode="auto">
          <a:xfrm>
            <a:off x="3886200" y="1600200"/>
            <a:ext cx="2016125" cy="990600"/>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21" name="Text Box 6"/>
          <p:cNvSpPr txBox="1">
            <a:spLocks noChangeArrowheads="1"/>
          </p:cNvSpPr>
          <p:nvPr/>
        </p:nvSpPr>
        <p:spPr bwMode="auto">
          <a:xfrm>
            <a:off x="2057400" y="954087"/>
            <a:ext cx="5715000" cy="646113"/>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chemeClr val="bg2">
                    <a:lumMod val="10000"/>
                  </a:schemeClr>
                </a:solidFill>
                <a:latin typeface="+mj-lt"/>
              </a:rPr>
              <a:t>2. Peace in Human Society</a:t>
            </a:r>
          </a:p>
        </p:txBody>
      </p:sp>
      <p:sp>
        <p:nvSpPr>
          <p:cNvPr id="22" name="Oval 11">
            <a:hlinkClick r:id="rId3"/>
          </p:cNvPr>
          <p:cNvSpPr>
            <a:spLocks noChangeAspect="1" noChangeArrowheads="1"/>
          </p:cNvSpPr>
          <p:nvPr/>
        </p:nvSpPr>
        <p:spPr bwMode="auto">
          <a:xfrm>
            <a:off x="3927475" y="4267200"/>
            <a:ext cx="2016125" cy="83820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23" name="Text Box 12"/>
          <p:cNvSpPr txBox="1">
            <a:spLocks noChangeArrowheads="1"/>
          </p:cNvSpPr>
          <p:nvPr/>
        </p:nvSpPr>
        <p:spPr bwMode="auto">
          <a:xfrm>
            <a:off x="3962400" y="4495800"/>
            <a:ext cx="1981200" cy="493713"/>
          </a:xfrm>
          <a:prstGeom prst="rect">
            <a:avLst/>
          </a:prstGeom>
          <a:noFill/>
          <a:ln w="9525">
            <a:noFill/>
            <a:miter lim="800000"/>
            <a:headEnd/>
            <a:tailEnd/>
          </a:ln>
        </p:spPr>
        <p:txBody>
          <a:bodyPr>
            <a:spAutoFit/>
          </a:bodyPr>
          <a:lstStyle/>
          <a:p>
            <a:pPr algn="ctr" eaLnBrk="0" hangingPunct="0">
              <a:lnSpc>
                <a:spcPct val="70000"/>
              </a:lnSpc>
              <a:defRPr/>
            </a:pPr>
            <a:r>
              <a:rPr lang="en-GB" sz="3500" b="1" dirty="0">
                <a:solidFill>
                  <a:srgbClr val="333399"/>
                </a:solidFill>
                <a:effectLst>
                  <a:outerShdw blurRad="38100" dist="38100" dir="2700000" algn="tl">
                    <a:srgbClr val="000000">
                      <a:alpha val="43137"/>
                    </a:srgbClr>
                  </a:outerShdw>
                </a:effectLst>
                <a:latin typeface="+mj-lt"/>
              </a:rPr>
              <a:t>Children</a:t>
            </a:r>
          </a:p>
        </p:txBody>
      </p:sp>
      <p:sp>
        <p:nvSpPr>
          <p:cNvPr id="15371" name="Oval 13"/>
          <p:cNvSpPr>
            <a:spLocks noChangeArrowheads="1"/>
          </p:cNvSpPr>
          <p:nvPr/>
        </p:nvSpPr>
        <p:spPr bwMode="auto">
          <a:xfrm>
            <a:off x="4648200" y="3279775"/>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14"/>
          <p:cNvGrpSpPr>
            <a:grpSpLocks/>
          </p:cNvGrpSpPr>
          <p:nvPr/>
        </p:nvGrpSpPr>
        <p:grpSpPr bwMode="auto">
          <a:xfrm rot="5400000">
            <a:off x="4514850" y="2598738"/>
            <a:ext cx="809625" cy="1651000"/>
            <a:chOff x="2016" y="1824"/>
            <a:chExt cx="635" cy="909"/>
          </a:xfrm>
        </p:grpSpPr>
        <p:sp>
          <p:nvSpPr>
            <p:cNvPr id="26" name="Freeform 15"/>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7" name="Freeform 16"/>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2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a:solidFill>
                  <a:schemeClr val="bg2">
                    <a:lumMod val="10000"/>
                  </a:schemeClr>
                </a:solidFill>
                <a:effectLst>
                  <a:outerShdw blurRad="38100" dist="38100" dir="2700000" algn="tl">
                    <a:srgbClr val="000000">
                      <a:alpha val="43137"/>
                    </a:srgbClr>
                  </a:outerShdw>
                </a:effectLst>
                <a:latin typeface="+mj-lt"/>
                <a:ea typeface="+mj-lt"/>
                <a:cs typeface="+mj-lt"/>
              </a:rPr>
              <a:t>Foundation for Lasting Peace and Happiness</a:t>
            </a:r>
          </a:p>
        </p:txBody>
      </p:sp>
      <p:sp>
        <p:nvSpPr>
          <p:cNvPr id="31" name="Rechteck 30"/>
          <p:cNvSpPr/>
          <p:nvPr/>
        </p:nvSpPr>
        <p:spPr>
          <a:xfrm>
            <a:off x="762000" y="4559300"/>
            <a:ext cx="2590800" cy="1384300"/>
          </a:xfrm>
          <a:prstGeom prst="rect">
            <a:avLst/>
          </a:prstGeom>
          <a:solidFill>
            <a:schemeClr val="bg2">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a:spAutoFit/>
          </a:bodyPr>
          <a:lstStyle/>
          <a:p>
            <a:pPr algn="ctr" eaLnBrk="0" hangingPunct="0">
              <a:defRPr/>
            </a:pPr>
            <a:r>
              <a:rPr lang="en-GB" sz="2800" b="1" dirty="0">
                <a:solidFill>
                  <a:schemeClr val="bg2">
                    <a:lumMod val="10000"/>
                  </a:schemeClr>
                </a:solidFill>
                <a:latin typeface="+mj-lt"/>
              </a:rPr>
              <a:t>The FAMILY</a:t>
            </a:r>
          </a:p>
          <a:p>
            <a:pPr algn="ctr" eaLnBrk="0" hangingPunct="0">
              <a:defRPr/>
            </a:pPr>
            <a:r>
              <a:rPr lang="en-GB" sz="2800" b="1" dirty="0">
                <a:solidFill>
                  <a:schemeClr val="bg2">
                    <a:lumMod val="10000"/>
                  </a:schemeClr>
                </a:solidFill>
                <a:latin typeface="+mj-lt"/>
              </a:rPr>
              <a:t> is the </a:t>
            </a:r>
          </a:p>
          <a:p>
            <a:pPr algn="ctr" eaLnBrk="0" hangingPunct="0">
              <a:defRPr/>
            </a:pPr>
            <a:r>
              <a:rPr lang="en-GB" sz="2800" b="1" dirty="0">
                <a:solidFill>
                  <a:schemeClr val="bg2">
                    <a:lumMod val="10000"/>
                  </a:schemeClr>
                </a:solidFill>
                <a:latin typeface="+mj-lt"/>
              </a:rPr>
              <a:t>‘building block’</a:t>
            </a:r>
          </a:p>
        </p:txBody>
      </p:sp>
      <p:sp>
        <p:nvSpPr>
          <p:cNvPr id="15375" name="Freeform 14"/>
          <p:cNvSpPr>
            <a:spLocks/>
          </p:cNvSpPr>
          <p:nvPr/>
        </p:nvSpPr>
        <p:spPr bwMode="auto">
          <a:xfrm>
            <a:off x="5638800" y="1981200"/>
            <a:ext cx="1371600" cy="228600"/>
          </a:xfrm>
          <a:custGeom>
            <a:avLst/>
            <a:gdLst>
              <a:gd name="T0" fmla="*/ 0 w 720"/>
              <a:gd name="T1" fmla="*/ 2147483647 h 432"/>
              <a:gd name="T2" fmla="*/ 2147483647 w 720"/>
              <a:gd name="T3" fmla="*/ 2147483647 h 432"/>
              <a:gd name="T4" fmla="*/ 2147483647 w 720"/>
              <a:gd name="T5" fmla="*/ 2147483647 h 432"/>
              <a:gd name="T6" fmla="*/ 2147483647 w 720"/>
              <a:gd name="T7" fmla="*/ 0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0" y="432"/>
                </a:moveTo>
                <a:cubicBezTo>
                  <a:pt x="60" y="344"/>
                  <a:pt x="120" y="256"/>
                  <a:pt x="192" y="192"/>
                </a:cubicBezTo>
                <a:cubicBezTo>
                  <a:pt x="264" y="128"/>
                  <a:pt x="344" y="80"/>
                  <a:pt x="432" y="48"/>
                </a:cubicBezTo>
                <a:cubicBezTo>
                  <a:pt x="520" y="16"/>
                  <a:pt x="672" y="8"/>
                  <a:pt x="720" y="0"/>
                </a:cubicBezTo>
              </a:path>
            </a:pathLst>
          </a:custGeom>
          <a:noFill/>
          <a:ln w="92075">
            <a:solidFill>
              <a:srgbClr val="993366"/>
            </a:solidFill>
            <a:round/>
            <a:headEnd type="triangle" w="med" len="med"/>
            <a:tailEnd/>
          </a:ln>
          <a:effectLst>
            <a:outerShdw blurRad="50800" dist="38100" dir="2700000" algn="tl" rotWithShape="0">
              <a:prstClr val="black">
                <a:alpha val="40000"/>
              </a:prstClr>
            </a:outerShdw>
          </a:effectLst>
        </p:spPr>
        <p:txBody>
          <a:bodyPr/>
          <a:lstStyle/>
          <a:p>
            <a:endParaRPr lang="en-GB" dirty="0"/>
          </a:p>
        </p:txBody>
      </p:sp>
      <p:sp>
        <p:nvSpPr>
          <p:cNvPr id="36" name="Rectangle 26"/>
          <p:cNvSpPr>
            <a:spLocks noChangeArrowheads="1"/>
          </p:cNvSpPr>
          <p:nvPr/>
        </p:nvSpPr>
        <p:spPr bwMode="auto">
          <a:xfrm>
            <a:off x="6934200" y="1619250"/>
            <a:ext cx="2590800" cy="1200150"/>
          </a:xfrm>
          <a:prstGeom prst="rect">
            <a:avLst/>
          </a:prstGeom>
          <a:solidFill>
            <a:schemeClr val="bg2">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2400" dirty="0">
                <a:solidFill>
                  <a:schemeClr val="bg2">
                    <a:lumMod val="10000"/>
                  </a:schemeClr>
                </a:solidFill>
                <a:latin typeface="Franklin Gothic Medium" pitchFamily="34" charset="0"/>
              </a:rPr>
              <a:t>Centring on higher values and the higher purpose  </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Text Box 73"/>
          <p:cNvSpPr txBox="1">
            <a:spLocks noChangeArrowheads="1"/>
          </p:cNvSpPr>
          <p:nvPr/>
        </p:nvSpPr>
        <p:spPr bwMode="auto">
          <a:xfrm>
            <a:off x="0" y="5562600"/>
            <a:ext cx="9906000" cy="892552"/>
          </a:xfrm>
          <a:prstGeom prst="rect">
            <a:avLst/>
          </a:prstGeom>
          <a:noFill/>
          <a:ln w="9525">
            <a:noFill/>
            <a:miter lim="800000"/>
            <a:headEnd/>
            <a:tailEnd/>
          </a:ln>
        </p:spPr>
        <p:txBody>
          <a:bodyPr>
            <a:spAutoFit/>
          </a:bodyPr>
          <a:lstStyle/>
          <a:p>
            <a:pPr algn="ctr" eaLnBrk="0" hangingPunct="0">
              <a:defRPr/>
            </a:pPr>
            <a:r>
              <a:rPr lang="en-GB" sz="2600" b="1" dirty="0">
                <a:solidFill>
                  <a:schemeClr val="bg2">
                    <a:lumMod val="10000"/>
                  </a:schemeClr>
                </a:solidFill>
                <a:latin typeface="+mj-lt"/>
              </a:rPr>
              <a:t>True Ownership,</a:t>
            </a:r>
          </a:p>
          <a:p>
            <a:pPr algn="ctr" eaLnBrk="0" hangingPunct="0">
              <a:defRPr/>
            </a:pPr>
            <a:r>
              <a:rPr lang="en-GB" sz="2600" b="1" dirty="0">
                <a:solidFill>
                  <a:schemeClr val="bg2">
                    <a:lumMod val="10000"/>
                  </a:schemeClr>
                </a:solidFill>
                <a:latin typeface="+mj-lt"/>
              </a:rPr>
              <a:t>Responsible Stewardship</a:t>
            </a:r>
          </a:p>
        </p:txBody>
      </p:sp>
      <p:sp>
        <p:nvSpPr>
          <p:cNvPr id="18" name="AutoShape 2"/>
          <p:cNvSpPr>
            <a:spLocks noChangeAspect="1" noChangeArrowheads="1"/>
          </p:cNvSpPr>
          <p:nvPr/>
        </p:nvSpPr>
        <p:spPr bwMode="auto">
          <a:xfrm>
            <a:off x="4011613" y="2819400"/>
            <a:ext cx="1849437"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19" name="Oval 3">
            <a:hlinkClick r:id="rId3" action="ppaction://hlinkpres?slideindex=1&amp;slidetitle="/>
          </p:cNvPr>
          <p:cNvSpPr>
            <a:spLocks noChangeAspect="1" noChangeArrowheads="1"/>
          </p:cNvSpPr>
          <p:nvPr/>
        </p:nvSpPr>
        <p:spPr bwMode="auto">
          <a:xfrm>
            <a:off x="1981200" y="3048000"/>
            <a:ext cx="2016125" cy="1117600"/>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People</a:t>
            </a:r>
          </a:p>
        </p:txBody>
      </p:sp>
      <p:sp>
        <p:nvSpPr>
          <p:cNvPr id="20" name="Oval 4">
            <a:hlinkClick r:id="rId3" action="ppaction://hlinkpres?slideindex=1&amp;slidetitle="/>
          </p:cNvPr>
          <p:cNvSpPr>
            <a:spLocks noChangeAspect="1" noChangeArrowheads="1"/>
          </p:cNvSpPr>
          <p:nvPr/>
        </p:nvSpPr>
        <p:spPr bwMode="auto">
          <a:xfrm>
            <a:off x="5791200" y="3048000"/>
            <a:ext cx="2202539" cy="1219200"/>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2800" b="1" dirty="0" smtClean="0">
                <a:solidFill>
                  <a:srgbClr val="FFFFCC"/>
                </a:solidFill>
                <a:latin typeface="+mj-lt"/>
              </a:rPr>
              <a:t>  </a:t>
            </a:r>
            <a:r>
              <a:rPr lang="en-GB" sz="2800" b="1" dirty="0" smtClean="0">
                <a:solidFill>
                  <a:srgbClr val="FFFFCC"/>
                </a:solidFill>
                <a:effectLst>
                  <a:outerShdw blurRad="38100" dist="38100" dir="2700000" algn="tl">
                    <a:srgbClr val="000000">
                      <a:alpha val="43137"/>
                    </a:srgbClr>
                  </a:outerShdw>
                </a:effectLst>
                <a:latin typeface="+mj-lt"/>
              </a:rPr>
              <a:t>Natural World  </a:t>
            </a:r>
            <a:endParaRPr lang="en-GB" sz="2800" b="1" dirty="0">
              <a:solidFill>
                <a:srgbClr val="FFFFCC"/>
              </a:solidFill>
              <a:effectLst>
                <a:outerShdw blurRad="38100" dist="38100" dir="2700000" algn="tl">
                  <a:srgbClr val="000000">
                    <a:alpha val="43137"/>
                  </a:srgbClr>
                </a:outerShdw>
              </a:effectLst>
              <a:latin typeface="+mj-lt"/>
            </a:endParaRPr>
          </a:p>
        </p:txBody>
      </p:sp>
      <p:sp>
        <p:nvSpPr>
          <p:cNvPr id="21" name="Oval 5">
            <a:hlinkClick r:id="rId3" action="ppaction://hlinkpres?slideindex=1&amp;slidetitle="/>
          </p:cNvPr>
          <p:cNvSpPr>
            <a:spLocks noChangeAspect="1" noChangeArrowheads="1"/>
          </p:cNvSpPr>
          <p:nvPr/>
        </p:nvSpPr>
        <p:spPr bwMode="auto">
          <a:xfrm>
            <a:off x="3886200" y="1828800"/>
            <a:ext cx="2016125" cy="990600"/>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22" name="Text Box 6"/>
          <p:cNvSpPr txBox="1">
            <a:spLocks noChangeArrowheads="1"/>
          </p:cNvSpPr>
          <p:nvPr/>
        </p:nvSpPr>
        <p:spPr bwMode="auto">
          <a:xfrm>
            <a:off x="2057400" y="914400"/>
            <a:ext cx="5715000" cy="646113"/>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chemeClr val="bg2">
                    <a:lumMod val="10000"/>
                  </a:schemeClr>
                </a:solidFill>
                <a:latin typeface="+mj-lt"/>
              </a:rPr>
              <a:t>3. Universal Peace</a:t>
            </a:r>
          </a:p>
        </p:txBody>
      </p:sp>
      <p:sp>
        <p:nvSpPr>
          <p:cNvPr id="23" name="Oval 11">
            <a:hlinkClick r:id="rId3"/>
          </p:cNvPr>
          <p:cNvSpPr>
            <a:spLocks noChangeAspect="1" noChangeArrowheads="1"/>
          </p:cNvSpPr>
          <p:nvPr/>
        </p:nvSpPr>
        <p:spPr bwMode="auto">
          <a:xfrm>
            <a:off x="3560907" y="4495800"/>
            <a:ext cx="2763693" cy="114900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24" name="Text Box 12"/>
          <p:cNvSpPr txBox="1">
            <a:spLocks noChangeArrowheads="1"/>
          </p:cNvSpPr>
          <p:nvPr/>
        </p:nvSpPr>
        <p:spPr bwMode="auto">
          <a:xfrm>
            <a:off x="3657600" y="4724400"/>
            <a:ext cx="2667000" cy="738664"/>
          </a:xfrm>
          <a:prstGeom prst="rect">
            <a:avLst/>
          </a:prstGeom>
          <a:noFill/>
          <a:ln w="9525">
            <a:noFill/>
            <a:miter lim="800000"/>
            <a:headEnd/>
            <a:tailEnd/>
          </a:ln>
        </p:spPr>
        <p:txBody>
          <a:bodyPr wrap="square">
            <a:spAutoFit/>
          </a:bodyPr>
          <a:lstStyle/>
          <a:p>
            <a:pPr algn="ctr" eaLnBrk="0" hangingPunct="0">
              <a:lnSpc>
                <a:spcPct val="70000"/>
              </a:lnSpc>
              <a:defRPr/>
            </a:pPr>
            <a:r>
              <a:rPr lang="en-GB" sz="3000" b="1" dirty="0" smtClean="0">
                <a:solidFill>
                  <a:srgbClr val="333399"/>
                </a:solidFill>
                <a:effectLst>
                  <a:outerShdw blurRad="38100" dist="38100" dir="2700000" algn="tl">
                    <a:srgbClr val="000000">
                      <a:alpha val="43137"/>
                    </a:srgbClr>
                  </a:outerShdw>
                </a:effectLst>
                <a:latin typeface="+mj-lt"/>
              </a:rPr>
              <a:t>Harmony</a:t>
            </a:r>
          </a:p>
          <a:p>
            <a:pPr algn="ctr" eaLnBrk="0" hangingPunct="0">
              <a:lnSpc>
                <a:spcPct val="70000"/>
              </a:lnSpc>
              <a:defRPr/>
            </a:pPr>
            <a:r>
              <a:rPr lang="en-GB" sz="3000" b="1" dirty="0" smtClean="0">
                <a:solidFill>
                  <a:srgbClr val="333399"/>
                </a:solidFill>
                <a:effectLst>
                  <a:outerShdw blurRad="38100" dist="38100" dir="2700000" algn="tl">
                    <a:srgbClr val="000000">
                      <a:alpha val="43137"/>
                    </a:srgbClr>
                  </a:outerShdw>
                </a:effectLst>
                <a:latin typeface="+mj-lt"/>
              </a:rPr>
              <a:t>People/nature</a:t>
            </a:r>
            <a:endParaRPr lang="en-GB" sz="3000" b="1" dirty="0">
              <a:solidFill>
                <a:srgbClr val="333399"/>
              </a:solidFill>
              <a:effectLst>
                <a:outerShdw blurRad="38100" dist="38100" dir="2700000" algn="tl">
                  <a:srgbClr val="000000">
                    <a:alpha val="43137"/>
                  </a:srgbClr>
                </a:outerShdw>
              </a:effectLst>
              <a:latin typeface="+mj-lt"/>
            </a:endParaRPr>
          </a:p>
        </p:txBody>
      </p:sp>
      <p:sp>
        <p:nvSpPr>
          <p:cNvPr id="16394" name="Oval 13"/>
          <p:cNvSpPr>
            <a:spLocks noChangeArrowheads="1"/>
          </p:cNvSpPr>
          <p:nvPr/>
        </p:nvSpPr>
        <p:spPr bwMode="auto">
          <a:xfrm>
            <a:off x="4648200" y="3508375"/>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14"/>
          <p:cNvGrpSpPr>
            <a:grpSpLocks/>
          </p:cNvGrpSpPr>
          <p:nvPr/>
        </p:nvGrpSpPr>
        <p:grpSpPr bwMode="auto">
          <a:xfrm rot="5400000">
            <a:off x="4515512" y="2827336"/>
            <a:ext cx="809625" cy="1651000"/>
            <a:chOff x="2016" y="1824"/>
            <a:chExt cx="635" cy="909"/>
          </a:xfrm>
          <a:effectLst>
            <a:outerShdw blurRad="50800" dist="38100" dir="2700000" algn="tl" rotWithShape="0">
              <a:prstClr val="black">
                <a:alpha val="40000"/>
              </a:prstClr>
            </a:outerShdw>
          </a:effectLst>
        </p:grpSpPr>
        <p:sp>
          <p:nvSpPr>
            <p:cNvPr id="27" name="Freeform 15"/>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8" name="Freeform 16"/>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a:solidFill>
                  <a:schemeClr val="bg2">
                    <a:lumMod val="10000"/>
                  </a:schemeClr>
                </a:solidFill>
                <a:effectLst>
                  <a:outerShdw blurRad="38100" dist="38100" dir="2700000" algn="tl">
                    <a:srgbClr val="000000">
                      <a:alpha val="43137"/>
                    </a:srgbClr>
                  </a:outerShdw>
                </a:effectLst>
                <a:latin typeface="+mj-lt"/>
                <a:ea typeface="+mj-lt"/>
                <a:cs typeface="+mj-lt"/>
              </a:rPr>
              <a:t>Foundation for Lasting Peace and Happiness</a:t>
            </a:r>
          </a:p>
        </p:txBody>
      </p:sp>
      <p:sp>
        <p:nvSpPr>
          <p:cNvPr id="16397" name="Freeform 14"/>
          <p:cNvSpPr>
            <a:spLocks/>
          </p:cNvSpPr>
          <p:nvPr/>
        </p:nvSpPr>
        <p:spPr bwMode="auto">
          <a:xfrm>
            <a:off x="5638800" y="1981200"/>
            <a:ext cx="1371600" cy="228600"/>
          </a:xfrm>
          <a:custGeom>
            <a:avLst/>
            <a:gdLst>
              <a:gd name="T0" fmla="*/ 0 w 720"/>
              <a:gd name="T1" fmla="*/ 2147483647 h 432"/>
              <a:gd name="T2" fmla="*/ 2147483647 w 720"/>
              <a:gd name="T3" fmla="*/ 2147483647 h 432"/>
              <a:gd name="T4" fmla="*/ 2147483647 w 720"/>
              <a:gd name="T5" fmla="*/ 2147483647 h 432"/>
              <a:gd name="T6" fmla="*/ 2147483647 w 720"/>
              <a:gd name="T7" fmla="*/ 0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0" y="432"/>
                </a:moveTo>
                <a:cubicBezTo>
                  <a:pt x="60" y="344"/>
                  <a:pt x="120" y="256"/>
                  <a:pt x="192" y="192"/>
                </a:cubicBezTo>
                <a:cubicBezTo>
                  <a:pt x="264" y="128"/>
                  <a:pt x="344" y="80"/>
                  <a:pt x="432" y="48"/>
                </a:cubicBezTo>
                <a:cubicBezTo>
                  <a:pt x="520" y="16"/>
                  <a:pt x="672" y="8"/>
                  <a:pt x="720" y="0"/>
                </a:cubicBezTo>
              </a:path>
            </a:pathLst>
          </a:custGeom>
          <a:noFill/>
          <a:ln w="92075">
            <a:solidFill>
              <a:srgbClr val="993366"/>
            </a:solidFill>
            <a:round/>
            <a:headEnd type="triangle" w="med" len="med"/>
            <a:tailEnd/>
          </a:ln>
        </p:spPr>
        <p:txBody>
          <a:bodyPr/>
          <a:lstStyle/>
          <a:p>
            <a:endParaRPr lang="en-GB" dirty="0"/>
          </a:p>
        </p:txBody>
      </p:sp>
      <p:sp>
        <p:nvSpPr>
          <p:cNvPr id="32" name="Rectangle 26"/>
          <p:cNvSpPr>
            <a:spLocks noChangeArrowheads="1"/>
          </p:cNvSpPr>
          <p:nvPr/>
        </p:nvSpPr>
        <p:spPr bwMode="auto">
          <a:xfrm>
            <a:off x="6934200" y="1466850"/>
            <a:ext cx="2590800" cy="1200150"/>
          </a:xfrm>
          <a:prstGeom prst="rect">
            <a:avLst/>
          </a:prstGeom>
          <a:solidFill>
            <a:schemeClr val="bg2">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2400" dirty="0">
                <a:solidFill>
                  <a:schemeClr val="bg2">
                    <a:lumMod val="10000"/>
                  </a:schemeClr>
                </a:solidFill>
                <a:latin typeface="Franklin Gothic Medium" pitchFamily="34" charset="0"/>
              </a:rPr>
              <a:t>Centring on higher values and the higher purpose  </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AutoShape 2"/>
          <p:cNvSpPr>
            <a:spLocks noChangeArrowheads="1"/>
          </p:cNvSpPr>
          <p:nvPr/>
        </p:nvSpPr>
        <p:spPr bwMode="auto">
          <a:xfrm rot="10800000">
            <a:off x="3632200" y="4989513"/>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GB" dirty="0"/>
          </a:p>
        </p:txBody>
      </p:sp>
      <p:sp>
        <p:nvSpPr>
          <p:cNvPr id="210948" name="Text Box 4"/>
          <p:cNvSpPr txBox="1">
            <a:spLocks noChangeArrowheads="1"/>
          </p:cNvSpPr>
          <p:nvPr/>
        </p:nvSpPr>
        <p:spPr bwMode="auto">
          <a:xfrm>
            <a:off x="685800" y="2819400"/>
            <a:ext cx="2819400" cy="874713"/>
          </a:xfrm>
          <a:prstGeom prst="rect">
            <a:avLst/>
          </a:prstGeom>
          <a:noFill/>
          <a:ln w="9525">
            <a:noFill/>
            <a:miter lim="800000"/>
            <a:headEnd/>
            <a:tailEnd/>
          </a:ln>
          <a:effectLst/>
        </p:spPr>
        <p:txBody>
          <a:bodyPr>
            <a:spAutoFit/>
          </a:bodyPr>
          <a:lstStyle/>
          <a:p>
            <a:pPr algn="ctr" eaLnBrk="0" hangingPunct="0">
              <a:lnSpc>
                <a:spcPts val="3000"/>
              </a:lnSpc>
              <a:spcBef>
                <a:spcPts val="0"/>
              </a:spcBef>
              <a:defRPr/>
            </a:pPr>
            <a:r>
              <a:rPr lang="en-GB" sz="3200" b="1" dirty="0">
                <a:solidFill>
                  <a:schemeClr val="bg2">
                    <a:lumMod val="10000"/>
                  </a:schemeClr>
                </a:solidFill>
                <a:effectLst>
                  <a:outerShdw blurRad="38100" dist="38100" dir="2700000" algn="tl">
                    <a:srgbClr val="000000"/>
                  </a:outerShdw>
                </a:effectLst>
                <a:latin typeface="+mj-lt"/>
              </a:rPr>
              <a:t>1.</a:t>
            </a:r>
            <a:r>
              <a:rPr lang="en-GB" sz="3200" b="1" dirty="0">
                <a:solidFill>
                  <a:schemeClr val="bg2">
                    <a:lumMod val="10000"/>
                  </a:schemeClr>
                </a:solidFill>
                <a:latin typeface="+mj-lt"/>
              </a:rPr>
              <a:t> Individual Peace</a:t>
            </a:r>
          </a:p>
        </p:txBody>
      </p:sp>
      <p:sp>
        <p:nvSpPr>
          <p:cNvPr id="17412" name="AutoShape 5"/>
          <p:cNvSpPr>
            <a:spLocks noChangeAspect="1" noChangeArrowheads="1"/>
          </p:cNvSpPr>
          <p:nvPr/>
        </p:nvSpPr>
        <p:spPr bwMode="auto">
          <a:xfrm>
            <a:off x="1173163" y="4090988"/>
            <a:ext cx="1849437" cy="1706562"/>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16391" name="Oval 6">
            <a:hlinkClick r:id="rId3"/>
          </p:cNvPr>
          <p:cNvSpPr>
            <a:spLocks noChangeAspect="1" noChangeArrowheads="1"/>
          </p:cNvSpPr>
          <p:nvPr/>
        </p:nvSpPr>
        <p:spPr bwMode="auto">
          <a:xfrm>
            <a:off x="381000" y="4530725"/>
            <a:ext cx="1122363" cy="792163"/>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Mind</a:t>
            </a:r>
          </a:p>
        </p:txBody>
      </p:sp>
      <p:sp>
        <p:nvSpPr>
          <p:cNvPr id="16392" name="Oval 7">
            <a:hlinkClick r:id="rId3"/>
          </p:cNvPr>
          <p:cNvSpPr>
            <a:spLocks noChangeAspect="1" noChangeArrowheads="1"/>
          </p:cNvSpPr>
          <p:nvPr/>
        </p:nvSpPr>
        <p:spPr bwMode="auto">
          <a:xfrm>
            <a:off x="2774950" y="4500563"/>
            <a:ext cx="1122363" cy="79216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Body</a:t>
            </a:r>
          </a:p>
        </p:txBody>
      </p:sp>
      <p:sp>
        <p:nvSpPr>
          <p:cNvPr id="16393" name="Oval 8">
            <a:hlinkClick r:id="rId3"/>
          </p:cNvPr>
          <p:cNvSpPr>
            <a:spLocks noChangeAspect="1" noChangeArrowheads="1"/>
          </p:cNvSpPr>
          <p:nvPr/>
        </p:nvSpPr>
        <p:spPr bwMode="auto">
          <a:xfrm>
            <a:off x="1374775" y="3694113"/>
            <a:ext cx="1454150" cy="655637"/>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003399"/>
                </a:solidFill>
              </a:rPr>
              <a:t>God</a:t>
            </a:r>
          </a:p>
        </p:txBody>
      </p:sp>
      <p:sp>
        <p:nvSpPr>
          <p:cNvPr id="16394" name="Oval 9">
            <a:hlinkClick r:id="rId3"/>
          </p:cNvPr>
          <p:cNvSpPr>
            <a:spLocks noChangeAspect="1" noChangeArrowheads="1"/>
          </p:cNvSpPr>
          <p:nvPr/>
        </p:nvSpPr>
        <p:spPr bwMode="auto">
          <a:xfrm>
            <a:off x="1354138" y="5492750"/>
            <a:ext cx="1454150" cy="792163"/>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17417" name="Text Box 10"/>
          <p:cNvSpPr txBox="1">
            <a:spLocks noChangeArrowheads="1"/>
          </p:cNvSpPr>
          <p:nvPr/>
        </p:nvSpPr>
        <p:spPr bwMode="auto">
          <a:xfrm>
            <a:off x="1162050" y="5575300"/>
            <a:ext cx="1898650" cy="608013"/>
          </a:xfrm>
          <a:prstGeom prst="rect">
            <a:avLst/>
          </a:prstGeom>
          <a:noFill/>
          <a:ln w="9525">
            <a:noFill/>
            <a:miter lim="800000"/>
            <a:headEnd/>
            <a:tailEnd/>
          </a:ln>
        </p:spPr>
        <p:txBody>
          <a:bodyPr>
            <a:spAutoFit/>
          </a:bodyPr>
          <a:lstStyle/>
          <a:p>
            <a:pPr algn="ctr" eaLnBrk="0" hangingPunct="0">
              <a:lnSpc>
                <a:spcPct val="70000"/>
              </a:lnSpc>
            </a:pPr>
            <a:r>
              <a:rPr lang="en-GB" sz="2400" b="1" dirty="0">
                <a:solidFill>
                  <a:srgbClr val="333399"/>
                </a:solidFill>
              </a:rPr>
              <a:t>True</a:t>
            </a:r>
          </a:p>
          <a:p>
            <a:pPr algn="ctr" eaLnBrk="0" hangingPunct="0">
              <a:lnSpc>
                <a:spcPct val="70000"/>
              </a:lnSpc>
            </a:pPr>
            <a:r>
              <a:rPr lang="en-GB" sz="2400" b="1" dirty="0">
                <a:solidFill>
                  <a:srgbClr val="333399"/>
                </a:solidFill>
              </a:rPr>
              <a:t>Person</a:t>
            </a:r>
          </a:p>
        </p:txBody>
      </p:sp>
      <p:sp>
        <p:nvSpPr>
          <p:cNvPr id="17418" name="AutoShape 11"/>
          <p:cNvSpPr>
            <a:spLocks noChangeAspect="1" noChangeArrowheads="1"/>
          </p:cNvSpPr>
          <p:nvPr/>
        </p:nvSpPr>
        <p:spPr bwMode="auto">
          <a:xfrm>
            <a:off x="4044950" y="2838450"/>
            <a:ext cx="1849438"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16397" name="Oval 12">
            <a:hlinkClick r:id="rId3"/>
          </p:cNvPr>
          <p:cNvSpPr>
            <a:spLocks noChangeAspect="1" noChangeArrowheads="1"/>
          </p:cNvSpPr>
          <p:nvPr/>
        </p:nvSpPr>
        <p:spPr bwMode="auto">
          <a:xfrm>
            <a:off x="3252788" y="3295650"/>
            <a:ext cx="1122362" cy="792163"/>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000" b="1" dirty="0">
                <a:solidFill>
                  <a:srgbClr val="FFFFCC"/>
                </a:solidFill>
              </a:rPr>
              <a:t>Husband</a:t>
            </a:r>
          </a:p>
        </p:txBody>
      </p:sp>
      <p:sp>
        <p:nvSpPr>
          <p:cNvPr id="16398" name="Oval 13">
            <a:hlinkClick r:id="rId3"/>
          </p:cNvPr>
          <p:cNvSpPr>
            <a:spLocks noChangeAspect="1" noChangeArrowheads="1"/>
          </p:cNvSpPr>
          <p:nvPr/>
        </p:nvSpPr>
        <p:spPr bwMode="auto">
          <a:xfrm>
            <a:off x="5646738" y="3265488"/>
            <a:ext cx="1122362" cy="79216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Wife</a:t>
            </a:r>
          </a:p>
        </p:txBody>
      </p:sp>
      <p:sp>
        <p:nvSpPr>
          <p:cNvPr id="16399" name="Oval 14">
            <a:hlinkClick r:id="rId3"/>
          </p:cNvPr>
          <p:cNvSpPr>
            <a:spLocks noChangeAspect="1" noChangeArrowheads="1"/>
          </p:cNvSpPr>
          <p:nvPr/>
        </p:nvSpPr>
        <p:spPr bwMode="auto">
          <a:xfrm>
            <a:off x="4222750" y="2474913"/>
            <a:ext cx="1452563" cy="639762"/>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003399"/>
                </a:solidFill>
              </a:rPr>
              <a:t>God</a:t>
            </a:r>
          </a:p>
        </p:txBody>
      </p:sp>
      <p:sp>
        <p:nvSpPr>
          <p:cNvPr id="16400" name="Oval 15">
            <a:hlinkClick r:id="rId3"/>
          </p:cNvPr>
          <p:cNvSpPr>
            <a:spLocks noChangeAspect="1" noChangeArrowheads="1"/>
          </p:cNvSpPr>
          <p:nvPr/>
        </p:nvSpPr>
        <p:spPr bwMode="auto">
          <a:xfrm>
            <a:off x="4225925" y="4257675"/>
            <a:ext cx="1452563" cy="792163"/>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17423" name="AutoShape 16"/>
          <p:cNvSpPr>
            <a:spLocks noChangeAspect="1" noChangeArrowheads="1"/>
          </p:cNvSpPr>
          <p:nvPr/>
        </p:nvSpPr>
        <p:spPr bwMode="auto">
          <a:xfrm>
            <a:off x="6877050" y="2063750"/>
            <a:ext cx="1849438"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16402" name="Oval 17">
            <a:hlinkClick r:id="rId3"/>
          </p:cNvPr>
          <p:cNvSpPr>
            <a:spLocks noChangeAspect="1" noChangeArrowheads="1"/>
          </p:cNvSpPr>
          <p:nvPr/>
        </p:nvSpPr>
        <p:spPr bwMode="auto">
          <a:xfrm>
            <a:off x="6084888" y="2444750"/>
            <a:ext cx="1122362" cy="792163"/>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200" b="1" dirty="0">
                <a:solidFill>
                  <a:srgbClr val="FFFFCC"/>
                </a:solidFill>
              </a:rPr>
              <a:t>People</a:t>
            </a:r>
          </a:p>
        </p:txBody>
      </p:sp>
      <p:sp>
        <p:nvSpPr>
          <p:cNvPr id="16403" name="Oval 18">
            <a:hlinkClick r:id="rId3"/>
          </p:cNvPr>
          <p:cNvSpPr>
            <a:spLocks noChangeAspect="1" noChangeArrowheads="1"/>
          </p:cNvSpPr>
          <p:nvPr/>
        </p:nvSpPr>
        <p:spPr bwMode="auto">
          <a:xfrm>
            <a:off x="8478838" y="2427288"/>
            <a:ext cx="1122362" cy="79216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b="1" dirty="0" smtClean="0">
                <a:solidFill>
                  <a:srgbClr val="FFFFCC"/>
                </a:solidFill>
              </a:rPr>
              <a:t>Nature</a:t>
            </a:r>
            <a:endParaRPr lang="en-GB" b="1" dirty="0">
              <a:solidFill>
                <a:srgbClr val="FFFFCC"/>
              </a:solidFill>
            </a:endParaRPr>
          </a:p>
        </p:txBody>
      </p:sp>
      <p:sp>
        <p:nvSpPr>
          <p:cNvPr id="16404" name="Oval 19">
            <a:hlinkClick r:id="rId3"/>
          </p:cNvPr>
          <p:cNvSpPr>
            <a:spLocks noChangeAspect="1" noChangeArrowheads="1"/>
          </p:cNvSpPr>
          <p:nvPr/>
        </p:nvSpPr>
        <p:spPr bwMode="auto">
          <a:xfrm>
            <a:off x="7065963" y="1636713"/>
            <a:ext cx="1454150" cy="650875"/>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003399"/>
                </a:solidFill>
              </a:rPr>
              <a:t>God</a:t>
            </a:r>
          </a:p>
        </p:txBody>
      </p:sp>
      <p:sp>
        <p:nvSpPr>
          <p:cNvPr id="16405" name="Oval 20">
            <a:hlinkClick r:id="rId3"/>
          </p:cNvPr>
          <p:cNvSpPr>
            <a:spLocks noChangeAspect="1" noChangeArrowheads="1"/>
          </p:cNvSpPr>
          <p:nvPr/>
        </p:nvSpPr>
        <p:spPr bwMode="auto">
          <a:xfrm>
            <a:off x="7094538" y="3419475"/>
            <a:ext cx="1452562" cy="792163"/>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17428" name="Text Box 21"/>
          <p:cNvSpPr txBox="1">
            <a:spLocks noChangeArrowheads="1"/>
          </p:cNvSpPr>
          <p:nvPr/>
        </p:nvSpPr>
        <p:spPr bwMode="auto">
          <a:xfrm>
            <a:off x="6705600" y="3502025"/>
            <a:ext cx="2362200" cy="609398"/>
          </a:xfrm>
          <a:prstGeom prst="rect">
            <a:avLst/>
          </a:prstGeom>
          <a:noFill/>
          <a:ln w="9525">
            <a:noFill/>
            <a:miter lim="800000"/>
            <a:headEnd/>
            <a:tailEnd/>
          </a:ln>
        </p:spPr>
        <p:txBody>
          <a:bodyPr wrap="square">
            <a:spAutoFit/>
          </a:bodyPr>
          <a:lstStyle/>
          <a:p>
            <a:pPr algn="ctr" eaLnBrk="0" hangingPunct="0">
              <a:lnSpc>
                <a:spcPct val="70000"/>
              </a:lnSpc>
            </a:pPr>
            <a:r>
              <a:rPr lang="en-GB" sz="2400" b="1" dirty="0" smtClean="0">
                <a:solidFill>
                  <a:srgbClr val="333399"/>
                </a:solidFill>
              </a:rPr>
              <a:t>Harmony</a:t>
            </a:r>
          </a:p>
          <a:p>
            <a:pPr algn="ctr" eaLnBrk="0" hangingPunct="0">
              <a:lnSpc>
                <a:spcPct val="70000"/>
              </a:lnSpc>
            </a:pPr>
            <a:r>
              <a:rPr lang="en-GB" sz="2400" b="1" dirty="0" smtClean="0">
                <a:solidFill>
                  <a:srgbClr val="333399"/>
                </a:solidFill>
              </a:rPr>
              <a:t>People/nature</a:t>
            </a:r>
            <a:endParaRPr lang="en-GB" sz="2400" b="1" dirty="0">
              <a:solidFill>
                <a:srgbClr val="333399"/>
              </a:solidFill>
            </a:endParaRPr>
          </a:p>
        </p:txBody>
      </p:sp>
      <p:sp>
        <p:nvSpPr>
          <p:cNvPr id="210966" name="Text Box 22"/>
          <p:cNvSpPr txBox="1">
            <a:spLocks noChangeArrowheads="1"/>
          </p:cNvSpPr>
          <p:nvPr/>
        </p:nvSpPr>
        <p:spPr bwMode="auto">
          <a:xfrm>
            <a:off x="3162300" y="1600200"/>
            <a:ext cx="3390900" cy="874713"/>
          </a:xfrm>
          <a:prstGeom prst="rect">
            <a:avLst/>
          </a:prstGeom>
          <a:noFill/>
          <a:ln w="9525">
            <a:noFill/>
            <a:miter lim="800000"/>
            <a:headEnd/>
            <a:tailEnd/>
          </a:ln>
          <a:effectLst/>
        </p:spPr>
        <p:txBody>
          <a:bodyPr>
            <a:spAutoFit/>
          </a:bodyPr>
          <a:lstStyle/>
          <a:p>
            <a:pPr algn="ctr" eaLnBrk="0" hangingPunct="0">
              <a:lnSpc>
                <a:spcPts val="3000"/>
              </a:lnSpc>
              <a:spcBef>
                <a:spcPts val="0"/>
              </a:spcBef>
              <a:defRPr/>
            </a:pPr>
            <a:r>
              <a:rPr lang="en-GB" sz="3200" b="1" dirty="0">
                <a:solidFill>
                  <a:schemeClr val="bg2">
                    <a:lumMod val="10000"/>
                  </a:schemeClr>
                </a:solidFill>
                <a:effectLst>
                  <a:outerShdw blurRad="38100" dist="38100" dir="2700000" algn="tl">
                    <a:srgbClr val="000000"/>
                  </a:outerShdw>
                </a:effectLst>
                <a:latin typeface="+mj-lt"/>
              </a:rPr>
              <a:t>2.</a:t>
            </a:r>
            <a:r>
              <a:rPr lang="en-GB" sz="3200" b="1" dirty="0">
                <a:solidFill>
                  <a:schemeClr val="bg2">
                    <a:lumMod val="10000"/>
                  </a:schemeClr>
                </a:solidFill>
                <a:latin typeface="+mj-lt"/>
              </a:rPr>
              <a:t> Peace in Family &amp; Society</a:t>
            </a:r>
          </a:p>
        </p:txBody>
      </p:sp>
      <p:sp>
        <p:nvSpPr>
          <p:cNvPr id="210967" name="Text Box 23"/>
          <p:cNvSpPr txBox="1">
            <a:spLocks noChangeArrowheads="1"/>
          </p:cNvSpPr>
          <p:nvPr/>
        </p:nvSpPr>
        <p:spPr bwMode="auto">
          <a:xfrm>
            <a:off x="5518150" y="990600"/>
            <a:ext cx="4540250" cy="579438"/>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chemeClr val="bg2">
                    <a:lumMod val="10000"/>
                  </a:schemeClr>
                </a:solidFill>
                <a:effectLst>
                  <a:outerShdw blurRad="38100" dist="38100" dir="2700000" algn="tl">
                    <a:srgbClr val="000000"/>
                  </a:outerShdw>
                </a:effectLst>
                <a:latin typeface="+mj-lt"/>
              </a:rPr>
              <a:t>3.</a:t>
            </a:r>
            <a:r>
              <a:rPr lang="en-GB" sz="3200" b="1" dirty="0">
                <a:solidFill>
                  <a:schemeClr val="bg2">
                    <a:lumMod val="10000"/>
                  </a:schemeClr>
                </a:solidFill>
                <a:latin typeface="+mj-lt"/>
              </a:rPr>
              <a:t> Universal Peace</a:t>
            </a:r>
          </a:p>
        </p:txBody>
      </p:sp>
      <p:sp>
        <p:nvSpPr>
          <p:cNvPr id="17431" name="Text Box 24"/>
          <p:cNvSpPr txBox="1">
            <a:spLocks noChangeArrowheads="1"/>
          </p:cNvSpPr>
          <p:nvPr/>
        </p:nvSpPr>
        <p:spPr bwMode="auto">
          <a:xfrm>
            <a:off x="4127500" y="5080000"/>
            <a:ext cx="1733550" cy="1585913"/>
          </a:xfrm>
          <a:prstGeom prst="rect">
            <a:avLst/>
          </a:prstGeom>
          <a:noFill/>
          <a:ln w="9525">
            <a:noFill/>
            <a:miter lim="800000"/>
            <a:headEnd/>
            <a:tailEnd/>
          </a:ln>
        </p:spPr>
        <p:txBody>
          <a:bodyPr>
            <a:spAutoFit/>
          </a:bodyPr>
          <a:lstStyle/>
          <a:p>
            <a:pPr algn="ctr" eaLnBrk="0" hangingPunct="0"/>
            <a:r>
              <a:rPr lang="en-GB" b="1" i="1" dirty="0">
                <a:solidFill>
                  <a:srgbClr val="FFFFFF"/>
                </a:solidFill>
              </a:rPr>
              <a:t>Family </a:t>
            </a:r>
            <a:r>
              <a:rPr lang="en-GB" sz="2000" b="1" i="1" dirty="0">
                <a:solidFill>
                  <a:schemeClr val="accent1"/>
                </a:solidFill>
              </a:rPr>
              <a:t>Society</a:t>
            </a:r>
          </a:p>
          <a:p>
            <a:pPr algn="ctr" eaLnBrk="0" hangingPunct="0"/>
            <a:r>
              <a:rPr lang="en-GB" sz="2800" b="1" i="1" dirty="0">
                <a:solidFill>
                  <a:srgbClr val="990099"/>
                </a:solidFill>
              </a:rPr>
              <a:t>Nation</a:t>
            </a:r>
          </a:p>
          <a:p>
            <a:pPr algn="ctr" eaLnBrk="0" hangingPunct="0"/>
            <a:r>
              <a:rPr lang="en-GB" sz="3200" b="1" i="1" dirty="0">
                <a:solidFill>
                  <a:srgbClr val="333399"/>
                </a:solidFill>
              </a:rPr>
              <a:t>World</a:t>
            </a:r>
            <a:endParaRPr lang="en-GB" sz="4000" b="1" i="1" dirty="0">
              <a:solidFill>
                <a:srgbClr val="333399"/>
              </a:solidFill>
            </a:endParaRPr>
          </a:p>
        </p:txBody>
      </p:sp>
      <p:sp>
        <p:nvSpPr>
          <p:cNvPr id="17432" name="Text Box 25"/>
          <p:cNvSpPr txBox="1">
            <a:spLocks noChangeArrowheads="1"/>
          </p:cNvSpPr>
          <p:nvPr/>
        </p:nvSpPr>
        <p:spPr bwMode="auto">
          <a:xfrm>
            <a:off x="4044950" y="4340225"/>
            <a:ext cx="1898650" cy="608013"/>
          </a:xfrm>
          <a:prstGeom prst="rect">
            <a:avLst/>
          </a:prstGeom>
          <a:noFill/>
          <a:ln w="9525">
            <a:noFill/>
            <a:miter lim="800000"/>
            <a:headEnd/>
            <a:tailEnd/>
          </a:ln>
        </p:spPr>
        <p:txBody>
          <a:bodyPr>
            <a:spAutoFit/>
          </a:bodyPr>
          <a:lstStyle/>
          <a:p>
            <a:pPr algn="ctr" eaLnBrk="0" hangingPunct="0">
              <a:lnSpc>
                <a:spcPct val="70000"/>
              </a:lnSpc>
            </a:pPr>
            <a:r>
              <a:rPr lang="en-GB" sz="2400" b="1" dirty="0">
                <a:solidFill>
                  <a:srgbClr val="333399"/>
                </a:solidFill>
              </a:rPr>
              <a:t>True</a:t>
            </a:r>
          </a:p>
          <a:p>
            <a:pPr algn="ctr" eaLnBrk="0" hangingPunct="0">
              <a:lnSpc>
                <a:spcPct val="70000"/>
              </a:lnSpc>
            </a:pPr>
            <a:r>
              <a:rPr lang="en-GB" sz="2400" b="1" dirty="0">
                <a:solidFill>
                  <a:srgbClr val="333399"/>
                </a:solidFill>
              </a:rPr>
              <a:t>Family</a:t>
            </a:r>
          </a:p>
        </p:txBody>
      </p:sp>
      <p:sp>
        <p:nvSpPr>
          <p:cNvPr id="17433" name="Oval 26"/>
          <p:cNvSpPr>
            <a:spLocks noChangeArrowheads="1"/>
          </p:cNvSpPr>
          <p:nvPr/>
        </p:nvSpPr>
        <p:spPr bwMode="auto">
          <a:xfrm>
            <a:off x="4681538" y="3541713"/>
            <a:ext cx="541337"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sp>
        <p:nvSpPr>
          <p:cNvPr id="17434" name="Oval 27"/>
          <p:cNvSpPr>
            <a:spLocks noChangeArrowheads="1"/>
          </p:cNvSpPr>
          <p:nvPr/>
        </p:nvSpPr>
        <p:spPr bwMode="auto">
          <a:xfrm>
            <a:off x="1820863" y="4776788"/>
            <a:ext cx="541337"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sp>
        <p:nvSpPr>
          <p:cNvPr id="17435" name="Oval 28"/>
          <p:cNvSpPr>
            <a:spLocks noChangeArrowheads="1"/>
          </p:cNvSpPr>
          <p:nvPr/>
        </p:nvSpPr>
        <p:spPr bwMode="auto">
          <a:xfrm>
            <a:off x="7537450" y="2703513"/>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29"/>
          <p:cNvGrpSpPr>
            <a:grpSpLocks/>
          </p:cNvGrpSpPr>
          <p:nvPr/>
        </p:nvGrpSpPr>
        <p:grpSpPr bwMode="auto">
          <a:xfrm rot="5400000">
            <a:off x="4548187" y="2844801"/>
            <a:ext cx="809625" cy="1651000"/>
            <a:chOff x="2016" y="1824"/>
            <a:chExt cx="635" cy="909"/>
          </a:xfrm>
        </p:grpSpPr>
        <p:sp>
          <p:nvSpPr>
            <p:cNvPr id="210974" name="Freeform 30"/>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10975" name="Freeform 31"/>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grpSp>
        <p:nvGrpSpPr>
          <p:cNvPr id="3" name="Group 32"/>
          <p:cNvGrpSpPr>
            <a:grpSpLocks/>
          </p:cNvGrpSpPr>
          <p:nvPr/>
        </p:nvGrpSpPr>
        <p:grpSpPr bwMode="auto">
          <a:xfrm rot="5400000">
            <a:off x="1709737" y="4079876"/>
            <a:ext cx="809625" cy="1651000"/>
            <a:chOff x="2016" y="1824"/>
            <a:chExt cx="635" cy="909"/>
          </a:xfrm>
        </p:grpSpPr>
        <p:sp>
          <p:nvSpPr>
            <p:cNvPr id="210977" name="Freeform 33"/>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10978" name="Freeform 34"/>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16416" name="AutoShape 39"/>
          <p:cNvSpPr>
            <a:spLocks noChangeArrowheads="1"/>
          </p:cNvSpPr>
          <p:nvPr/>
        </p:nvSpPr>
        <p:spPr bwMode="auto">
          <a:xfrm>
            <a:off x="6546850" y="4608513"/>
            <a:ext cx="2806700" cy="1143000"/>
          </a:xfrm>
          <a:prstGeom prst="wedgeRectCallout">
            <a:avLst>
              <a:gd name="adj1" fmla="val 3185"/>
              <a:gd name="adj2" fmla="val -97361"/>
            </a:avLst>
          </a:prstGeom>
          <a:solidFill>
            <a:schemeClr val="bg2">
              <a:lumMod val="75000"/>
            </a:schemeClr>
          </a:solidFill>
          <a:ln w="2540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chemeClr val="bg2">
                    <a:lumMod val="10000"/>
                  </a:schemeClr>
                </a:solidFill>
              </a:rPr>
              <a:t>true ownership-</a:t>
            </a:r>
          </a:p>
          <a:p>
            <a:pPr algn="ctr" eaLnBrk="0" hangingPunct="0">
              <a:defRPr/>
            </a:pPr>
            <a:r>
              <a:rPr lang="en-GB" sz="2400" b="1" dirty="0">
                <a:solidFill>
                  <a:schemeClr val="bg2">
                    <a:lumMod val="10000"/>
                  </a:schemeClr>
                </a:solidFill>
              </a:rPr>
              <a:t>responsible</a:t>
            </a:r>
          </a:p>
          <a:p>
            <a:pPr algn="ctr" eaLnBrk="0" hangingPunct="0">
              <a:defRPr/>
            </a:pPr>
            <a:r>
              <a:rPr lang="en-GB" sz="2400" b="1" dirty="0">
                <a:solidFill>
                  <a:schemeClr val="bg2">
                    <a:lumMod val="10000"/>
                  </a:schemeClr>
                </a:solidFill>
              </a:rPr>
              <a:t>stewardship</a:t>
            </a:r>
          </a:p>
        </p:txBody>
      </p:sp>
      <p:grpSp>
        <p:nvGrpSpPr>
          <p:cNvPr id="4" name="Group 40"/>
          <p:cNvGrpSpPr>
            <a:grpSpLocks/>
          </p:cNvGrpSpPr>
          <p:nvPr/>
        </p:nvGrpSpPr>
        <p:grpSpPr bwMode="auto">
          <a:xfrm rot="5400000">
            <a:off x="7380287" y="2006601"/>
            <a:ext cx="809625" cy="1651000"/>
            <a:chOff x="2016" y="1824"/>
            <a:chExt cx="635" cy="909"/>
          </a:xfrm>
        </p:grpSpPr>
        <p:sp>
          <p:nvSpPr>
            <p:cNvPr id="210985" name="Freeform 41"/>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10986" name="Freeform 42"/>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4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rPr>
              <a:t>Three Foundations</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0" y="1657349"/>
            <a:ext cx="9906000" cy="933451"/>
          </a:xfrm>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r>
              <a:rPr lang="en-GB" dirty="0">
                <a:solidFill>
                  <a:schemeClr val="bg2">
                    <a:lumMod val="10000"/>
                  </a:schemeClr>
                </a:solidFill>
                <a:effectLst/>
              </a:rPr>
              <a:t>Individual Peace </a:t>
            </a:r>
          </a:p>
        </p:txBody>
      </p:sp>
      <p:sp>
        <p:nvSpPr>
          <p:cNvPr id="18435" name="Subtitle 5"/>
          <p:cNvSpPr>
            <a:spLocks noGrp="1"/>
          </p:cNvSpPr>
          <p:nvPr>
            <p:ph type="subTitle" idx="1"/>
          </p:nvPr>
        </p:nvSpPr>
        <p:spPr>
          <a:xfrm>
            <a:off x="0" y="3581400"/>
            <a:ext cx="9906000" cy="1966913"/>
          </a:xfrm>
        </p:spPr>
        <p:txBody>
          <a:bodyPr>
            <a:normAutofit/>
          </a:bodyPr>
          <a:lstStyle/>
          <a:p>
            <a:pPr eaLnBrk="1" fontAlgn="auto" hangingPunct="1">
              <a:spcBef>
                <a:spcPts val="0"/>
              </a:spcBef>
              <a:spcAft>
                <a:spcPts val="0"/>
              </a:spcAft>
              <a:defRPr/>
            </a:pPr>
            <a:r>
              <a:rPr lang="en-GB" sz="4000" dirty="0" smtClean="0">
                <a:solidFill>
                  <a:schemeClr val="bg2">
                    <a:lumMod val="10000"/>
                  </a:schemeClr>
                </a:solidFill>
              </a:rPr>
              <a:t>Unity of  mind and body – word and deed </a:t>
            </a:r>
          </a:p>
          <a:p>
            <a:pPr eaLnBrk="1" fontAlgn="auto" hangingPunct="1">
              <a:spcBef>
                <a:spcPts val="0"/>
              </a:spcBef>
              <a:spcAft>
                <a:spcPts val="0"/>
              </a:spcAft>
              <a:defRPr/>
            </a:pPr>
            <a:r>
              <a:rPr lang="en-GB" sz="4000" dirty="0" smtClean="0">
                <a:solidFill>
                  <a:schemeClr val="bg2">
                    <a:lumMod val="10000"/>
                  </a:schemeClr>
                </a:solidFill>
              </a:rPr>
              <a:t>Becoming a true individual  </a:t>
            </a: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81000" y="1219200"/>
            <a:ext cx="9067800" cy="5105400"/>
          </a:xfr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lIns="180000" tIns="180000" rIns="180000" bIns="180000">
            <a:noAutofit/>
          </a:bodyPr>
          <a:lstStyle/>
          <a:p>
            <a:pPr marL="361950" indent="-361950" eaLnBrk="1" fontAlgn="auto" hangingPunct="1">
              <a:lnSpc>
                <a:spcPts val="2700"/>
              </a:lnSpc>
              <a:spcBef>
                <a:spcPts val="0"/>
              </a:spcBef>
              <a:buClr>
                <a:schemeClr val="bg2">
                  <a:lumMod val="10000"/>
                </a:schemeClr>
              </a:buClr>
              <a:defRPr/>
            </a:pPr>
            <a:r>
              <a:rPr lang="en-GB" sz="2200" dirty="0" smtClean="0">
                <a:solidFill>
                  <a:schemeClr val="bg2">
                    <a:lumMod val="10000"/>
                  </a:schemeClr>
                </a:solidFill>
              </a:rPr>
              <a:t>As the deer longs for flowing streams, my soul longs for God                           </a:t>
            </a:r>
          </a:p>
          <a:p>
            <a:pPr marL="361950" indent="-361950" eaLnBrk="1" fontAlgn="auto" hangingPunct="1">
              <a:lnSpc>
                <a:spcPts val="2700"/>
              </a:lnSpc>
              <a:spcBef>
                <a:spcPts val="0"/>
              </a:spcBef>
              <a:spcAft>
                <a:spcPts val="1200"/>
              </a:spcAft>
              <a:buClr>
                <a:schemeClr val="bg2">
                  <a:lumMod val="10000"/>
                </a:schemeClr>
              </a:buClr>
              <a:buFont typeface="Wingdings 2" pitchFamily="18" charset="2"/>
              <a:buNone/>
              <a:defRPr/>
            </a:pPr>
            <a:r>
              <a:rPr lang="en-GB" sz="2200" i="1" dirty="0" smtClean="0">
                <a:solidFill>
                  <a:schemeClr val="bg2">
                    <a:lumMod val="10000"/>
                  </a:schemeClr>
                </a:solidFill>
              </a:rPr>
              <a:t>	Psalm 42 (Judaism and Christianity)</a:t>
            </a:r>
          </a:p>
          <a:p>
            <a:pPr marL="361950" indent="-361950" eaLnBrk="1" fontAlgn="auto" hangingPunct="1">
              <a:lnSpc>
                <a:spcPts val="2700"/>
              </a:lnSpc>
              <a:spcBef>
                <a:spcPts val="0"/>
              </a:spcBef>
              <a:buClr>
                <a:schemeClr val="bg2">
                  <a:lumMod val="10000"/>
                </a:schemeClr>
              </a:buClr>
              <a:defRPr/>
            </a:pPr>
            <a:r>
              <a:rPr lang="en-GB" sz="2200" dirty="0" smtClean="0">
                <a:solidFill>
                  <a:schemeClr val="bg2">
                    <a:lumMod val="10000"/>
                  </a:schemeClr>
                </a:solidFill>
              </a:rPr>
              <a:t>The greatest bliss is the good pleasure of God: that is supreme felicity      </a:t>
            </a:r>
          </a:p>
          <a:p>
            <a:pPr marL="361950" indent="-361950" eaLnBrk="1" fontAlgn="auto" hangingPunct="1">
              <a:lnSpc>
                <a:spcPts val="2700"/>
              </a:lnSpc>
              <a:spcBef>
                <a:spcPts val="0"/>
              </a:spcBef>
              <a:spcAft>
                <a:spcPts val="1200"/>
              </a:spcAft>
              <a:buClr>
                <a:schemeClr val="bg2">
                  <a:lumMod val="10000"/>
                </a:schemeClr>
              </a:buClr>
              <a:buFont typeface="Wingdings 2" pitchFamily="18" charset="2"/>
              <a:buNone/>
              <a:defRPr/>
            </a:pPr>
            <a:r>
              <a:rPr lang="en-GB" sz="2200" i="1" dirty="0" smtClean="0">
                <a:solidFill>
                  <a:schemeClr val="bg2">
                    <a:lumMod val="10000"/>
                  </a:schemeClr>
                </a:solidFill>
              </a:rPr>
              <a:t>	Qur’an 9.72 (Islam) </a:t>
            </a:r>
          </a:p>
          <a:p>
            <a:pPr marL="361950" indent="-361950" eaLnBrk="1" fontAlgn="auto" hangingPunct="1">
              <a:lnSpc>
                <a:spcPts val="2700"/>
              </a:lnSpc>
              <a:spcBef>
                <a:spcPts val="0"/>
              </a:spcBef>
              <a:buClr>
                <a:schemeClr val="bg2">
                  <a:lumMod val="10000"/>
                </a:schemeClr>
              </a:buClr>
              <a:defRPr/>
            </a:pPr>
            <a:r>
              <a:rPr lang="en-GB" sz="2200" dirty="0" smtClean="0">
                <a:solidFill>
                  <a:schemeClr val="bg2">
                    <a:lumMod val="10000"/>
                  </a:schemeClr>
                </a:solidFill>
              </a:rPr>
              <a:t>Every being has the Buddha Nature. This is the self. …. The </a:t>
            </a:r>
            <a:r>
              <a:rPr lang="en-GB" sz="2200" dirty="0" err="1" smtClean="0">
                <a:solidFill>
                  <a:schemeClr val="bg2">
                    <a:lumMod val="10000"/>
                  </a:schemeClr>
                </a:solidFill>
              </a:rPr>
              <a:t>Tathagata</a:t>
            </a:r>
            <a:r>
              <a:rPr lang="en-GB" sz="2200" dirty="0" smtClean="0">
                <a:solidFill>
                  <a:schemeClr val="bg2">
                    <a:lumMod val="10000"/>
                  </a:schemeClr>
                </a:solidFill>
              </a:rPr>
              <a:t> shows all beings the storehouse of enlightenment ..  their Buddha Nature.  	</a:t>
            </a:r>
            <a:r>
              <a:rPr lang="en-GB" sz="2200" i="1" dirty="0" err="1" smtClean="0">
                <a:solidFill>
                  <a:schemeClr val="bg2">
                    <a:lumMod val="10000"/>
                  </a:schemeClr>
                </a:solidFill>
              </a:rPr>
              <a:t>Mahaparinirvana</a:t>
            </a:r>
            <a:r>
              <a:rPr lang="en-GB" sz="2200" i="1" dirty="0" smtClean="0">
                <a:solidFill>
                  <a:schemeClr val="bg2">
                    <a:lumMod val="10000"/>
                  </a:schemeClr>
                </a:solidFill>
              </a:rPr>
              <a:t> Sutra 214-15 (Buddhism)</a:t>
            </a:r>
          </a:p>
          <a:p>
            <a:pPr marL="361950" indent="-361950" eaLnBrk="1" fontAlgn="auto" hangingPunct="1">
              <a:lnSpc>
                <a:spcPts val="2700"/>
              </a:lnSpc>
              <a:spcBef>
                <a:spcPts val="0"/>
              </a:spcBef>
              <a:buClr>
                <a:schemeClr val="bg2">
                  <a:lumMod val="10000"/>
                </a:schemeClr>
              </a:buClr>
              <a:buNone/>
              <a:defRPr/>
            </a:pPr>
            <a:endParaRPr lang="en-GB" sz="2200" i="1" dirty="0" smtClean="0">
              <a:solidFill>
                <a:schemeClr val="bg2">
                  <a:lumMod val="10000"/>
                </a:schemeClr>
              </a:solidFill>
            </a:endParaRPr>
          </a:p>
          <a:p>
            <a:pPr marL="361950" indent="-361950" eaLnBrk="1" fontAlgn="auto" hangingPunct="1">
              <a:lnSpc>
                <a:spcPts val="2700"/>
              </a:lnSpc>
              <a:spcBef>
                <a:spcPts val="0"/>
              </a:spcBef>
              <a:buClr>
                <a:schemeClr val="bg2">
                  <a:lumMod val="10000"/>
                </a:schemeClr>
              </a:buClr>
              <a:defRPr/>
            </a:pPr>
            <a:r>
              <a:rPr lang="en-GB" sz="2200" dirty="0" smtClean="0">
                <a:solidFill>
                  <a:schemeClr val="bg2">
                    <a:lumMod val="10000"/>
                  </a:schemeClr>
                </a:solidFill>
              </a:rPr>
              <a:t>The virtues are acquired by first having actually practiced them … we become just by doing just acts, temperate by doing temperate acts, brave by doing brave acts.</a:t>
            </a:r>
          </a:p>
          <a:p>
            <a:pPr marL="361950" indent="0" eaLnBrk="1" fontAlgn="auto" hangingPunct="1">
              <a:lnSpc>
                <a:spcPts val="2700"/>
              </a:lnSpc>
              <a:spcBef>
                <a:spcPts val="0"/>
              </a:spcBef>
              <a:spcAft>
                <a:spcPts val="1200"/>
              </a:spcAft>
              <a:buClr>
                <a:schemeClr val="bg2">
                  <a:lumMod val="10000"/>
                </a:schemeClr>
              </a:buClr>
              <a:buFont typeface="Wingdings 2" pitchFamily="18" charset="2"/>
              <a:buNone/>
              <a:defRPr/>
            </a:pPr>
            <a:r>
              <a:rPr lang="en-GB" sz="2200" i="1" dirty="0" smtClean="0">
                <a:solidFill>
                  <a:schemeClr val="bg2">
                    <a:lumMod val="10000"/>
                  </a:schemeClr>
                </a:solidFill>
              </a:rPr>
              <a:t> Aristotle </a:t>
            </a:r>
            <a:r>
              <a:rPr lang="en-GB" sz="2200" i="1" dirty="0" err="1" smtClean="0">
                <a:solidFill>
                  <a:schemeClr val="bg2">
                    <a:lumMod val="10000"/>
                  </a:schemeClr>
                </a:solidFill>
              </a:rPr>
              <a:t>Nicomachean</a:t>
            </a:r>
            <a:r>
              <a:rPr lang="en-GB" sz="2200" i="1" dirty="0" smtClean="0">
                <a:solidFill>
                  <a:schemeClr val="bg2">
                    <a:lumMod val="10000"/>
                  </a:schemeClr>
                </a:solidFill>
              </a:rPr>
              <a:t> Ethics 2.1.4</a:t>
            </a:r>
          </a:p>
        </p:txBody>
      </p:sp>
      <p:sp>
        <p:nvSpPr>
          <p:cNvPr id="4"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rPr>
              <a:t>The Search for God and Goodness</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5283200" y="1676400"/>
            <a:ext cx="4089400" cy="4358116"/>
          </a:xfrm>
          <a:prstGeom prst="rect">
            <a:avLst/>
          </a:prstGeom>
          <a:noFill/>
          <a:ln w="9525">
            <a:noFill/>
            <a:miter lim="800000"/>
            <a:headEnd/>
            <a:tailEnd/>
          </a:ln>
          <a:effectLst/>
        </p:spPr>
        <p:txBody>
          <a:bodyPr>
            <a:spAutoFit/>
          </a:bodyPr>
          <a:lstStyle/>
          <a:p>
            <a:pPr>
              <a:lnSpc>
                <a:spcPct val="80000"/>
              </a:lnSpc>
              <a:spcAft>
                <a:spcPct val="20000"/>
              </a:spcAft>
              <a:buClr>
                <a:srgbClr val="FFCC99"/>
              </a:buClr>
              <a:buFont typeface="Wingdings" pitchFamily="2" charset="2"/>
              <a:buNone/>
              <a:defRPr/>
            </a:pPr>
            <a:r>
              <a:rPr lang="en-US" altLang="ko-KR" sz="3300" b="1" dirty="0">
                <a:solidFill>
                  <a:schemeClr val="bg2">
                    <a:lumMod val="10000"/>
                  </a:schemeClr>
                </a:solidFill>
                <a:latin typeface="+mj-lt"/>
              </a:rPr>
              <a:t>The family is the most important human institution. Without it we would not exist. </a:t>
            </a:r>
          </a:p>
          <a:p>
            <a:pPr>
              <a:lnSpc>
                <a:spcPct val="80000"/>
              </a:lnSpc>
              <a:spcAft>
                <a:spcPct val="20000"/>
              </a:spcAft>
              <a:buClr>
                <a:srgbClr val="FFCC99"/>
              </a:buClr>
              <a:buFont typeface="Wingdings" pitchFamily="2" charset="2"/>
              <a:buNone/>
              <a:defRPr/>
            </a:pPr>
            <a:r>
              <a:rPr lang="en-US" altLang="ko-KR" sz="3300" b="1" dirty="0">
                <a:solidFill>
                  <a:schemeClr val="bg2">
                    <a:lumMod val="10000"/>
                  </a:schemeClr>
                </a:solidFill>
                <a:latin typeface="+mj-lt"/>
              </a:rPr>
              <a:t>Through it we transmit language, culture, ethics and </a:t>
            </a:r>
            <a:r>
              <a:rPr lang="en-US" altLang="ko-KR" sz="3300" b="1" dirty="0" smtClean="0">
                <a:solidFill>
                  <a:schemeClr val="bg2">
                    <a:lumMod val="10000"/>
                  </a:schemeClr>
                </a:solidFill>
                <a:latin typeface="+mj-lt"/>
              </a:rPr>
              <a:t>fundamental values</a:t>
            </a:r>
            <a:r>
              <a:rPr lang="en-US" altLang="ko-KR" sz="3300" b="1" dirty="0">
                <a:solidFill>
                  <a:schemeClr val="bg2">
                    <a:lumMod val="10000"/>
                  </a:schemeClr>
                </a:solidFill>
                <a:latin typeface="+mj-lt"/>
              </a:rPr>
              <a:t>.</a:t>
            </a:r>
          </a:p>
          <a:p>
            <a:pPr marL="568325" indent="-568325">
              <a:lnSpc>
                <a:spcPct val="80000"/>
              </a:lnSpc>
              <a:spcAft>
                <a:spcPct val="20000"/>
              </a:spcAft>
              <a:buClr>
                <a:srgbClr val="FFCC99"/>
              </a:buClr>
              <a:buFont typeface="Wingdings" pitchFamily="2" charset="2"/>
              <a:buNone/>
              <a:defRPr/>
            </a:pPr>
            <a:endParaRPr lang="en-US" altLang="ko-KR" sz="3300" dirty="0">
              <a:latin typeface="Franklin Gothic Medium" pitchFamily="34" charset="0"/>
            </a:endParaRPr>
          </a:p>
        </p:txBody>
      </p:sp>
      <p:pic>
        <p:nvPicPr>
          <p:cNvPr id="6147" name="Picture 6" descr="E:\Documents and Settings\jcorley\Desktop\Black family.jpg"/>
          <p:cNvPicPr>
            <a:picLocks noChangeAspect="1" noChangeArrowheads="1"/>
          </p:cNvPicPr>
          <p:nvPr/>
        </p:nvPicPr>
        <p:blipFill>
          <a:blip r:embed="rId3" cstate="print"/>
          <a:srcRect/>
          <a:stretch>
            <a:fillRect/>
          </a:stretch>
        </p:blipFill>
        <p:spPr bwMode="auto">
          <a:xfrm>
            <a:off x="609600" y="1371600"/>
            <a:ext cx="4605338" cy="4267200"/>
          </a:xfrm>
          <a:prstGeom prst="rect">
            <a:avLst/>
          </a:prstGeom>
          <a:ln>
            <a:noFill/>
          </a:ln>
          <a:effectLst>
            <a:outerShdw blurRad="190500" algn="tl" rotWithShape="0">
              <a:srgbClr val="000000">
                <a:alpha val="70000"/>
              </a:srgbClr>
            </a:outerShdw>
          </a:effectLst>
        </p:spPr>
      </p:pic>
      <p:sp>
        <p:nvSpPr>
          <p:cNvPr id="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400" b="1" dirty="0">
                <a:solidFill>
                  <a:schemeClr val="bg2">
                    <a:lumMod val="10000"/>
                  </a:schemeClr>
                </a:solidFill>
                <a:effectLst>
                  <a:outerShdw blurRad="38100" dist="38100" dir="2700000" algn="tl">
                    <a:srgbClr val="000000">
                      <a:alpha val="43137"/>
                    </a:srgbClr>
                  </a:outerShdw>
                </a:effectLst>
                <a:latin typeface="+mj-lt"/>
                <a:ea typeface="+mj-lt"/>
                <a:cs typeface="+mj-lt"/>
              </a:rPr>
              <a:t>The  Primary Human Institution </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Slide Number Placeholder 2"/>
          <p:cNvSpPr txBox="1">
            <a:spLocks noGrp="1"/>
          </p:cNvSpPr>
          <p:nvPr/>
        </p:nvSpPr>
        <p:spPr bwMode="auto">
          <a:xfrm>
            <a:off x="7154333" y="7072313"/>
            <a:ext cx="2311400" cy="476250"/>
          </a:xfrm>
          <a:prstGeom prst="rect">
            <a:avLst/>
          </a:prstGeom>
          <a:noFill/>
          <a:ln w="9525">
            <a:noFill/>
            <a:miter lim="800000"/>
            <a:headEnd/>
            <a:tailEnd/>
          </a:ln>
        </p:spPr>
        <p:txBody>
          <a:bodyPr anchor="b"/>
          <a:lstStyle/>
          <a:p>
            <a:pPr algn="r"/>
            <a:fld id="{B84AEF57-2D07-4F27-ACC6-14E037396F56}" type="slidenum">
              <a:rPr lang="en-US" sz="1200">
                <a:latin typeface="Franklin Gothic Medium" pitchFamily="34" charset="0"/>
              </a:rPr>
              <a:pPr algn="r"/>
              <a:t>30</a:t>
            </a:fld>
            <a:endParaRPr lang="en-US" sz="1200">
              <a:latin typeface="Franklin Gothic Medium" pitchFamily="34" charset="0"/>
            </a:endParaRPr>
          </a:p>
        </p:txBody>
      </p:sp>
      <p:sp>
        <p:nvSpPr>
          <p:cNvPr id="344126" name="Rectangle 62"/>
          <p:cNvSpPr>
            <a:spLocks noChangeArrowheads="1"/>
          </p:cNvSpPr>
          <p:nvPr/>
        </p:nvSpPr>
        <p:spPr bwMode="auto">
          <a:xfrm>
            <a:off x="6361511" y="4859338"/>
            <a:ext cx="181822" cy="525401"/>
          </a:xfrm>
          <a:prstGeom prst="rect">
            <a:avLst/>
          </a:prstGeom>
          <a:noFill/>
          <a:ln w="19050">
            <a:noFill/>
            <a:miter lim="800000"/>
            <a:headEnd/>
            <a:tailEnd/>
          </a:ln>
          <a:effectLst>
            <a:outerShdw dist="35921" dir="2700000" algn="ctr" rotWithShape="0">
              <a:schemeClr val="bg2"/>
            </a:outerShdw>
          </a:effectLst>
        </p:spPr>
        <p:txBody>
          <a:bodyPr wrap="none" lIns="90000" tIns="46800" rIns="90000" bIns="46800">
            <a:spAutoFit/>
          </a:bodyPr>
          <a:lstStyle/>
          <a:p>
            <a:pPr>
              <a:defRPr/>
            </a:pPr>
            <a:endParaRPr lang="ko-KR" altLang="en-US" sz="2800">
              <a:effectLst>
                <a:outerShdw blurRad="38100" dist="38100" dir="2700000" algn="tl">
                  <a:srgbClr val="000000"/>
                </a:outerShdw>
              </a:effectLst>
              <a:latin typeface="Times New Roman" pitchFamily="18" charset="0"/>
              <a:ea typeface="굴림" pitchFamily="34" charset="-127"/>
            </a:endParaRPr>
          </a:p>
        </p:txBody>
      </p:sp>
      <p:sp>
        <p:nvSpPr>
          <p:cNvPr id="344214" name="Text Box 150"/>
          <p:cNvSpPr txBox="1">
            <a:spLocks noChangeArrowheads="1"/>
          </p:cNvSpPr>
          <p:nvPr/>
        </p:nvSpPr>
        <p:spPr bwMode="auto">
          <a:xfrm>
            <a:off x="1828800" y="4038600"/>
            <a:ext cx="6781800" cy="2292935"/>
          </a:xfrm>
          <a:prstGeom prst="rect">
            <a:avLst/>
          </a:prstGeom>
          <a:noFill/>
          <a:ln w="76200">
            <a:noFill/>
            <a:miter lim="800000"/>
            <a:headEnd/>
            <a:tailEnd/>
          </a:ln>
          <a:effectLst>
            <a:outerShdw blurRad="50800" dist="38100" dir="2700000" algn="tl" rotWithShape="0">
              <a:prstClr val="black">
                <a:alpha val="40000"/>
              </a:prstClr>
            </a:outerShdw>
          </a:effectLst>
        </p:spPr>
        <p:txBody>
          <a:bodyPr wrap="square">
            <a:spAutoFit/>
          </a:bodyPr>
          <a:lstStyle/>
          <a:p>
            <a:pPr marL="685800" indent="-685800">
              <a:spcBef>
                <a:spcPts val="600"/>
              </a:spcBef>
              <a:buClr>
                <a:srgbClr val="66FFFF"/>
              </a:buClr>
              <a:buSzPct val="70000"/>
              <a:buFont typeface="Wingdings" pitchFamily="2" charset="2"/>
              <a:buChar char="v"/>
              <a:defRPr/>
            </a:pPr>
            <a:endParaRPr lang="en-US" altLang="ko-KR" sz="3200" dirty="0">
              <a:solidFill>
                <a:schemeClr val="accent6">
                  <a:lumMod val="50000"/>
                </a:schemeClr>
              </a:solidFill>
              <a:effectLst>
                <a:outerShdw blurRad="38100" dist="38100" dir="2700000" algn="tl">
                  <a:srgbClr val="000000"/>
                </a:outerShdw>
              </a:effectLst>
              <a:latin typeface="Franklin Gothic Medium" pitchFamily="34" charset="0"/>
              <a:ea typeface="굴림" pitchFamily="34" charset="-127"/>
            </a:endParaRPr>
          </a:p>
          <a:p>
            <a:pPr marL="360363" indent="-360363">
              <a:spcBef>
                <a:spcPts val="600"/>
              </a:spcBef>
              <a:buClr>
                <a:schemeClr val="bg2">
                  <a:lumMod val="10000"/>
                </a:schemeClr>
              </a:buClr>
              <a:buSzPct val="100000"/>
              <a:buFont typeface="Arial" pitchFamily="34" charset="0"/>
              <a:buChar char="•"/>
              <a:defRPr/>
            </a:pPr>
            <a:r>
              <a:rPr lang="en-US" altLang="ko-KR" sz="3200" b="1" dirty="0">
                <a:solidFill>
                  <a:schemeClr val="bg2">
                    <a:lumMod val="10000"/>
                  </a:schemeClr>
                </a:solidFill>
                <a:latin typeface="+mj-lt"/>
                <a:ea typeface="굴림" pitchFamily="34" charset="-127"/>
              </a:rPr>
              <a:t>Mind/body </a:t>
            </a:r>
            <a:r>
              <a:rPr lang="en-US" altLang="ko-KR" sz="3200" b="1" dirty="0" smtClean="0">
                <a:solidFill>
                  <a:schemeClr val="bg2">
                    <a:lumMod val="10000"/>
                  </a:schemeClr>
                </a:solidFill>
                <a:latin typeface="+mj-lt"/>
                <a:ea typeface="굴림" pitchFamily="34" charset="-127"/>
              </a:rPr>
              <a:t>unity - integrity</a:t>
            </a:r>
            <a:endParaRPr lang="en-US" altLang="ko-KR" sz="3200" b="1" dirty="0">
              <a:solidFill>
                <a:schemeClr val="bg2">
                  <a:lumMod val="10000"/>
                </a:schemeClr>
              </a:solidFill>
              <a:latin typeface="+mj-lt"/>
              <a:ea typeface="굴림" pitchFamily="34" charset="-127"/>
            </a:endParaRPr>
          </a:p>
          <a:p>
            <a:pPr marL="360363" indent="-360363">
              <a:spcBef>
                <a:spcPts val="600"/>
              </a:spcBef>
              <a:buClr>
                <a:schemeClr val="bg2">
                  <a:lumMod val="10000"/>
                </a:schemeClr>
              </a:buClr>
              <a:buSzPct val="100000"/>
              <a:buFont typeface="Arial" pitchFamily="34" charset="0"/>
              <a:buChar char="•"/>
              <a:defRPr/>
            </a:pPr>
            <a:r>
              <a:rPr lang="en-US" altLang="ko-KR" sz="3200" b="1" dirty="0">
                <a:solidFill>
                  <a:schemeClr val="bg2">
                    <a:lumMod val="10000"/>
                  </a:schemeClr>
                </a:solidFill>
                <a:latin typeface="+mj-lt"/>
                <a:ea typeface="굴림" pitchFamily="34" charset="-127"/>
              </a:rPr>
              <a:t>Growth in </a:t>
            </a:r>
            <a:r>
              <a:rPr lang="en-US" altLang="ko-KR" sz="3200" b="1" dirty="0" smtClean="0">
                <a:solidFill>
                  <a:schemeClr val="bg2">
                    <a:lumMod val="10000"/>
                  </a:schemeClr>
                </a:solidFill>
                <a:latin typeface="+mj-lt"/>
                <a:ea typeface="굴림" pitchFamily="34" charset="-127"/>
              </a:rPr>
              <a:t>character - maturity</a:t>
            </a:r>
            <a:endParaRPr lang="en-US" altLang="ko-KR" sz="3200" b="1" dirty="0">
              <a:solidFill>
                <a:schemeClr val="bg2">
                  <a:lumMod val="10000"/>
                </a:schemeClr>
              </a:solidFill>
              <a:latin typeface="+mj-lt"/>
              <a:ea typeface="굴림" pitchFamily="34" charset="-127"/>
            </a:endParaRPr>
          </a:p>
          <a:p>
            <a:pPr marL="360363" indent="-360363">
              <a:spcBef>
                <a:spcPts val="600"/>
              </a:spcBef>
              <a:buClr>
                <a:schemeClr val="bg2">
                  <a:lumMod val="10000"/>
                </a:schemeClr>
              </a:buClr>
              <a:buSzPct val="100000"/>
              <a:buFont typeface="Arial" pitchFamily="34" charset="0"/>
              <a:buChar char="•"/>
              <a:defRPr/>
            </a:pPr>
            <a:r>
              <a:rPr lang="en-US" altLang="ko-KR" sz="3200" b="1" dirty="0">
                <a:solidFill>
                  <a:schemeClr val="bg2">
                    <a:lumMod val="10000"/>
                  </a:schemeClr>
                </a:solidFill>
                <a:latin typeface="+mj-lt"/>
                <a:ea typeface="굴림" pitchFamily="34" charset="-127"/>
              </a:rPr>
              <a:t>Closeness to </a:t>
            </a:r>
            <a:r>
              <a:rPr lang="en-US" altLang="ko-KR" sz="3200" b="1" dirty="0" smtClean="0">
                <a:solidFill>
                  <a:schemeClr val="bg2">
                    <a:lumMod val="10000"/>
                  </a:schemeClr>
                </a:solidFill>
                <a:latin typeface="+mj-lt"/>
                <a:ea typeface="굴림" pitchFamily="34" charset="-127"/>
              </a:rPr>
              <a:t>God – higher values</a:t>
            </a:r>
            <a:endParaRPr lang="en-US" altLang="ko-KR" sz="3200" b="1" dirty="0">
              <a:solidFill>
                <a:schemeClr val="bg2">
                  <a:lumMod val="10000"/>
                </a:schemeClr>
              </a:solidFill>
              <a:latin typeface="+mj-lt"/>
              <a:ea typeface="굴림" pitchFamily="34" charset="-127"/>
            </a:endParaRPr>
          </a:p>
        </p:txBody>
      </p:sp>
      <p:pic>
        <p:nvPicPr>
          <p:cNvPr id="26632" name="Picture 151" descr="E:\Documents and Settings\jcorley\Desktop\AP Ladership Seminar\Materials for presentations\praying 1.jpg"/>
          <p:cNvPicPr>
            <a:picLocks noChangeAspect="1" noChangeArrowheads="1"/>
          </p:cNvPicPr>
          <p:nvPr/>
        </p:nvPicPr>
        <p:blipFill>
          <a:blip r:embed="rId3" cstate="print"/>
          <a:srcRect/>
          <a:stretch>
            <a:fillRect/>
          </a:stretch>
        </p:blipFill>
        <p:spPr bwMode="auto">
          <a:xfrm>
            <a:off x="5416550" y="1295400"/>
            <a:ext cx="3879850" cy="3303588"/>
          </a:xfrm>
          <a:prstGeom prst="rect">
            <a:avLst/>
          </a:prstGeom>
          <a:ln>
            <a:solidFill>
              <a:schemeClr val="bg1"/>
            </a:solidFill>
          </a:ln>
          <a:effectLst>
            <a:outerShdw blurRad="50800" dist="38100" dir="2700000" algn="tl" rotWithShape="0">
              <a:prstClr val="black">
                <a:alpha val="40000"/>
              </a:prstClr>
            </a:outerShdw>
          </a:effectLst>
        </p:spPr>
      </p:pic>
      <p:sp>
        <p:nvSpPr>
          <p:cNvPr id="26633" name="Slide Number Placeholder 23"/>
          <p:cNvSpPr>
            <a:spLocks noGrp="1"/>
          </p:cNvSpPr>
          <p:nvPr>
            <p:ph type="sldNum" sz="quarter" idx="4294967295"/>
          </p:nvPr>
        </p:nvSpPr>
        <p:spPr>
          <a:xfrm>
            <a:off x="7154333" y="7072313"/>
            <a:ext cx="2311400" cy="476250"/>
          </a:xfrm>
          <a:prstGeom prst="rect">
            <a:avLst/>
          </a:prstGeom>
          <a:noFill/>
        </p:spPr>
        <p:txBody>
          <a:bodyPr/>
          <a:lstStyle/>
          <a:p>
            <a:fld id="{C31C3319-845C-4DEA-BA6C-29F7DF2BDC6E}" type="slidenum">
              <a:rPr lang="en-US" smtClean="0"/>
              <a:pPr/>
              <a:t>30</a:t>
            </a:fld>
            <a:endParaRPr lang="en-US" smtClean="0"/>
          </a:p>
        </p:txBody>
      </p:sp>
      <p:sp>
        <p:nvSpPr>
          <p:cNvPr id="24" name="AutoShape 2"/>
          <p:cNvSpPr>
            <a:spLocks noChangeAspect="1" noChangeArrowheads="1"/>
          </p:cNvSpPr>
          <p:nvPr/>
        </p:nvSpPr>
        <p:spPr bwMode="auto">
          <a:xfrm>
            <a:off x="2071688" y="2209799"/>
            <a:ext cx="1569837" cy="1448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25" name="Oval 3">
            <a:hlinkClick r:id="rId4" action="ppaction://hlinkpres?slideindex=1&amp;slidetitle="/>
          </p:cNvPr>
          <p:cNvSpPr>
            <a:spLocks noChangeAspect="1" noChangeArrowheads="1"/>
          </p:cNvSpPr>
          <p:nvPr/>
        </p:nvSpPr>
        <p:spPr bwMode="auto">
          <a:xfrm>
            <a:off x="498475" y="2438400"/>
            <a:ext cx="1711325" cy="948640"/>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Mind</a:t>
            </a:r>
          </a:p>
        </p:txBody>
      </p:sp>
      <p:sp>
        <p:nvSpPr>
          <p:cNvPr id="26" name="Oval 4">
            <a:hlinkClick r:id="rId4" action="ppaction://hlinkpres?slideindex=1&amp;slidetitle="/>
          </p:cNvPr>
          <p:cNvSpPr>
            <a:spLocks noChangeAspect="1" noChangeArrowheads="1"/>
          </p:cNvSpPr>
          <p:nvPr/>
        </p:nvSpPr>
        <p:spPr bwMode="auto">
          <a:xfrm>
            <a:off x="3546475" y="2514600"/>
            <a:ext cx="1711325" cy="94729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3500" b="1" dirty="0">
                <a:solidFill>
                  <a:srgbClr val="FFFFCC"/>
                </a:solidFill>
                <a:effectLst>
                  <a:outerShdw blurRad="38100" dist="38100" dir="2700000" algn="tl">
                    <a:srgbClr val="000000">
                      <a:alpha val="43137"/>
                    </a:srgbClr>
                  </a:outerShdw>
                </a:effectLst>
                <a:latin typeface="+mj-lt"/>
              </a:rPr>
              <a:t>Body</a:t>
            </a:r>
          </a:p>
        </p:txBody>
      </p:sp>
      <p:sp>
        <p:nvSpPr>
          <p:cNvPr id="27" name="Oval 5">
            <a:hlinkClick r:id="rId4" action="ppaction://hlinkpres?slideindex=1&amp;slidetitle="/>
          </p:cNvPr>
          <p:cNvSpPr>
            <a:spLocks noChangeAspect="1" noChangeArrowheads="1"/>
          </p:cNvSpPr>
          <p:nvPr/>
        </p:nvSpPr>
        <p:spPr bwMode="auto">
          <a:xfrm>
            <a:off x="2022475" y="1371600"/>
            <a:ext cx="1711325" cy="840840"/>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32" name="Oval 11">
            <a:hlinkClick r:id="rId4"/>
          </p:cNvPr>
          <p:cNvSpPr>
            <a:spLocks noChangeAspect="1" noChangeArrowheads="1"/>
          </p:cNvSpPr>
          <p:nvPr/>
        </p:nvSpPr>
        <p:spPr bwMode="auto">
          <a:xfrm>
            <a:off x="1946275" y="3657600"/>
            <a:ext cx="1905000" cy="77616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de-DE" sz="2400" b="1" dirty="0">
                <a:solidFill>
                  <a:schemeClr val="bg2">
                    <a:lumMod val="10000"/>
                  </a:schemeClr>
                </a:solidFill>
                <a:effectLst>
                  <a:outerShdw blurRad="38100" dist="38100" dir="2700000" algn="tl">
                    <a:srgbClr val="000000">
                      <a:alpha val="43137"/>
                    </a:srgbClr>
                  </a:outerShdw>
                </a:effectLst>
                <a:latin typeface="+mj-lt"/>
              </a:rPr>
              <a:t>True Person</a:t>
            </a:r>
          </a:p>
        </p:txBody>
      </p:sp>
      <p:sp>
        <p:nvSpPr>
          <p:cNvPr id="33" name="Oval 13"/>
          <p:cNvSpPr>
            <a:spLocks noChangeArrowheads="1"/>
          </p:cNvSpPr>
          <p:nvPr/>
        </p:nvSpPr>
        <p:spPr bwMode="auto">
          <a:xfrm>
            <a:off x="2708275" y="2898774"/>
            <a:ext cx="459498" cy="182033"/>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14"/>
          <p:cNvGrpSpPr>
            <a:grpSpLocks/>
          </p:cNvGrpSpPr>
          <p:nvPr/>
        </p:nvGrpSpPr>
        <p:grpSpPr bwMode="auto">
          <a:xfrm rot="5400000">
            <a:off x="2585062" y="2207602"/>
            <a:ext cx="539752" cy="1401400"/>
            <a:chOff x="2016" y="1824"/>
            <a:chExt cx="635" cy="909"/>
          </a:xfrm>
        </p:grpSpPr>
        <p:sp>
          <p:nvSpPr>
            <p:cNvPr id="35" name="Freeform 15"/>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GB" dirty="0"/>
            </a:p>
          </p:txBody>
        </p:sp>
        <p:sp>
          <p:nvSpPr>
            <p:cNvPr id="36" name="Freeform 16"/>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GB" dirty="0"/>
            </a:p>
          </p:txBody>
        </p:sp>
      </p:grpSp>
      <p:sp>
        <p:nvSpPr>
          <p:cNvPr id="3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Individual Peace and happiness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77" name="Text Box 1037"/>
          <p:cNvSpPr txBox="1">
            <a:spLocks noChangeArrowheads="1"/>
          </p:cNvSpPr>
          <p:nvPr/>
        </p:nvSpPr>
        <p:spPr bwMode="auto">
          <a:xfrm>
            <a:off x="0" y="5257800"/>
            <a:ext cx="9906000" cy="600164"/>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0000"/>
              </a:lnSpc>
              <a:spcBef>
                <a:spcPct val="0"/>
              </a:spcBef>
              <a:spcAft>
                <a:spcPct val="0"/>
              </a:spcAft>
            </a:pPr>
            <a:r>
              <a:rPr lang="en-US" sz="3300" b="1" dirty="0">
                <a:solidFill>
                  <a:schemeClr val="bg2">
                    <a:lumMod val="10000"/>
                  </a:schemeClr>
                </a:solidFill>
                <a:latin typeface="+mn-lt"/>
              </a:rPr>
              <a:t>Becoming a responsible individual with integrity </a:t>
            </a:r>
          </a:p>
        </p:txBody>
      </p:sp>
      <p:pic>
        <p:nvPicPr>
          <p:cNvPr id="8" name="Picture 12" descr="mother Teresa"/>
          <p:cNvPicPr>
            <a:picLocks noChangeAspect="1" noChangeArrowheads="1"/>
          </p:cNvPicPr>
          <p:nvPr/>
        </p:nvPicPr>
        <p:blipFill>
          <a:blip r:embed="rId2" cstate="email"/>
          <a:srcRect/>
          <a:stretch>
            <a:fillRect/>
          </a:stretch>
        </p:blipFill>
        <p:spPr bwMode="auto">
          <a:xfrm>
            <a:off x="421980" y="1600200"/>
            <a:ext cx="4454820" cy="3060000"/>
          </a:xfrm>
          <a:prstGeom prst="rect">
            <a:avLst/>
          </a:prstGeom>
          <a:ln>
            <a:solidFill>
              <a:schemeClr val="bg1"/>
            </a:solidFill>
          </a:ln>
          <a:effectLst>
            <a:outerShdw blurRad="50800" dist="38100" dir="2700000" algn="tl" rotWithShape="0">
              <a:prstClr val="black">
                <a:alpha val="40000"/>
              </a:prstClr>
            </a:outerShdw>
          </a:effectLst>
        </p:spPr>
      </p:pic>
      <p:pic>
        <p:nvPicPr>
          <p:cNvPr id="6" name="Picture 3076" descr="\\Iefserver\slides\Photos\CRC folder\mlking.tif"/>
          <p:cNvPicPr>
            <a:picLocks noChangeAspect="1" noChangeArrowheads="1"/>
          </p:cNvPicPr>
          <p:nvPr/>
        </p:nvPicPr>
        <p:blipFill>
          <a:blip r:embed="rId3" cstate="print"/>
          <a:srcRect/>
          <a:stretch>
            <a:fillRect/>
          </a:stretch>
        </p:blipFill>
        <p:spPr bwMode="auto">
          <a:xfrm>
            <a:off x="4876800" y="1600200"/>
            <a:ext cx="4590575" cy="3060000"/>
          </a:xfrm>
          <a:prstGeom prst="rect">
            <a:avLst/>
          </a:prstGeom>
          <a:ln>
            <a:solidFill>
              <a:schemeClr val="bg1"/>
            </a:solidFill>
          </a:ln>
          <a:effectLst>
            <a:outerShdw blurRad="50800" dist="38100" dir="2700000" algn="tl" rotWithShape="0">
              <a:prstClr val="black">
                <a:alpha val="40000"/>
              </a:prst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Individual Peace and happiness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4267200" y="1219200"/>
            <a:ext cx="4953000" cy="5029200"/>
          </a:xfrm>
          <a:prstGeom prst="ellipse">
            <a:avLst/>
          </a:prstGeom>
          <a:blipFill>
            <a:blip r:embed="rId3" cstate="print"/>
            <a:stretch>
              <a:fillRect/>
            </a:stretch>
          </a:blipFill>
          <a:ln w="76200" cap="flat" cmpd="sng" algn="ctr">
            <a:solidFill>
              <a:schemeClr val="accent3">
                <a:lumMod val="7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wrap="none" anchor="ctr"/>
          <a:lstStyle/>
          <a:p>
            <a:pPr eaLnBrk="0" hangingPunct="0"/>
            <a:r>
              <a:rPr lang="en-US">
                <a:latin typeface="Garamond" pitchFamily="18" charset="0"/>
              </a:rPr>
              <a:t> </a:t>
            </a:r>
          </a:p>
        </p:txBody>
      </p:sp>
      <p:sp>
        <p:nvSpPr>
          <p:cNvPr id="15364" name="Rectangle 15"/>
          <p:cNvSpPr>
            <a:spLocks noChangeArrowheads="1"/>
          </p:cNvSpPr>
          <p:nvPr/>
        </p:nvSpPr>
        <p:spPr bwMode="auto">
          <a:xfrm>
            <a:off x="1686191" y="4872038"/>
            <a:ext cx="184731" cy="461665"/>
          </a:xfrm>
          <a:prstGeom prst="rect">
            <a:avLst/>
          </a:prstGeom>
          <a:noFill/>
          <a:ln w="9525">
            <a:noFill/>
            <a:miter lim="800000"/>
            <a:headEnd/>
            <a:tailEnd/>
          </a:ln>
        </p:spPr>
        <p:txBody>
          <a:bodyPr wrap="none">
            <a:spAutoFit/>
          </a:bodyPr>
          <a:lstStyle/>
          <a:p>
            <a:pPr eaLnBrk="0" hangingPunct="0"/>
            <a:endParaRPr lang="en-US" sz="2400">
              <a:solidFill>
                <a:schemeClr val="bg1"/>
              </a:solidFill>
              <a:latin typeface="Franklin Gothic Medium" pitchFamily="34" charset="0"/>
              <a:ea typeface="ＭＳ Ｐゴシック" pitchFamily="34" charset="-128"/>
            </a:endParaRPr>
          </a:p>
        </p:txBody>
      </p:sp>
      <p:sp>
        <p:nvSpPr>
          <p:cNvPr id="97296" name="Rectangle 16"/>
          <p:cNvSpPr>
            <a:spLocks noChangeArrowheads="1"/>
          </p:cNvSpPr>
          <p:nvPr/>
        </p:nvSpPr>
        <p:spPr bwMode="auto">
          <a:xfrm>
            <a:off x="5715000" y="1463675"/>
            <a:ext cx="2228850" cy="941348"/>
          </a:xfrm>
          <a:prstGeom prst="rect">
            <a:avLst/>
          </a:prstGeom>
          <a:noFill/>
          <a:ln w="19050">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lnSpc>
                <a:spcPct val="75000"/>
              </a:lnSpc>
            </a:pPr>
            <a:r>
              <a:rPr kumimoji="1" lang="en-US" sz="3600" b="1" dirty="0">
                <a:solidFill>
                  <a:schemeClr val="bg2">
                    <a:lumMod val="10000"/>
                  </a:schemeClr>
                </a:solidFill>
                <a:latin typeface="+mj-lt"/>
                <a:ea typeface="ＭＳ Ｐゴシック" pitchFamily="34" charset="-128"/>
              </a:rPr>
              <a:t>Physical </a:t>
            </a:r>
          </a:p>
          <a:p>
            <a:pPr algn="ctr" eaLnBrk="0" hangingPunct="0">
              <a:lnSpc>
                <a:spcPct val="75000"/>
              </a:lnSpc>
            </a:pPr>
            <a:r>
              <a:rPr kumimoji="1" lang="en-US" sz="3600" b="1" dirty="0">
                <a:solidFill>
                  <a:schemeClr val="bg2">
                    <a:lumMod val="10000"/>
                  </a:schemeClr>
                </a:solidFill>
                <a:latin typeface="+mj-lt"/>
                <a:ea typeface="ＭＳ Ｐゴシック" pitchFamily="34" charset="-128"/>
              </a:rPr>
              <a:t>World</a:t>
            </a:r>
          </a:p>
        </p:txBody>
      </p:sp>
      <p:sp>
        <p:nvSpPr>
          <p:cNvPr id="14" name="TextBox 13"/>
          <p:cNvSpPr txBox="1"/>
          <p:nvPr/>
        </p:nvSpPr>
        <p:spPr>
          <a:xfrm>
            <a:off x="5334000" y="2620962"/>
            <a:ext cx="3136900" cy="1570038"/>
          </a:xfrm>
          <a:prstGeom prst="rect">
            <a:avLst/>
          </a:prstGeom>
          <a:noFill/>
          <a:effectLst>
            <a:outerShdw blurRad="50800" dist="38100" dir="2700000" algn="tl" rotWithShape="0">
              <a:prstClr val="black">
                <a:alpha val="40000"/>
              </a:prstClr>
            </a:outerShdw>
          </a:effectLst>
        </p:spPr>
        <p:txBody>
          <a:bodyPr>
            <a:spAutoFit/>
          </a:bodyPr>
          <a:lstStyle/>
          <a:p>
            <a:pPr algn="ctr"/>
            <a:r>
              <a:rPr lang="en-US" sz="2400" b="1" dirty="0">
                <a:solidFill>
                  <a:schemeClr val="bg1"/>
                </a:solidFill>
                <a:latin typeface="+mj-lt"/>
              </a:rPr>
              <a:t>Air and Sunlight</a:t>
            </a:r>
          </a:p>
          <a:p>
            <a:pPr algn="ctr"/>
            <a:endParaRPr lang="en-US" sz="2400" b="1" dirty="0">
              <a:solidFill>
                <a:schemeClr val="bg1"/>
              </a:solidFill>
              <a:latin typeface="+mj-lt"/>
            </a:endParaRPr>
          </a:p>
          <a:p>
            <a:pPr algn="ctr"/>
            <a:endParaRPr lang="en-US" sz="2400" b="1" dirty="0">
              <a:solidFill>
                <a:schemeClr val="bg1"/>
              </a:solidFill>
              <a:latin typeface="+mj-lt"/>
            </a:endParaRPr>
          </a:p>
          <a:p>
            <a:pPr algn="ctr"/>
            <a:r>
              <a:rPr lang="en-US" sz="2400" b="1" dirty="0">
                <a:solidFill>
                  <a:schemeClr val="bg1"/>
                </a:solidFill>
                <a:latin typeface="+mj-lt"/>
              </a:rPr>
              <a:t>Food and Water</a:t>
            </a:r>
          </a:p>
        </p:txBody>
      </p:sp>
      <p:pic>
        <p:nvPicPr>
          <p:cNvPr id="15368" name="Picture 17" descr="Male Silhouette.emf"/>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3733800" y="1905000"/>
            <a:ext cx="1447800" cy="362170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369" name="Picture 2"/>
          <p:cNvPicPr>
            <a:picLocks noChangeAspect="1" noChangeArrowheads="1"/>
          </p:cNvPicPr>
          <p:nvPr/>
        </p:nvPicPr>
        <p:blipFill>
          <a:blip r:embed="rId5" cstate="print"/>
          <a:srcRect/>
          <a:stretch>
            <a:fillRect/>
          </a:stretch>
        </p:blipFill>
        <p:spPr bwMode="auto">
          <a:xfrm>
            <a:off x="857251" y="1676400"/>
            <a:ext cx="2889250" cy="4140200"/>
          </a:xfrm>
          <a:prstGeom prst="rect">
            <a:avLst/>
          </a:prstGeom>
          <a:noFill/>
          <a:ln w="9525" algn="ctr">
            <a:noFill/>
            <a:miter lim="800000"/>
            <a:headEnd/>
            <a:tailEnd/>
          </a:ln>
        </p:spPr>
      </p:pic>
      <p:sp>
        <p:nvSpPr>
          <p:cNvPr id="11" name="Text Box 8"/>
          <p:cNvSpPr txBox="1">
            <a:spLocks noChangeArrowheads="1"/>
          </p:cNvSpPr>
          <p:nvPr/>
        </p:nvSpPr>
        <p:spPr bwMode="auto">
          <a:xfrm>
            <a:off x="1104901" y="3200400"/>
            <a:ext cx="1866900" cy="1107996"/>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defRPr/>
            </a:pPr>
            <a:r>
              <a:rPr lang="en-US" sz="3300" b="1" dirty="0">
                <a:solidFill>
                  <a:schemeClr val="bg2">
                    <a:lumMod val="10000"/>
                  </a:schemeClr>
                </a:solidFill>
                <a:latin typeface="+mj-lt"/>
                <a:cs typeface="Arial" pitchFamily="34" charset="0"/>
              </a:rPr>
              <a:t>Growing</a:t>
            </a:r>
          </a:p>
          <a:p>
            <a:pPr algn="ctr" eaLnBrk="0" hangingPunct="0">
              <a:defRPr/>
            </a:pPr>
            <a:r>
              <a:rPr lang="en-US" sz="3300" b="1" dirty="0">
                <a:solidFill>
                  <a:schemeClr val="bg2">
                    <a:lumMod val="10000"/>
                  </a:schemeClr>
                </a:solidFill>
                <a:latin typeface="+mj-lt"/>
                <a:cs typeface="Arial" pitchFamily="34" charset="0"/>
              </a:rPr>
              <a:t>Period</a:t>
            </a:r>
          </a:p>
        </p:txBody>
      </p:sp>
      <p:sp>
        <p:nvSpPr>
          <p:cNvPr id="15371" name="AutoShape 7"/>
          <p:cNvSpPr>
            <a:spLocks/>
          </p:cNvSpPr>
          <p:nvPr/>
        </p:nvSpPr>
        <p:spPr bwMode="auto">
          <a:xfrm rot="10800000">
            <a:off x="609601" y="1752600"/>
            <a:ext cx="412750" cy="4038600"/>
          </a:xfrm>
          <a:prstGeom prst="rightBrace">
            <a:avLst>
              <a:gd name="adj1" fmla="val 60018"/>
              <a:gd name="adj2" fmla="val 50000"/>
            </a:avLst>
          </a:prstGeom>
          <a:noFill/>
          <a:ln w="38100">
            <a:solidFill>
              <a:schemeClr val="hlink"/>
            </a:solidFill>
            <a:round/>
            <a:headEnd/>
            <a:tailEnd/>
          </a:ln>
        </p:spPr>
        <p:txBody>
          <a:bodyPr wrap="none" anchor="ctr"/>
          <a:lstStyle/>
          <a:p>
            <a:pPr eaLnBrk="0" hangingPunct="0"/>
            <a:endParaRPr lang="en-US"/>
          </a:p>
        </p:txBody>
      </p:sp>
      <p:sp>
        <p:nvSpPr>
          <p:cNvPr id="13" name="Line 32"/>
          <p:cNvSpPr>
            <a:spLocks noChangeShapeType="1"/>
          </p:cNvSpPr>
          <p:nvPr/>
        </p:nvSpPr>
        <p:spPr bwMode="auto">
          <a:xfrm flipH="1" flipV="1">
            <a:off x="3086101" y="1828800"/>
            <a:ext cx="49875" cy="3810000"/>
          </a:xfrm>
          <a:prstGeom prst="line">
            <a:avLst/>
          </a:prstGeom>
          <a:noFill/>
          <a:ln w="127000">
            <a:solidFill>
              <a:srgbClr val="59C841"/>
            </a:solidFill>
            <a:round/>
            <a:headEnd/>
            <a:tailEnd type="triangle" w="med" len="med"/>
          </a:ln>
          <a:effectLst>
            <a:outerShdw dist="35921" dir="2700000" algn="ctr" rotWithShape="0">
              <a:srgbClr val="808080"/>
            </a:outerShdw>
          </a:effectLst>
        </p:spPr>
        <p:txBody>
          <a:bodyPr wrap="none" anchor="ctr"/>
          <a:lstStyle/>
          <a:p>
            <a:pPr eaLnBrk="0" hangingPunct="0">
              <a:defRPr/>
            </a:pPr>
            <a:endParaRPr lang="en-US"/>
          </a:p>
        </p:txBody>
      </p:sp>
      <p:sp>
        <p:nvSpPr>
          <p:cNvPr id="1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kern="0" spc="-70" dirty="0" smtClean="0">
                <a:solidFill>
                  <a:schemeClr val="bg2">
                    <a:lumMod val="10000"/>
                  </a:schemeClr>
                </a:solidFill>
                <a:effectLst>
                  <a:outerShdw blurRad="38100" dist="38100" dir="2700000" algn="tl">
                    <a:srgbClr val="000000">
                      <a:alpha val="43137"/>
                    </a:srgbClr>
                  </a:outerShdw>
                </a:effectLst>
                <a:latin typeface="+mj-lt"/>
                <a:ea typeface="+mj-lt"/>
                <a:cs typeface="+mj-lt"/>
              </a:rPr>
              <a:t>How do we grow physically?</a:t>
            </a:r>
            <a:endParaRPr lang="en-GB" sz="4000" b="1" kern="0" spc="-70"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bwMode="auto">
          <a:xfrm>
            <a:off x="609600" y="1219200"/>
            <a:ext cx="4953000" cy="5029200"/>
          </a:xfrm>
          <a:prstGeom prst="ellipse">
            <a:avLst/>
          </a:prstGeom>
          <a:blipFill>
            <a:blip r:embed="rId3" cstate="print"/>
            <a:stretch>
              <a:fillRect/>
            </a:stretch>
          </a:blipFill>
          <a:ln w="76200" cap="flat" cmpd="sng" algn="ctr">
            <a:solidFill>
              <a:schemeClr val="accent5">
                <a:lumMod val="7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wrap="none" anchor="ctr"/>
          <a:lstStyle/>
          <a:p>
            <a:pPr eaLnBrk="0" hangingPunct="0"/>
            <a:endParaRPr lang="en-US">
              <a:solidFill>
                <a:schemeClr val="bg1"/>
              </a:solidFill>
              <a:latin typeface="Garamond" pitchFamily="18" charset="0"/>
            </a:endParaRPr>
          </a:p>
        </p:txBody>
      </p:sp>
      <p:sp>
        <p:nvSpPr>
          <p:cNvPr id="16388" name="Rectangle 15"/>
          <p:cNvSpPr>
            <a:spLocks noChangeArrowheads="1"/>
          </p:cNvSpPr>
          <p:nvPr/>
        </p:nvSpPr>
        <p:spPr bwMode="auto">
          <a:xfrm>
            <a:off x="2346590" y="4948238"/>
            <a:ext cx="184731" cy="461665"/>
          </a:xfrm>
          <a:prstGeom prst="rect">
            <a:avLst/>
          </a:prstGeom>
          <a:noFill/>
          <a:ln w="9525">
            <a:noFill/>
            <a:miter lim="800000"/>
            <a:headEnd/>
            <a:tailEnd/>
          </a:ln>
        </p:spPr>
        <p:txBody>
          <a:bodyPr wrap="none">
            <a:spAutoFit/>
          </a:bodyPr>
          <a:lstStyle/>
          <a:p>
            <a:pPr eaLnBrk="0" hangingPunct="0"/>
            <a:endParaRPr lang="en-US" sz="2400">
              <a:solidFill>
                <a:schemeClr val="bg1"/>
              </a:solidFill>
              <a:latin typeface="Franklin Gothic Medium" pitchFamily="34" charset="0"/>
              <a:ea typeface="ＭＳ Ｐゴシック" pitchFamily="34" charset="-128"/>
            </a:endParaRPr>
          </a:p>
        </p:txBody>
      </p:sp>
      <p:sp>
        <p:nvSpPr>
          <p:cNvPr id="97295" name="Text Box 15"/>
          <p:cNvSpPr txBox="1">
            <a:spLocks noChangeArrowheads="1"/>
          </p:cNvSpPr>
          <p:nvPr/>
        </p:nvSpPr>
        <p:spPr bwMode="auto">
          <a:xfrm>
            <a:off x="1879600" y="1531203"/>
            <a:ext cx="2514600" cy="84702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lnSpc>
                <a:spcPct val="75000"/>
              </a:lnSpc>
              <a:defRPr/>
            </a:pPr>
            <a:r>
              <a:rPr kumimoji="1" lang="en-US" sz="3200" b="1" dirty="0">
                <a:solidFill>
                  <a:schemeClr val="bg1"/>
                </a:solidFill>
                <a:effectLst>
                  <a:outerShdw blurRad="38100" dist="38100" dir="2700000" algn="tl">
                    <a:srgbClr val="000000">
                      <a:alpha val="43137"/>
                    </a:srgbClr>
                  </a:outerShdw>
                </a:effectLst>
                <a:latin typeface="+mj-lt"/>
                <a:ea typeface="ＭＳ Ｐゴシック" pitchFamily="34" charset="-128"/>
              </a:rPr>
              <a:t>Spiritual World</a:t>
            </a:r>
          </a:p>
        </p:txBody>
      </p:sp>
      <p:sp>
        <p:nvSpPr>
          <p:cNvPr id="17" name="TextBox 16"/>
          <p:cNvSpPr txBox="1"/>
          <p:nvPr/>
        </p:nvSpPr>
        <p:spPr>
          <a:xfrm>
            <a:off x="1143000" y="2647652"/>
            <a:ext cx="4038600" cy="224676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mj-lt"/>
              </a:rPr>
              <a:t>Life elements from God</a:t>
            </a:r>
          </a:p>
          <a:p>
            <a:pPr algn="ctr"/>
            <a:endParaRPr lang="en-US" sz="2800" dirty="0">
              <a:solidFill>
                <a:schemeClr val="bg1"/>
              </a:solidFill>
              <a:effectLst>
                <a:outerShdw blurRad="38100" dist="38100" dir="2700000" algn="tl">
                  <a:srgbClr val="000000">
                    <a:alpha val="43137"/>
                  </a:srgbClr>
                </a:outerShdw>
              </a:effectLst>
              <a:latin typeface="+mj-lt"/>
            </a:endParaRPr>
          </a:p>
          <a:p>
            <a:pPr algn="ctr"/>
            <a:r>
              <a:rPr lang="en-US" sz="2800" dirty="0">
                <a:solidFill>
                  <a:schemeClr val="bg1"/>
                </a:solidFill>
                <a:effectLst>
                  <a:outerShdw blurRad="38100" dist="38100" dir="2700000" algn="tl">
                    <a:srgbClr val="000000">
                      <a:alpha val="43137"/>
                    </a:srgbClr>
                  </a:outerShdw>
                </a:effectLst>
                <a:latin typeface="+mj-lt"/>
              </a:rPr>
              <a:t>Good </a:t>
            </a:r>
            <a:r>
              <a:rPr lang="en-US" sz="2800" dirty="0" smtClean="0">
                <a:solidFill>
                  <a:schemeClr val="bg1"/>
                </a:solidFill>
                <a:effectLst>
                  <a:outerShdw blurRad="38100" dist="38100" dir="2700000" algn="tl">
                    <a:srgbClr val="000000">
                      <a:alpha val="43137"/>
                    </a:srgbClr>
                  </a:outerShdw>
                </a:effectLst>
                <a:latin typeface="+mj-lt"/>
              </a:rPr>
              <a:t>(or </a:t>
            </a:r>
            <a:r>
              <a:rPr lang="en-US" sz="2800" dirty="0">
                <a:solidFill>
                  <a:schemeClr val="bg1"/>
                </a:solidFill>
                <a:effectLst>
                  <a:outerShdw blurRad="38100" dist="38100" dir="2700000" algn="tl">
                    <a:srgbClr val="000000">
                      <a:alpha val="43137"/>
                    </a:srgbClr>
                  </a:outerShdw>
                </a:effectLst>
                <a:latin typeface="+mj-lt"/>
              </a:rPr>
              <a:t>bad </a:t>
            </a:r>
            <a:r>
              <a:rPr lang="en-US" sz="2800" dirty="0" smtClean="0">
                <a:solidFill>
                  <a:schemeClr val="bg1"/>
                </a:solidFill>
                <a:effectLst>
                  <a:outerShdw blurRad="38100" dist="38100" dir="2700000" algn="tl">
                    <a:srgbClr val="000000">
                      <a:alpha val="43137"/>
                    </a:srgbClr>
                  </a:outerShdw>
                </a:effectLst>
                <a:latin typeface="+mj-lt"/>
              </a:rPr>
              <a:t>) vitality </a:t>
            </a:r>
            <a:r>
              <a:rPr lang="en-US" sz="2800" dirty="0">
                <a:solidFill>
                  <a:schemeClr val="bg1"/>
                </a:solidFill>
                <a:effectLst>
                  <a:outerShdw blurRad="38100" dist="38100" dir="2700000" algn="tl">
                    <a:srgbClr val="000000">
                      <a:alpha val="43137"/>
                    </a:srgbClr>
                  </a:outerShdw>
                </a:effectLst>
                <a:latin typeface="+mj-lt"/>
              </a:rPr>
              <a:t>elements from our physical actions</a:t>
            </a:r>
          </a:p>
        </p:txBody>
      </p:sp>
      <p:sp>
        <p:nvSpPr>
          <p:cNvPr id="16396" name="AutoShape 7"/>
          <p:cNvSpPr>
            <a:spLocks/>
          </p:cNvSpPr>
          <p:nvPr/>
        </p:nvSpPr>
        <p:spPr bwMode="auto">
          <a:xfrm>
            <a:off x="8807450" y="1752600"/>
            <a:ext cx="412750" cy="4038600"/>
          </a:xfrm>
          <a:prstGeom prst="rightBrace">
            <a:avLst>
              <a:gd name="adj1" fmla="val 60018"/>
              <a:gd name="adj2" fmla="val 50000"/>
            </a:avLst>
          </a:prstGeom>
          <a:noFill/>
          <a:ln w="38100">
            <a:solidFill>
              <a:schemeClr val="hlink"/>
            </a:solidFill>
            <a:round/>
            <a:headEnd/>
            <a:tailEnd/>
          </a:ln>
        </p:spPr>
        <p:txBody>
          <a:bodyPr wrap="none" anchor="ctr"/>
          <a:lstStyle/>
          <a:p>
            <a:pPr eaLnBrk="0" hangingPunct="0"/>
            <a:endParaRPr lang="en-US">
              <a:solidFill>
                <a:schemeClr val="bg1"/>
              </a:solidFill>
            </a:endParaRPr>
          </a:p>
        </p:txBody>
      </p:sp>
      <p:sp>
        <p:nvSpPr>
          <p:cNvPr id="14"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700" b="1" kern="0" spc="-70" dirty="0" smtClean="0">
                <a:solidFill>
                  <a:schemeClr val="bg2">
                    <a:lumMod val="10000"/>
                  </a:schemeClr>
                </a:solidFill>
                <a:effectLst>
                  <a:outerShdw blurRad="38100" dist="38100" dir="2700000" algn="tl">
                    <a:srgbClr val="000000">
                      <a:alpha val="43137"/>
                    </a:srgbClr>
                  </a:outerShdw>
                </a:effectLst>
                <a:latin typeface="+mj-lt"/>
                <a:ea typeface="+mj-lt"/>
                <a:cs typeface="+mj-lt"/>
              </a:rPr>
              <a:t>How do we grow Spiritually ?</a:t>
            </a:r>
            <a:endParaRPr lang="en-GB" sz="3700" b="1" kern="0" spc="-70"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3" name="Rectangle 15"/>
          <p:cNvSpPr>
            <a:spLocks noChangeArrowheads="1"/>
          </p:cNvSpPr>
          <p:nvPr/>
        </p:nvSpPr>
        <p:spPr bwMode="auto">
          <a:xfrm>
            <a:off x="6988441" y="4872038"/>
            <a:ext cx="184731" cy="461665"/>
          </a:xfrm>
          <a:prstGeom prst="rect">
            <a:avLst/>
          </a:prstGeom>
          <a:noFill/>
          <a:ln w="9525">
            <a:noFill/>
            <a:miter lim="800000"/>
            <a:headEnd/>
            <a:tailEnd/>
          </a:ln>
        </p:spPr>
        <p:txBody>
          <a:bodyPr wrap="none">
            <a:spAutoFit/>
          </a:bodyPr>
          <a:lstStyle/>
          <a:p>
            <a:pPr eaLnBrk="0" hangingPunct="0"/>
            <a:endParaRPr lang="en-US" sz="2400">
              <a:solidFill>
                <a:schemeClr val="bg1"/>
              </a:solidFill>
              <a:latin typeface="Franklin Gothic Medium" pitchFamily="34" charset="0"/>
              <a:ea typeface="ＭＳ Ｐゴシック" pitchFamily="34" charset="-128"/>
            </a:endParaRPr>
          </a:p>
        </p:txBody>
      </p:sp>
      <p:pic>
        <p:nvPicPr>
          <p:cNvPr id="15" name="Picture 17" descr="Male Silhouette.emf"/>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5378450" y="1981200"/>
            <a:ext cx="1447800" cy="362170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2"/>
          <p:cNvPicPr>
            <a:picLocks noChangeAspect="1" noChangeArrowheads="1"/>
          </p:cNvPicPr>
          <p:nvPr/>
        </p:nvPicPr>
        <p:blipFill>
          <a:blip r:embed="rId5" cstate="print"/>
          <a:srcRect/>
          <a:stretch>
            <a:fillRect/>
          </a:stretch>
        </p:blipFill>
        <p:spPr bwMode="auto">
          <a:xfrm>
            <a:off x="6159501" y="1676400"/>
            <a:ext cx="2889250" cy="4140200"/>
          </a:xfrm>
          <a:prstGeom prst="rect">
            <a:avLst/>
          </a:prstGeom>
          <a:noFill/>
          <a:ln w="9525" algn="ctr">
            <a:noFill/>
            <a:miter lim="800000"/>
            <a:headEnd/>
            <a:tailEnd/>
          </a:ln>
        </p:spPr>
      </p:pic>
      <p:sp>
        <p:nvSpPr>
          <p:cNvPr id="20" name="Text Box 8"/>
          <p:cNvSpPr txBox="1">
            <a:spLocks noChangeArrowheads="1"/>
          </p:cNvSpPr>
          <p:nvPr/>
        </p:nvSpPr>
        <p:spPr bwMode="auto">
          <a:xfrm>
            <a:off x="6407151" y="3200400"/>
            <a:ext cx="1866900" cy="1107996"/>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defRPr/>
            </a:pPr>
            <a:r>
              <a:rPr lang="en-US" sz="3300" b="1" dirty="0">
                <a:solidFill>
                  <a:schemeClr val="bg1"/>
                </a:solidFill>
                <a:latin typeface="+mj-lt"/>
                <a:cs typeface="Arial" pitchFamily="34" charset="0"/>
              </a:rPr>
              <a:t>Growing</a:t>
            </a:r>
          </a:p>
          <a:p>
            <a:pPr algn="ctr" eaLnBrk="0" hangingPunct="0">
              <a:defRPr/>
            </a:pPr>
            <a:r>
              <a:rPr lang="en-US" sz="3300" b="1" dirty="0">
                <a:solidFill>
                  <a:schemeClr val="bg1"/>
                </a:solidFill>
                <a:latin typeface="+mj-lt"/>
                <a:cs typeface="Arial" pitchFamily="34" charset="0"/>
              </a:rPr>
              <a:t>Period</a:t>
            </a:r>
          </a:p>
        </p:txBody>
      </p:sp>
      <p:sp>
        <p:nvSpPr>
          <p:cNvPr id="24" name="Line 32"/>
          <p:cNvSpPr>
            <a:spLocks noChangeShapeType="1"/>
          </p:cNvSpPr>
          <p:nvPr/>
        </p:nvSpPr>
        <p:spPr bwMode="auto">
          <a:xfrm flipH="1" flipV="1">
            <a:off x="8388351" y="1828800"/>
            <a:ext cx="49875" cy="3810000"/>
          </a:xfrm>
          <a:prstGeom prst="line">
            <a:avLst/>
          </a:prstGeom>
          <a:noFill/>
          <a:ln w="127000">
            <a:solidFill>
              <a:srgbClr val="59C841"/>
            </a:solidFill>
            <a:round/>
            <a:headEnd/>
            <a:tailEnd type="triangle" w="med" len="med"/>
          </a:ln>
          <a:effectLst>
            <a:outerShdw dist="35921" dir="2700000" algn="ctr" rotWithShape="0">
              <a:srgbClr val="808080"/>
            </a:outerShdw>
          </a:effectLst>
        </p:spPr>
        <p:txBody>
          <a:bodyPr wrap="none" anchor="ctr"/>
          <a:lstStyle/>
          <a:p>
            <a:pPr eaLnBrk="0" hangingPunct="0">
              <a:defRPr/>
            </a:pPr>
            <a:endParaRPr lang="en-US">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37"/>
          <p:cNvSpPr>
            <a:spLocks noChangeArrowheads="1"/>
          </p:cNvSpPr>
          <p:nvPr/>
        </p:nvSpPr>
        <p:spPr bwMode="auto">
          <a:xfrm>
            <a:off x="722312" y="1828800"/>
            <a:ext cx="2476500" cy="1295400"/>
          </a:xfrm>
          <a:prstGeom prst="ellipse">
            <a:avLst/>
          </a:prstGeom>
          <a:solidFill>
            <a:srgbClr val="0000CC"/>
          </a:solidFill>
          <a:ln w="38100">
            <a:solidFill>
              <a:srgbClr val="CCFFFF"/>
            </a:solidFill>
            <a:round/>
            <a:headEnd/>
            <a:tailEnd/>
          </a:ln>
          <a:effectLst>
            <a:outerShdw blurRad="50800" dist="38100" dir="2700000" algn="tl" rotWithShape="0">
              <a:prstClr val="black">
                <a:alpha val="40000"/>
              </a:prstClr>
            </a:outerShdw>
          </a:effectLst>
        </p:spPr>
        <p:txBody>
          <a:bodyPr wrap="none" anchor="ctr"/>
          <a:lstStyle/>
          <a:p>
            <a:pPr>
              <a:defRPr/>
            </a:pPr>
            <a:endParaRPr lang="en-GB" sz="2400"/>
          </a:p>
        </p:txBody>
      </p:sp>
      <p:sp>
        <p:nvSpPr>
          <p:cNvPr id="27651" name="Oval 38"/>
          <p:cNvSpPr>
            <a:spLocks noChangeArrowheads="1"/>
          </p:cNvSpPr>
          <p:nvPr/>
        </p:nvSpPr>
        <p:spPr bwMode="auto">
          <a:xfrm>
            <a:off x="4354512" y="1828800"/>
            <a:ext cx="2476500" cy="1295400"/>
          </a:xfrm>
          <a:prstGeom prst="ellipse">
            <a:avLst/>
          </a:prstGeom>
          <a:solidFill>
            <a:srgbClr val="00CCFF"/>
          </a:solidFill>
          <a:ln w="38100">
            <a:solidFill>
              <a:srgbClr val="FF99CC"/>
            </a:solidFill>
            <a:round/>
            <a:headEnd/>
            <a:tailEnd/>
          </a:ln>
          <a:effectLst>
            <a:outerShdw blurRad="50800" dist="38100" dir="2700000" algn="tl" rotWithShape="0">
              <a:prstClr val="black">
                <a:alpha val="40000"/>
              </a:prstClr>
            </a:outerShdw>
          </a:effectLst>
        </p:spPr>
        <p:txBody>
          <a:bodyPr wrap="none" anchor="ctr"/>
          <a:lstStyle/>
          <a:p>
            <a:pPr>
              <a:defRPr/>
            </a:pPr>
            <a:endParaRPr lang="en-GB" sz="2400"/>
          </a:p>
        </p:txBody>
      </p:sp>
      <p:sp>
        <p:nvSpPr>
          <p:cNvPr id="27653" name="Text Box 30"/>
          <p:cNvSpPr txBox="1">
            <a:spLocks noChangeArrowheads="1"/>
          </p:cNvSpPr>
          <p:nvPr/>
        </p:nvSpPr>
        <p:spPr bwMode="auto">
          <a:xfrm>
            <a:off x="0" y="990600"/>
            <a:ext cx="9906000" cy="630238"/>
          </a:xfrm>
          <a:prstGeom prst="rect">
            <a:avLst/>
          </a:prstGeom>
          <a:noFill/>
          <a:ln w="9525">
            <a:noFill/>
            <a:miter lim="800000"/>
            <a:headEnd/>
            <a:tailEnd/>
          </a:ln>
        </p:spPr>
        <p:txBody>
          <a:bodyPr>
            <a:spAutoFit/>
          </a:bodyPr>
          <a:lstStyle/>
          <a:p>
            <a:pPr marL="457200" indent="-457200" algn="ctr">
              <a:defRPr/>
            </a:pPr>
            <a:r>
              <a:rPr lang="en-GB" sz="3500" b="1" dirty="0">
                <a:solidFill>
                  <a:schemeClr val="bg2">
                    <a:lumMod val="10000"/>
                  </a:schemeClr>
                </a:solidFill>
                <a:latin typeface="+mj-lt"/>
              </a:rPr>
              <a:t>To become a spiritually mature, ‘true’ person:</a:t>
            </a:r>
          </a:p>
        </p:txBody>
      </p:sp>
      <p:sp>
        <p:nvSpPr>
          <p:cNvPr id="3" name="Text Box 32"/>
          <p:cNvSpPr txBox="1">
            <a:spLocks noChangeArrowheads="1"/>
          </p:cNvSpPr>
          <p:nvPr/>
        </p:nvSpPr>
        <p:spPr bwMode="auto">
          <a:xfrm>
            <a:off x="1052512" y="2057400"/>
            <a:ext cx="1733550" cy="830263"/>
          </a:xfrm>
          <a:prstGeom prst="rect">
            <a:avLst/>
          </a:prstGeom>
          <a:noFill/>
          <a:ln w="9525">
            <a:noFill/>
            <a:miter lim="800000"/>
            <a:headEnd/>
            <a:tailEnd/>
          </a:ln>
        </p:spPr>
        <p:txBody>
          <a:bodyPr>
            <a:spAutoFit/>
          </a:bodyPr>
          <a:lstStyle/>
          <a:p>
            <a:pPr algn="ctr"/>
            <a:r>
              <a:rPr lang="en-GB" sz="2400" b="1" dirty="0">
                <a:solidFill>
                  <a:schemeClr val="bg1"/>
                </a:solidFill>
                <a:effectLst>
                  <a:outerShdw blurRad="38100" dist="38100" dir="2700000" algn="tl">
                    <a:srgbClr val="000000">
                      <a:alpha val="43137"/>
                    </a:srgbClr>
                  </a:outerShdw>
                </a:effectLst>
              </a:rPr>
              <a:t>GOD</a:t>
            </a:r>
          </a:p>
          <a:p>
            <a:pPr algn="ctr"/>
            <a:r>
              <a:rPr lang="en-GB" sz="2400" b="1" dirty="0">
                <a:solidFill>
                  <a:schemeClr val="bg1"/>
                </a:solidFill>
                <a:effectLst>
                  <a:outerShdw blurRad="38100" dist="38100" dir="2700000" algn="tl">
                    <a:srgbClr val="000000">
                      <a:alpha val="43137"/>
                    </a:srgbClr>
                  </a:outerShdw>
                </a:effectLst>
              </a:rPr>
              <a:t>(subject)</a:t>
            </a:r>
          </a:p>
        </p:txBody>
      </p:sp>
      <p:sp>
        <p:nvSpPr>
          <p:cNvPr id="27654" name="Text Box 33"/>
          <p:cNvSpPr txBox="1">
            <a:spLocks noChangeArrowheads="1"/>
          </p:cNvSpPr>
          <p:nvPr/>
        </p:nvSpPr>
        <p:spPr bwMode="auto">
          <a:xfrm>
            <a:off x="4684712" y="2057400"/>
            <a:ext cx="1816100" cy="830263"/>
          </a:xfrm>
          <a:prstGeom prst="rect">
            <a:avLst/>
          </a:prstGeom>
          <a:noFill/>
          <a:ln w="9525">
            <a:noFill/>
            <a:miter lim="800000"/>
            <a:headEnd/>
            <a:tailEnd/>
          </a:ln>
        </p:spPr>
        <p:txBody>
          <a:bodyPr>
            <a:spAutoFit/>
          </a:bodyPr>
          <a:lstStyle/>
          <a:p>
            <a:pPr algn="ctr"/>
            <a:r>
              <a:rPr lang="en-GB" sz="2400" b="1" dirty="0">
                <a:effectLst>
                  <a:outerShdw blurRad="38100" dist="38100" dir="2700000" algn="tl">
                    <a:srgbClr val="000000">
                      <a:alpha val="43137"/>
                    </a:srgbClr>
                  </a:outerShdw>
                </a:effectLst>
              </a:rPr>
              <a:t>Person</a:t>
            </a:r>
          </a:p>
          <a:p>
            <a:pPr algn="ctr"/>
            <a:r>
              <a:rPr lang="en-GB" sz="2400" b="1" dirty="0">
                <a:effectLst>
                  <a:outerShdw blurRad="38100" dist="38100" dir="2700000" algn="tl">
                    <a:srgbClr val="000000">
                      <a:alpha val="43137"/>
                    </a:srgbClr>
                  </a:outerShdw>
                </a:effectLst>
              </a:rPr>
              <a:t>(object)</a:t>
            </a:r>
          </a:p>
        </p:txBody>
      </p:sp>
      <p:grpSp>
        <p:nvGrpSpPr>
          <p:cNvPr id="2" name="Group 34"/>
          <p:cNvGrpSpPr>
            <a:grpSpLocks/>
          </p:cNvGrpSpPr>
          <p:nvPr/>
        </p:nvGrpSpPr>
        <p:grpSpPr bwMode="auto">
          <a:xfrm rot="5400000">
            <a:off x="3239162" y="1925241"/>
            <a:ext cx="968375" cy="1124744"/>
            <a:chOff x="2016" y="1824"/>
            <a:chExt cx="635" cy="909"/>
          </a:xfrm>
          <a:effectLst>
            <a:outerShdw blurRad="50800" dist="38100" dir="2700000" algn="tl" rotWithShape="0">
              <a:prstClr val="black">
                <a:alpha val="40000"/>
              </a:prstClr>
            </a:outerShdw>
          </a:effectLst>
        </p:grpSpPr>
        <p:sp>
          <p:nvSpPr>
            <p:cNvPr id="51235" name="Freeform 35"/>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993366"/>
            </a:solidFill>
            <a:ln w="9525">
              <a:noFill/>
              <a:round/>
              <a:headEnd/>
              <a:tailEnd/>
            </a:ln>
            <a:effectLst>
              <a:outerShdw dist="35921" dir="2700000" algn="ctr" rotWithShape="0">
                <a:schemeClr val="bg2"/>
              </a:outerShdw>
            </a:effectLst>
          </p:spPr>
          <p:txBody>
            <a:bodyPr/>
            <a:lstStyle/>
            <a:p>
              <a:pPr>
                <a:defRPr/>
              </a:pPr>
              <a:endParaRPr lang="en-GB" sz="2400"/>
            </a:p>
          </p:txBody>
        </p:sp>
        <p:sp>
          <p:nvSpPr>
            <p:cNvPr id="51236" name="Freeform 36"/>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993366"/>
            </a:solidFill>
            <a:ln w="9525">
              <a:noFill/>
              <a:round/>
              <a:headEnd/>
              <a:tailEnd/>
            </a:ln>
            <a:effectLst>
              <a:outerShdw dist="35921" dir="2700000" algn="ctr" rotWithShape="0">
                <a:schemeClr val="bg2"/>
              </a:outerShdw>
            </a:effectLst>
          </p:spPr>
          <p:txBody>
            <a:bodyPr/>
            <a:lstStyle/>
            <a:p>
              <a:pPr>
                <a:defRPr/>
              </a:pPr>
              <a:endParaRPr lang="en-GB" sz="2400"/>
            </a:p>
          </p:txBody>
        </p:sp>
      </p:grpSp>
      <p:sp>
        <p:nvSpPr>
          <p:cNvPr id="27657" name="Text Box 39"/>
          <p:cNvSpPr txBox="1">
            <a:spLocks noChangeArrowheads="1"/>
          </p:cNvSpPr>
          <p:nvPr/>
        </p:nvSpPr>
        <p:spPr bwMode="auto">
          <a:xfrm>
            <a:off x="609600" y="3416300"/>
            <a:ext cx="2944812" cy="2862322"/>
          </a:xfrm>
          <a:prstGeom prst="rect">
            <a:avLst/>
          </a:prstGeom>
          <a:noFill/>
          <a:ln w="9525">
            <a:noFill/>
            <a:miter lim="800000"/>
            <a:headEnd/>
            <a:tailEnd/>
          </a:ln>
        </p:spPr>
        <p:txBody>
          <a:bodyPr>
            <a:spAutoFit/>
          </a:bodyPr>
          <a:lstStyle/>
          <a:p>
            <a:pPr>
              <a:spcBef>
                <a:spcPct val="50000"/>
              </a:spcBef>
              <a:defRPr/>
            </a:pPr>
            <a:r>
              <a:rPr lang="en-GB" sz="3600" b="1" dirty="0">
                <a:solidFill>
                  <a:schemeClr val="accent6">
                    <a:lumMod val="50000"/>
                  </a:schemeClr>
                </a:solidFill>
                <a:latin typeface="+mj-lt"/>
              </a:rPr>
              <a:t>God’s </a:t>
            </a:r>
            <a:r>
              <a:rPr lang="en-GB" sz="3600" b="1" dirty="0" smtClean="0">
                <a:solidFill>
                  <a:schemeClr val="accent6">
                    <a:lumMod val="50000"/>
                  </a:schemeClr>
                </a:solidFill>
                <a:latin typeface="+mj-lt"/>
              </a:rPr>
              <a:t>Responsibility</a:t>
            </a:r>
          </a:p>
          <a:p>
            <a:pPr>
              <a:spcBef>
                <a:spcPct val="50000"/>
              </a:spcBef>
              <a:defRPr/>
            </a:pPr>
            <a:r>
              <a:rPr lang="en-GB" sz="2400" b="1" dirty="0" smtClean="0">
                <a:solidFill>
                  <a:schemeClr val="accent6">
                    <a:lumMod val="50000"/>
                  </a:schemeClr>
                </a:solidFill>
                <a:latin typeface="+mj-lt"/>
              </a:rPr>
              <a:t>God – holy book, religious founder, priest, parents,  teachers, elders, etc </a:t>
            </a:r>
            <a:endParaRPr lang="en-GB" sz="2400" b="1" dirty="0">
              <a:solidFill>
                <a:schemeClr val="accent6">
                  <a:lumMod val="50000"/>
                </a:schemeClr>
              </a:solidFill>
              <a:latin typeface="+mj-lt"/>
            </a:endParaRPr>
          </a:p>
        </p:txBody>
      </p:sp>
      <p:sp>
        <p:nvSpPr>
          <p:cNvPr id="27658" name="Text Box 40"/>
          <p:cNvSpPr txBox="1">
            <a:spLocks noChangeArrowheads="1"/>
          </p:cNvSpPr>
          <p:nvPr/>
        </p:nvSpPr>
        <p:spPr bwMode="auto">
          <a:xfrm>
            <a:off x="4468812" y="3416300"/>
            <a:ext cx="3275013" cy="1200150"/>
          </a:xfrm>
          <a:prstGeom prst="rect">
            <a:avLst/>
          </a:prstGeom>
          <a:noFill/>
          <a:ln w="9525">
            <a:noFill/>
            <a:miter lim="800000"/>
            <a:headEnd/>
            <a:tailEnd/>
          </a:ln>
        </p:spPr>
        <p:txBody>
          <a:bodyPr>
            <a:spAutoFit/>
          </a:bodyPr>
          <a:lstStyle/>
          <a:p>
            <a:pPr>
              <a:spcBef>
                <a:spcPct val="50000"/>
              </a:spcBef>
              <a:defRPr/>
            </a:pPr>
            <a:r>
              <a:rPr lang="en-GB" sz="3600" b="1" dirty="0">
                <a:solidFill>
                  <a:schemeClr val="accent6">
                    <a:lumMod val="50000"/>
                  </a:schemeClr>
                </a:solidFill>
                <a:latin typeface="+mj-lt"/>
              </a:rPr>
              <a:t> Human Responsibility</a:t>
            </a:r>
          </a:p>
        </p:txBody>
      </p:sp>
      <p:sp>
        <p:nvSpPr>
          <p:cNvPr id="4" name="Text Box 45"/>
          <p:cNvSpPr txBox="1">
            <a:spLocks noChangeArrowheads="1"/>
          </p:cNvSpPr>
          <p:nvPr/>
        </p:nvSpPr>
        <p:spPr bwMode="auto">
          <a:xfrm>
            <a:off x="6934200" y="2073275"/>
            <a:ext cx="2806700" cy="830263"/>
          </a:xfrm>
          <a:prstGeom prst="rect">
            <a:avLst/>
          </a:prstGeom>
          <a:noFill/>
          <a:ln w="9525">
            <a:noFill/>
            <a:miter lim="800000"/>
            <a:headEnd/>
            <a:tailEnd/>
          </a:ln>
        </p:spPr>
        <p:txBody>
          <a:bodyPr>
            <a:spAutoFit/>
          </a:bodyPr>
          <a:lstStyle/>
          <a:p>
            <a:pPr>
              <a:spcBef>
                <a:spcPct val="50000"/>
              </a:spcBef>
            </a:pPr>
            <a:r>
              <a:rPr lang="en-GB" sz="2400" b="1" dirty="0">
                <a:solidFill>
                  <a:schemeClr val="accent1"/>
                </a:solidFill>
              </a:rPr>
              <a:t>We participate in our own creation</a:t>
            </a:r>
          </a:p>
        </p:txBody>
      </p:sp>
      <p:sp>
        <p:nvSpPr>
          <p:cNvPr id="27660" name="Text Box 46"/>
          <p:cNvSpPr txBox="1">
            <a:spLocks noChangeArrowheads="1"/>
          </p:cNvSpPr>
          <p:nvPr/>
        </p:nvSpPr>
        <p:spPr bwMode="auto">
          <a:xfrm>
            <a:off x="3363912" y="2986088"/>
            <a:ext cx="825500" cy="14335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GB" sz="8800" b="1" dirty="0">
                <a:solidFill>
                  <a:srgbClr val="CC3300"/>
                </a:solidFill>
              </a:rPr>
              <a:t>+</a:t>
            </a:r>
          </a:p>
        </p:txBody>
      </p:sp>
      <p:sp>
        <p:nvSpPr>
          <p:cNvPr id="27661" name="Text Box 58"/>
          <p:cNvSpPr txBox="1">
            <a:spLocks noChangeArrowheads="1"/>
          </p:cNvSpPr>
          <p:nvPr/>
        </p:nvSpPr>
        <p:spPr bwMode="auto">
          <a:xfrm>
            <a:off x="2106612" y="4800600"/>
            <a:ext cx="7772400" cy="641350"/>
          </a:xfrm>
          <a:prstGeom prst="rect">
            <a:avLst/>
          </a:prstGeom>
          <a:noFill/>
          <a:ln w="9525">
            <a:noFill/>
            <a:miter lim="800000"/>
            <a:headEnd/>
            <a:tailEnd/>
          </a:ln>
        </p:spPr>
        <p:txBody>
          <a:bodyPr>
            <a:spAutoFit/>
          </a:bodyPr>
          <a:lstStyle/>
          <a:p>
            <a:pPr algn="ctr">
              <a:spcBef>
                <a:spcPct val="50000"/>
              </a:spcBef>
              <a:defRPr/>
            </a:pPr>
            <a:r>
              <a:rPr lang="en-GB" sz="3600" b="1" dirty="0" smtClean="0">
                <a:solidFill>
                  <a:schemeClr val="accent6">
                    <a:lumMod val="50000"/>
                  </a:schemeClr>
                </a:solidFill>
                <a:latin typeface="+mj-lt"/>
              </a:rPr>
              <a:t>(my </a:t>
            </a:r>
            <a:r>
              <a:rPr lang="en-GB" sz="3600" b="1" dirty="0">
                <a:solidFill>
                  <a:schemeClr val="accent1"/>
                </a:solidFill>
                <a:latin typeface="+mj-lt"/>
              </a:rPr>
              <a:t>100%</a:t>
            </a:r>
            <a:r>
              <a:rPr lang="en-GB" sz="3600" b="1" dirty="0">
                <a:solidFill>
                  <a:schemeClr val="accent6">
                    <a:lumMod val="50000"/>
                  </a:schemeClr>
                </a:solidFill>
                <a:latin typeface="+mj-lt"/>
              </a:rPr>
              <a:t> effort)</a:t>
            </a:r>
          </a:p>
        </p:txBody>
      </p:sp>
      <p:sp>
        <p:nvSpPr>
          <p:cNvPr id="1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Human responsibility</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3"/>
          <p:cNvSpPr>
            <a:spLocks noGrp="1"/>
          </p:cNvSpPr>
          <p:nvPr>
            <p:ph type="subTitle" idx="1"/>
          </p:nvPr>
        </p:nvSpPr>
        <p:spPr>
          <a:xfrm>
            <a:off x="0" y="3581400"/>
            <a:ext cx="9906000" cy="1966913"/>
          </a:xfrm>
        </p:spPr>
        <p:txBody>
          <a:bodyPr>
            <a:normAutofit/>
          </a:bodyPr>
          <a:lstStyle/>
          <a:p>
            <a:pPr eaLnBrk="1" hangingPunct="1">
              <a:spcBef>
                <a:spcPct val="0"/>
              </a:spcBef>
              <a:defRPr/>
            </a:pPr>
            <a:r>
              <a:rPr lang="en-GB" sz="4200" dirty="0" smtClean="0"/>
              <a:t>The central role of the family </a:t>
            </a:r>
          </a:p>
          <a:p>
            <a:pPr eaLnBrk="1" hangingPunct="1">
              <a:spcBef>
                <a:spcPct val="0"/>
              </a:spcBef>
              <a:defRPr/>
            </a:pPr>
            <a:r>
              <a:rPr lang="en-GB" sz="4200" dirty="0" smtClean="0"/>
              <a:t>in learning to love </a:t>
            </a:r>
          </a:p>
        </p:txBody>
      </p:sp>
      <p:sp>
        <p:nvSpPr>
          <p:cNvPr id="4" name="Title 4"/>
          <p:cNvSpPr txBox="1">
            <a:spLocks/>
          </p:cNvSpPr>
          <p:nvPr/>
        </p:nvSpPr>
        <p:spPr>
          <a:xfrm>
            <a:off x="742950" y="1885949"/>
            <a:ext cx="8420100" cy="933451"/>
          </a:xfrm>
          <a:prstGeom prst="rect">
            <a:avLst/>
          </a:prstGeom>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contourClr>
                <a:srgbClr val="FFFFFF"/>
              </a:contourClr>
            </a:sp3d>
          </a:bodyPr>
          <a:lstStyle/>
          <a:p>
            <a:pPr algn="ctr" fontAlgn="auto">
              <a:spcBef>
                <a:spcPts val="0"/>
              </a:spcBef>
              <a:spcAft>
                <a:spcPts val="0"/>
              </a:spcAft>
              <a:defRPr/>
            </a:pPr>
            <a:r>
              <a:rPr lang="en-GB" sz="5800" b="1" dirty="0">
                <a:ln w="9525">
                  <a:noFill/>
                </a:ln>
                <a:solidFill>
                  <a:schemeClr val="bg2">
                    <a:lumMod val="10000"/>
                  </a:schemeClr>
                </a:solidFill>
                <a:latin typeface="+mj-lt"/>
                <a:ea typeface="+mj-lt"/>
                <a:cs typeface="+mj-lt"/>
              </a:rPr>
              <a:t>Peace in the Family </a:t>
            </a:r>
          </a:p>
          <a:p>
            <a:pPr algn="ctr" fontAlgn="auto">
              <a:spcBef>
                <a:spcPts val="0"/>
              </a:spcBef>
              <a:spcAft>
                <a:spcPts val="0"/>
              </a:spcAft>
              <a:defRPr/>
            </a:pPr>
            <a:r>
              <a:rPr lang="en-GB" sz="5800" b="1" dirty="0">
                <a:ln w="9525">
                  <a:noFill/>
                </a:ln>
                <a:solidFill>
                  <a:schemeClr val="bg2">
                    <a:lumMod val="10000"/>
                  </a:schemeClr>
                </a:solidFill>
                <a:latin typeface="+mj-lt"/>
                <a:ea typeface="+mj-lt"/>
                <a:cs typeface="+mj-lt"/>
              </a:rPr>
              <a:t>and Society</a:t>
            </a:r>
          </a:p>
        </p:txBody>
      </p:sp>
      <p:cxnSp>
        <p:nvCxnSpPr>
          <p:cNvPr id="6" name="Gerade Verbindung 5"/>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81000" y="990600"/>
            <a:ext cx="9220200" cy="5486400"/>
          </a:xfr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lIns="144000" tIns="144000" rIns="144000" bIns="144000">
            <a:noAutofit/>
          </a:bodyPr>
          <a:lstStyle/>
          <a:p>
            <a:pPr marL="358775" indent="-358775" eaLnBrk="1" hangingPunct="1">
              <a:spcBef>
                <a:spcPct val="100000"/>
              </a:spcBef>
              <a:buClr>
                <a:schemeClr val="bg2">
                  <a:lumMod val="10000"/>
                </a:schemeClr>
              </a:buClr>
              <a:defRPr/>
            </a:pPr>
            <a:r>
              <a:rPr lang="en-US" sz="2300" dirty="0" smtClean="0">
                <a:ea typeface="Arial Unicode MS" pitchFamily="34" charset="-128"/>
                <a:cs typeface="Arial Unicode MS" pitchFamily="34" charset="-128"/>
              </a:rPr>
              <a:t>“Lord, give us joy in our wives and children, and make us models for the God-fearing.”  </a:t>
            </a:r>
            <a:r>
              <a:rPr lang="en-US" sz="2300" i="1" dirty="0" smtClean="0">
                <a:ea typeface="Arial Unicode MS" pitchFamily="34" charset="-128"/>
                <a:cs typeface="Arial Unicode MS" pitchFamily="34" charset="-128"/>
              </a:rPr>
              <a:t>(Islam) Qur'an 25.74</a:t>
            </a:r>
          </a:p>
          <a:p>
            <a:pPr marL="358775" indent="-358775" eaLnBrk="1" hangingPunct="1">
              <a:spcBef>
                <a:spcPct val="50000"/>
              </a:spcBef>
              <a:buClr>
                <a:schemeClr val="bg2">
                  <a:lumMod val="10000"/>
                </a:schemeClr>
              </a:buClr>
              <a:defRPr/>
            </a:pPr>
            <a:r>
              <a:rPr lang="en-US" sz="2300" dirty="0" smtClean="0"/>
              <a:t>The moral man finds the moral law beginning in the relation between man and woman, but ending in the vast reaches of the universe. </a:t>
            </a:r>
            <a:r>
              <a:rPr lang="en-US" sz="2300" i="1" dirty="0" smtClean="0"/>
              <a:t>(Confucianism) Doctrine of the Mean 12</a:t>
            </a:r>
          </a:p>
          <a:p>
            <a:pPr marL="358775" indent="-358775" eaLnBrk="1" hangingPunct="1">
              <a:lnSpc>
                <a:spcPct val="110000"/>
              </a:lnSpc>
              <a:spcBef>
                <a:spcPct val="50000"/>
              </a:spcBef>
              <a:buClr>
                <a:schemeClr val="bg2">
                  <a:lumMod val="10000"/>
                </a:schemeClr>
              </a:buClr>
              <a:defRPr/>
            </a:pPr>
            <a:r>
              <a:rPr lang="en-US" sz="2300" dirty="0" smtClean="0"/>
              <a:t>Supporting one's father and mother, cherishing wife and children and a peaceful occupation; this is the greatest blessing</a:t>
            </a:r>
            <a:r>
              <a:rPr lang="en-US" sz="2300" i="1" dirty="0" smtClean="0"/>
              <a:t>.  </a:t>
            </a:r>
          </a:p>
          <a:p>
            <a:pPr marL="358775" indent="-358775" eaLnBrk="1" hangingPunct="1">
              <a:lnSpc>
                <a:spcPct val="110000"/>
              </a:lnSpc>
              <a:spcBef>
                <a:spcPts val="0"/>
              </a:spcBef>
              <a:buClr>
                <a:schemeClr val="bg2">
                  <a:lumMod val="10000"/>
                </a:schemeClr>
              </a:buClr>
              <a:buNone/>
              <a:defRPr/>
            </a:pPr>
            <a:r>
              <a:rPr lang="en-US" sz="2300" i="1" dirty="0" smtClean="0"/>
              <a:t>	(Buddhism)  Sutra </a:t>
            </a:r>
            <a:r>
              <a:rPr lang="en-US" sz="2300" i="1" dirty="0" err="1" smtClean="0"/>
              <a:t>Nipata</a:t>
            </a:r>
            <a:r>
              <a:rPr lang="en-US" sz="2300" i="1" dirty="0" smtClean="0"/>
              <a:t> 262 </a:t>
            </a:r>
          </a:p>
          <a:p>
            <a:pPr marL="358775" indent="-358775" eaLnBrk="1" hangingPunct="1">
              <a:spcBef>
                <a:spcPct val="50000"/>
              </a:spcBef>
              <a:buClr>
                <a:schemeClr val="bg2">
                  <a:lumMod val="10000"/>
                </a:schemeClr>
              </a:buClr>
              <a:defRPr/>
            </a:pPr>
            <a:r>
              <a:rPr lang="en-US" sz="2300" dirty="0" smtClean="0"/>
              <a:t>“Have you not read, that He who made them from the beginning made them male and female, and said for this reason… the two shall become one flesh, so they are no longer two but one flesh.  What therefore God has joined together, let not man put asunder… </a:t>
            </a:r>
            <a:r>
              <a:rPr lang="en-US" sz="2300" i="1" dirty="0" smtClean="0"/>
              <a:t>Matthew 19:4-10</a:t>
            </a:r>
          </a:p>
          <a:p>
            <a:pPr marL="0" indent="-273050" eaLnBrk="1" hangingPunct="1">
              <a:defRPr/>
            </a:pPr>
            <a:endParaRPr lang="en-GB" sz="2300" dirty="0" smtClean="0"/>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kern="0" dirty="0">
                <a:solidFill>
                  <a:schemeClr val="bg2">
                    <a:lumMod val="10000"/>
                  </a:schemeClr>
                </a:solidFill>
                <a:latin typeface="+mj-lt"/>
                <a:ea typeface="+mj-lt"/>
                <a:cs typeface="+mj-lt"/>
              </a:rPr>
              <a:t>World Religions and Marriage</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Slide Number Placeholder 2"/>
          <p:cNvSpPr>
            <a:spLocks noGrp="1"/>
          </p:cNvSpPr>
          <p:nvPr>
            <p:ph type="sldNum" sz="quarter" idx="4294967295"/>
          </p:nvPr>
        </p:nvSpPr>
        <p:spPr>
          <a:xfrm>
            <a:off x="7594600" y="6381750"/>
            <a:ext cx="2311400" cy="476250"/>
          </a:xfrm>
          <a:prstGeom prst="rect">
            <a:avLst/>
          </a:prstGeom>
          <a:noFill/>
        </p:spPr>
        <p:txBody>
          <a:bodyPr/>
          <a:lstStyle/>
          <a:p>
            <a:fld id="{450A83BD-B586-43EC-B342-7A08C6731F3A}" type="slidenum">
              <a:rPr lang="en-US" smtClean="0"/>
              <a:pPr/>
              <a:t>37</a:t>
            </a:fld>
            <a:endParaRPr lang="en-US" smtClean="0"/>
          </a:p>
        </p:txBody>
      </p:sp>
      <p:sp>
        <p:nvSpPr>
          <p:cNvPr id="409618" name="Rectangle 18"/>
          <p:cNvSpPr>
            <a:spLocks noChangeArrowheads="1"/>
          </p:cNvSpPr>
          <p:nvPr/>
        </p:nvSpPr>
        <p:spPr bwMode="auto">
          <a:xfrm>
            <a:off x="6463292" y="5011738"/>
            <a:ext cx="181822" cy="525401"/>
          </a:xfrm>
          <a:prstGeom prst="rect">
            <a:avLst/>
          </a:prstGeom>
          <a:noFill/>
          <a:ln w="19050">
            <a:noFill/>
            <a:miter lim="800000"/>
            <a:headEnd/>
            <a:tailEnd/>
          </a:ln>
          <a:effectLst>
            <a:outerShdw dist="35921" dir="2700000" algn="ctr" rotWithShape="0">
              <a:schemeClr val="bg2"/>
            </a:outerShdw>
          </a:effectLst>
        </p:spPr>
        <p:txBody>
          <a:bodyPr wrap="none" lIns="90000" tIns="46800" rIns="90000" bIns="46800">
            <a:spAutoFit/>
          </a:bodyPr>
          <a:lstStyle/>
          <a:p>
            <a:pPr>
              <a:defRPr/>
            </a:pPr>
            <a:endParaRPr lang="ko-KR" altLang="en-US" sz="2800">
              <a:effectLst>
                <a:outerShdw blurRad="38100" dist="38100" dir="2700000" algn="tl">
                  <a:srgbClr val="000000"/>
                </a:outerShdw>
              </a:effectLst>
              <a:latin typeface="Franklin Gothic Medium" pitchFamily="34" charset="0"/>
              <a:ea typeface="굴림" pitchFamily="34" charset="-127"/>
            </a:endParaRPr>
          </a:p>
        </p:txBody>
      </p:sp>
      <p:sp>
        <p:nvSpPr>
          <p:cNvPr id="409619" name="Text Box 19"/>
          <p:cNvSpPr txBox="1">
            <a:spLocks noChangeArrowheads="1"/>
          </p:cNvSpPr>
          <p:nvPr/>
        </p:nvSpPr>
        <p:spPr bwMode="auto">
          <a:xfrm>
            <a:off x="4182533" y="4762501"/>
            <a:ext cx="1981200" cy="366713"/>
          </a:xfrm>
          <a:prstGeom prst="rect">
            <a:avLst/>
          </a:prstGeom>
          <a:noFill/>
          <a:ln w="76200">
            <a:noFill/>
            <a:miter lim="800000"/>
            <a:headEnd/>
            <a:tailEnd/>
          </a:ln>
          <a:effectLst>
            <a:outerShdw dist="35921" dir="2700000" algn="ctr" rotWithShape="0">
              <a:schemeClr val="bg2"/>
            </a:outerShdw>
          </a:effectLst>
        </p:spPr>
        <p:txBody>
          <a:bodyPr>
            <a:spAutoFit/>
          </a:bodyPr>
          <a:lstStyle/>
          <a:p>
            <a:pPr algn="ctr">
              <a:defRPr/>
            </a:pPr>
            <a:endParaRPr lang="en-US">
              <a:effectLst>
                <a:outerShdw blurRad="38100" dist="38100" dir="2700000" algn="tl">
                  <a:srgbClr val="000000"/>
                </a:outerShdw>
              </a:effectLst>
              <a:latin typeface="Franklin Gothic Medium" pitchFamily="34" charset="0"/>
              <a:ea typeface="MS Mincho" pitchFamily="49" charset="-128"/>
            </a:endParaRPr>
          </a:p>
        </p:txBody>
      </p:sp>
      <p:pic>
        <p:nvPicPr>
          <p:cNvPr id="27663" name="Picture 32" descr="E:\Documents and Settings\jcorley\Desktop\AP Ladership Seminar\Materials for presentations\Chinese family 1.jpg"/>
          <p:cNvPicPr>
            <a:picLocks noChangeAspect="1" noChangeArrowheads="1"/>
          </p:cNvPicPr>
          <p:nvPr/>
        </p:nvPicPr>
        <p:blipFill>
          <a:blip r:embed="rId3" cstate="print"/>
          <a:srcRect/>
          <a:stretch>
            <a:fillRect/>
          </a:stretch>
        </p:blipFill>
        <p:spPr bwMode="auto">
          <a:xfrm>
            <a:off x="4578400" y="1066797"/>
            <a:ext cx="4680000" cy="3092106"/>
          </a:xfrm>
          <a:prstGeom prst="rect">
            <a:avLst/>
          </a:prstGeom>
          <a:ln>
            <a:noFill/>
          </a:ln>
          <a:effectLst>
            <a:outerShdw blurRad="190500" algn="tl" rotWithShape="0">
              <a:srgbClr val="000000">
                <a:alpha val="70000"/>
              </a:srgbClr>
            </a:outerShdw>
          </a:effectLst>
        </p:spPr>
      </p:pic>
      <p:sp>
        <p:nvSpPr>
          <p:cNvPr id="2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kern="0" spc="-50" dirty="0" smtClean="0">
                <a:solidFill>
                  <a:schemeClr val="bg2">
                    <a:lumMod val="10000"/>
                  </a:schemeClr>
                </a:solidFill>
                <a:effectLst>
                  <a:outerShdw blurRad="38100" dist="38100" dir="2700000" algn="tl">
                    <a:srgbClr val="000000">
                      <a:alpha val="43137"/>
                    </a:srgbClr>
                  </a:outerShdw>
                </a:effectLst>
                <a:latin typeface="+mj-lt"/>
                <a:ea typeface="+mj-lt"/>
                <a:cs typeface="+mj-lt"/>
              </a:rPr>
              <a:t>Peace and happiness in Family and Society </a:t>
            </a:r>
            <a:endParaRPr lang="en-GB" sz="4000" b="1" kern="0" spc="-50"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29" name="AutoShape 2"/>
          <p:cNvSpPr>
            <a:spLocks noChangeArrowheads="1"/>
          </p:cNvSpPr>
          <p:nvPr/>
        </p:nvSpPr>
        <p:spPr bwMode="auto">
          <a:xfrm rot="10800000">
            <a:off x="1098550" y="4114800"/>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GB"/>
          </a:p>
        </p:txBody>
      </p:sp>
      <p:sp>
        <p:nvSpPr>
          <p:cNvPr id="30" name="Text Box 3"/>
          <p:cNvSpPr txBox="1">
            <a:spLocks noChangeArrowheads="1"/>
          </p:cNvSpPr>
          <p:nvPr/>
        </p:nvSpPr>
        <p:spPr bwMode="auto">
          <a:xfrm>
            <a:off x="1593850" y="4205287"/>
            <a:ext cx="1733550" cy="1585913"/>
          </a:xfrm>
          <a:prstGeom prst="rect">
            <a:avLst/>
          </a:prstGeom>
          <a:noFill/>
          <a:ln w="9525">
            <a:noFill/>
            <a:miter lim="800000"/>
            <a:headEnd/>
            <a:tailEnd/>
          </a:ln>
        </p:spPr>
        <p:txBody>
          <a:bodyPr>
            <a:spAutoFit/>
          </a:bodyPr>
          <a:lstStyle/>
          <a:p>
            <a:pPr algn="ctr" eaLnBrk="0" hangingPunct="0"/>
            <a:r>
              <a:rPr lang="en-GB" b="1" i="1">
                <a:solidFill>
                  <a:srgbClr val="FFFFFF"/>
                </a:solidFill>
              </a:rPr>
              <a:t>Family </a:t>
            </a:r>
            <a:r>
              <a:rPr lang="en-GB" sz="2000" b="1" i="1">
                <a:solidFill>
                  <a:schemeClr val="accent1"/>
                </a:solidFill>
              </a:rPr>
              <a:t>Society</a:t>
            </a:r>
          </a:p>
          <a:p>
            <a:pPr algn="ctr" eaLnBrk="0" hangingPunct="0"/>
            <a:r>
              <a:rPr lang="en-GB" sz="2800" b="1" i="1">
                <a:solidFill>
                  <a:srgbClr val="990099"/>
                </a:solidFill>
              </a:rPr>
              <a:t>Nation</a:t>
            </a:r>
          </a:p>
          <a:p>
            <a:pPr algn="ctr" eaLnBrk="0" hangingPunct="0"/>
            <a:r>
              <a:rPr lang="en-GB" sz="3200" b="1" i="1">
                <a:solidFill>
                  <a:srgbClr val="333399"/>
                </a:solidFill>
              </a:rPr>
              <a:t>World</a:t>
            </a:r>
            <a:endParaRPr lang="en-GB" sz="4000" b="1" i="1">
              <a:solidFill>
                <a:srgbClr val="333399"/>
              </a:solidFill>
            </a:endParaRPr>
          </a:p>
        </p:txBody>
      </p:sp>
      <p:sp>
        <p:nvSpPr>
          <p:cNvPr id="31" name="AutoShape 45"/>
          <p:cNvSpPr>
            <a:spLocks noChangeAspect="1" noChangeArrowheads="1"/>
          </p:cNvSpPr>
          <p:nvPr/>
        </p:nvSpPr>
        <p:spPr bwMode="auto">
          <a:xfrm>
            <a:off x="1560512" y="2009775"/>
            <a:ext cx="1849438" cy="1706562"/>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32" name="Oval 46">
            <a:hlinkClick r:id="rId4"/>
          </p:cNvPr>
          <p:cNvSpPr>
            <a:spLocks noChangeAspect="1" noChangeArrowheads="1"/>
          </p:cNvSpPr>
          <p:nvPr/>
        </p:nvSpPr>
        <p:spPr bwMode="auto">
          <a:xfrm>
            <a:off x="685800" y="2408237"/>
            <a:ext cx="1204912" cy="850900"/>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000" b="1">
                <a:solidFill>
                  <a:srgbClr val="FFFFCC"/>
                </a:solidFill>
              </a:rPr>
              <a:t>husband</a:t>
            </a:r>
          </a:p>
        </p:txBody>
      </p:sp>
      <p:sp>
        <p:nvSpPr>
          <p:cNvPr id="33" name="Oval 47">
            <a:hlinkClick r:id="rId4"/>
          </p:cNvPr>
          <p:cNvSpPr>
            <a:spLocks noChangeAspect="1" noChangeArrowheads="1"/>
          </p:cNvSpPr>
          <p:nvPr/>
        </p:nvSpPr>
        <p:spPr bwMode="auto">
          <a:xfrm>
            <a:off x="3162300" y="2436812"/>
            <a:ext cx="1122362" cy="792163"/>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a:solidFill>
                  <a:srgbClr val="FFFFCC"/>
                </a:solidFill>
              </a:rPr>
              <a:t>wife</a:t>
            </a:r>
          </a:p>
        </p:txBody>
      </p:sp>
      <p:sp>
        <p:nvSpPr>
          <p:cNvPr id="38" name="Oval 48">
            <a:hlinkClick r:id="rId4"/>
          </p:cNvPr>
          <p:cNvSpPr>
            <a:spLocks noChangeAspect="1" noChangeArrowheads="1"/>
          </p:cNvSpPr>
          <p:nvPr/>
        </p:nvSpPr>
        <p:spPr bwMode="auto">
          <a:xfrm>
            <a:off x="1773237" y="1493837"/>
            <a:ext cx="1454150" cy="792163"/>
          </a:xfrm>
          <a:prstGeom prst="ellipse">
            <a:avLst/>
          </a:prstGeom>
          <a:solidFill>
            <a:srgbClr val="CCFFFF"/>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a:solidFill>
                  <a:srgbClr val="003399"/>
                </a:solidFill>
              </a:rPr>
              <a:t>God</a:t>
            </a:r>
          </a:p>
        </p:txBody>
      </p:sp>
      <p:sp>
        <p:nvSpPr>
          <p:cNvPr id="39" name="Oval 52">
            <a:hlinkClick r:id="rId4"/>
          </p:cNvPr>
          <p:cNvSpPr>
            <a:spLocks noChangeAspect="1" noChangeArrowheads="1"/>
          </p:cNvSpPr>
          <p:nvPr/>
        </p:nvSpPr>
        <p:spPr bwMode="auto">
          <a:xfrm>
            <a:off x="1741487" y="3429000"/>
            <a:ext cx="1452563" cy="792162"/>
          </a:xfrm>
          <a:prstGeom prst="ellipse">
            <a:avLst/>
          </a:prstGeom>
          <a:solidFill>
            <a:srgbClr val="FFCCCC"/>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40" name="Text Box 53"/>
          <p:cNvSpPr txBox="1">
            <a:spLocks noChangeArrowheads="1"/>
          </p:cNvSpPr>
          <p:nvPr/>
        </p:nvSpPr>
        <p:spPr bwMode="auto">
          <a:xfrm>
            <a:off x="1511300" y="3657600"/>
            <a:ext cx="1898650" cy="355600"/>
          </a:xfrm>
          <a:prstGeom prst="rect">
            <a:avLst/>
          </a:prstGeom>
          <a:noFill/>
          <a:ln w="9525">
            <a:noFill/>
            <a:miter lim="800000"/>
            <a:headEnd/>
            <a:tailEnd/>
          </a:ln>
        </p:spPr>
        <p:txBody>
          <a:bodyPr>
            <a:spAutoFit/>
          </a:bodyPr>
          <a:lstStyle/>
          <a:p>
            <a:pPr algn="ctr" eaLnBrk="0" hangingPunct="0">
              <a:lnSpc>
                <a:spcPct val="70000"/>
              </a:lnSpc>
            </a:pPr>
            <a:r>
              <a:rPr lang="en-GB" sz="2400" b="1">
                <a:solidFill>
                  <a:srgbClr val="333399"/>
                </a:solidFill>
              </a:rPr>
              <a:t>Children</a:t>
            </a:r>
          </a:p>
        </p:txBody>
      </p:sp>
      <p:sp>
        <p:nvSpPr>
          <p:cNvPr id="41" name="Oval 54"/>
          <p:cNvSpPr>
            <a:spLocks noChangeArrowheads="1"/>
          </p:cNvSpPr>
          <p:nvPr/>
        </p:nvSpPr>
        <p:spPr bwMode="auto">
          <a:xfrm>
            <a:off x="2206625" y="2698750"/>
            <a:ext cx="542925"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55"/>
          <p:cNvGrpSpPr>
            <a:grpSpLocks/>
          </p:cNvGrpSpPr>
          <p:nvPr/>
        </p:nvGrpSpPr>
        <p:grpSpPr bwMode="auto">
          <a:xfrm rot="5400000">
            <a:off x="2097087" y="2017713"/>
            <a:ext cx="809625" cy="1651000"/>
            <a:chOff x="2016" y="1824"/>
            <a:chExt cx="635" cy="909"/>
          </a:xfrm>
        </p:grpSpPr>
        <p:sp>
          <p:nvSpPr>
            <p:cNvPr id="43" name="Freeform 56"/>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sp>
          <p:nvSpPr>
            <p:cNvPr id="44" name="Freeform 57"/>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grpSp>
      <p:sp>
        <p:nvSpPr>
          <p:cNvPr id="45" name="Text Box 26"/>
          <p:cNvSpPr txBox="1">
            <a:spLocks noChangeArrowheads="1"/>
          </p:cNvSpPr>
          <p:nvPr/>
        </p:nvSpPr>
        <p:spPr bwMode="auto">
          <a:xfrm>
            <a:off x="4572000" y="4114800"/>
            <a:ext cx="4680000" cy="2124075"/>
          </a:xfrm>
          <a:prstGeom prst="rect">
            <a:avLst/>
          </a:prstGeom>
          <a:solidFill>
            <a:schemeClr val="bg2">
              <a:lumMod val="9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defRPr/>
            </a:pPr>
            <a:r>
              <a:rPr lang="en-GB" sz="4400" b="1" dirty="0">
                <a:solidFill>
                  <a:schemeClr val="bg2">
                    <a:lumMod val="10000"/>
                  </a:schemeClr>
                </a:solidFill>
                <a:latin typeface="+mj-lt"/>
              </a:rPr>
              <a:t>The FAMILY</a:t>
            </a:r>
          </a:p>
          <a:p>
            <a:pPr algn="ctr" eaLnBrk="0" hangingPunct="0">
              <a:defRPr/>
            </a:pPr>
            <a:r>
              <a:rPr lang="en-GB" sz="4400" b="1" dirty="0">
                <a:solidFill>
                  <a:schemeClr val="bg2">
                    <a:lumMod val="10000"/>
                  </a:schemeClr>
                </a:solidFill>
                <a:latin typeface="+mj-lt"/>
              </a:rPr>
              <a:t> is the </a:t>
            </a:r>
          </a:p>
          <a:p>
            <a:pPr algn="ctr" eaLnBrk="0" hangingPunct="0">
              <a:defRPr/>
            </a:pPr>
            <a:r>
              <a:rPr lang="en-GB" sz="4400" b="1" dirty="0">
                <a:solidFill>
                  <a:schemeClr val="bg2">
                    <a:lumMod val="10000"/>
                  </a:schemeClr>
                </a:solidFill>
                <a:latin typeface="+mj-lt"/>
              </a:rPr>
              <a:t>‘building block’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736" name="AutoShape 40"/>
          <p:cNvSpPr>
            <a:spLocks noChangeArrowheads="1"/>
          </p:cNvSpPr>
          <p:nvPr/>
        </p:nvSpPr>
        <p:spPr bwMode="auto">
          <a:xfrm>
            <a:off x="5867400" y="1371600"/>
            <a:ext cx="2971800" cy="838200"/>
          </a:xfrm>
          <a:prstGeom prst="roundRect">
            <a:avLst>
              <a:gd name="adj" fmla="val 16667"/>
            </a:avLst>
          </a:prstGeom>
          <a:solidFill>
            <a:schemeClr val="bg1"/>
          </a:solidFill>
          <a:ln w="9525">
            <a:no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3800">
              <a:solidFill>
                <a:schemeClr val="accent3">
                  <a:lumMod val="50000"/>
                </a:schemeClr>
              </a:solidFill>
              <a:latin typeface="+mj-lt"/>
            </a:endParaRPr>
          </a:p>
        </p:txBody>
      </p:sp>
      <p:sp>
        <p:nvSpPr>
          <p:cNvPr id="35843" name="AutoShape 2"/>
          <p:cNvSpPr>
            <a:spLocks noChangeArrowheads="1"/>
          </p:cNvSpPr>
          <p:nvPr/>
        </p:nvSpPr>
        <p:spPr bwMode="auto">
          <a:xfrm rot="10800000">
            <a:off x="990600" y="4678363"/>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GB"/>
          </a:p>
        </p:txBody>
      </p:sp>
      <p:sp>
        <p:nvSpPr>
          <p:cNvPr id="35844" name="Text Box 7"/>
          <p:cNvSpPr txBox="1">
            <a:spLocks noChangeArrowheads="1"/>
          </p:cNvSpPr>
          <p:nvPr/>
        </p:nvSpPr>
        <p:spPr bwMode="auto">
          <a:xfrm>
            <a:off x="1485900" y="4768850"/>
            <a:ext cx="1733550" cy="1585913"/>
          </a:xfrm>
          <a:prstGeom prst="rect">
            <a:avLst/>
          </a:prstGeom>
          <a:noFill/>
          <a:ln w="9525">
            <a:noFill/>
            <a:miter lim="800000"/>
            <a:headEnd/>
            <a:tailEnd/>
          </a:ln>
        </p:spPr>
        <p:txBody>
          <a:bodyPr>
            <a:spAutoFit/>
          </a:bodyPr>
          <a:lstStyle/>
          <a:p>
            <a:pPr algn="ctr" eaLnBrk="0" hangingPunct="0"/>
            <a:r>
              <a:rPr lang="en-GB" b="1" i="1">
                <a:solidFill>
                  <a:srgbClr val="FFFFFF"/>
                </a:solidFill>
              </a:rPr>
              <a:t>Family </a:t>
            </a:r>
            <a:r>
              <a:rPr lang="en-GB" sz="2000" b="1" i="1">
                <a:solidFill>
                  <a:schemeClr val="accent1"/>
                </a:solidFill>
              </a:rPr>
              <a:t>Society</a:t>
            </a:r>
          </a:p>
          <a:p>
            <a:pPr algn="ctr" eaLnBrk="0" hangingPunct="0"/>
            <a:r>
              <a:rPr lang="en-GB" sz="2800" b="1" i="1">
                <a:solidFill>
                  <a:srgbClr val="990099"/>
                </a:solidFill>
              </a:rPr>
              <a:t>Nation</a:t>
            </a:r>
          </a:p>
          <a:p>
            <a:pPr algn="ctr" eaLnBrk="0" hangingPunct="0"/>
            <a:r>
              <a:rPr lang="en-GB" sz="3200" b="1" i="1">
                <a:solidFill>
                  <a:srgbClr val="333399"/>
                </a:solidFill>
              </a:rPr>
              <a:t>World</a:t>
            </a:r>
            <a:endParaRPr lang="en-GB" sz="4000" b="1" i="1">
              <a:solidFill>
                <a:srgbClr val="333399"/>
              </a:solidFill>
            </a:endParaRPr>
          </a:p>
        </p:txBody>
      </p:sp>
      <p:sp>
        <p:nvSpPr>
          <p:cNvPr id="157723" name="Text Box 27"/>
          <p:cNvSpPr txBox="1">
            <a:spLocks noChangeArrowheads="1"/>
          </p:cNvSpPr>
          <p:nvPr/>
        </p:nvSpPr>
        <p:spPr bwMode="auto">
          <a:xfrm>
            <a:off x="76200" y="990600"/>
            <a:ext cx="4572000"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chemeClr val="bg2">
                    <a:lumMod val="10000"/>
                  </a:schemeClr>
                </a:solidFill>
                <a:effectLst>
                  <a:outerShdw blurRad="38100" dist="38100" dir="2700000" algn="tl">
                    <a:srgbClr val="000000"/>
                  </a:outerShdw>
                </a:effectLst>
                <a:latin typeface="+mj-lt"/>
              </a:rPr>
              <a:t>2.</a:t>
            </a:r>
            <a:r>
              <a:rPr lang="en-GB" sz="3200" b="1" dirty="0">
                <a:solidFill>
                  <a:schemeClr val="bg2">
                    <a:lumMod val="10000"/>
                  </a:schemeClr>
                </a:solidFill>
                <a:latin typeface="+mj-lt"/>
              </a:rPr>
              <a:t> Peace in Human Society</a:t>
            </a:r>
          </a:p>
        </p:txBody>
      </p:sp>
      <p:sp>
        <p:nvSpPr>
          <p:cNvPr id="157725" name="Text Box 29"/>
          <p:cNvSpPr txBox="1">
            <a:spLocks noChangeArrowheads="1"/>
          </p:cNvSpPr>
          <p:nvPr/>
        </p:nvSpPr>
        <p:spPr bwMode="auto">
          <a:xfrm>
            <a:off x="5200650" y="2986088"/>
            <a:ext cx="4292600" cy="677108"/>
          </a:xfrm>
          <a:prstGeom prst="rect">
            <a:avLst/>
          </a:prstGeom>
          <a:noFill/>
          <a:ln w="9525">
            <a:noFill/>
            <a:miter lim="800000"/>
            <a:headEnd/>
            <a:tailEnd/>
          </a:ln>
          <a:effectLst/>
        </p:spPr>
        <p:txBody>
          <a:bodyPr>
            <a:spAutoFit/>
          </a:bodyPr>
          <a:lstStyle/>
          <a:p>
            <a:pPr algn="ctr" eaLnBrk="0" hangingPunct="0">
              <a:spcBef>
                <a:spcPct val="50000"/>
              </a:spcBef>
              <a:defRPr/>
            </a:pPr>
            <a:r>
              <a:rPr lang="en-GB" sz="3800" b="1" dirty="0">
                <a:solidFill>
                  <a:schemeClr val="accent3">
                    <a:lumMod val="50000"/>
                  </a:schemeClr>
                </a:solidFill>
                <a:latin typeface="+mj-lt"/>
              </a:rPr>
              <a:t>True Love</a:t>
            </a:r>
          </a:p>
        </p:txBody>
      </p:sp>
      <p:sp>
        <p:nvSpPr>
          <p:cNvPr id="157726" name="Text Box 30"/>
          <p:cNvSpPr txBox="1">
            <a:spLocks noChangeArrowheads="1"/>
          </p:cNvSpPr>
          <p:nvPr/>
        </p:nvSpPr>
        <p:spPr bwMode="auto">
          <a:xfrm>
            <a:off x="5200650" y="4068763"/>
            <a:ext cx="4292600" cy="677108"/>
          </a:xfrm>
          <a:prstGeom prst="rect">
            <a:avLst/>
          </a:prstGeom>
          <a:noFill/>
          <a:ln w="9525">
            <a:noFill/>
            <a:miter lim="800000"/>
            <a:headEnd/>
            <a:tailEnd/>
          </a:ln>
          <a:effectLst/>
        </p:spPr>
        <p:txBody>
          <a:bodyPr>
            <a:spAutoFit/>
          </a:bodyPr>
          <a:lstStyle/>
          <a:p>
            <a:pPr algn="ctr" eaLnBrk="0" hangingPunct="0">
              <a:spcBef>
                <a:spcPct val="50000"/>
              </a:spcBef>
              <a:defRPr/>
            </a:pPr>
            <a:r>
              <a:rPr lang="en-GB" sz="3800" b="1" dirty="0">
                <a:solidFill>
                  <a:schemeClr val="accent3">
                    <a:lumMod val="50000"/>
                  </a:schemeClr>
                </a:solidFill>
                <a:latin typeface="+mj-lt"/>
              </a:rPr>
              <a:t>True Life</a:t>
            </a:r>
          </a:p>
        </p:txBody>
      </p:sp>
      <p:sp>
        <p:nvSpPr>
          <p:cNvPr id="157727" name="Text Box 31"/>
          <p:cNvSpPr txBox="1">
            <a:spLocks noChangeArrowheads="1"/>
          </p:cNvSpPr>
          <p:nvPr/>
        </p:nvSpPr>
        <p:spPr bwMode="auto">
          <a:xfrm>
            <a:off x="5200650" y="5256213"/>
            <a:ext cx="4292600" cy="677108"/>
          </a:xfrm>
          <a:prstGeom prst="rect">
            <a:avLst/>
          </a:prstGeom>
          <a:noFill/>
          <a:ln w="9525">
            <a:noFill/>
            <a:miter lim="800000"/>
            <a:headEnd/>
            <a:tailEnd/>
          </a:ln>
          <a:effectLst/>
        </p:spPr>
        <p:txBody>
          <a:bodyPr>
            <a:spAutoFit/>
          </a:bodyPr>
          <a:lstStyle/>
          <a:p>
            <a:pPr algn="ctr" eaLnBrk="0" hangingPunct="0">
              <a:spcBef>
                <a:spcPct val="50000"/>
              </a:spcBef>
              <a:defRPr/>
            </a:pPr>
            <a:r>
              <a:rPr lang="en-GB" sz="3800" b="1" dirty="0">
                <a:solidFill>
                  <a:schemeClr val="accent3">
                    <a:lumMod val="50000"/>
                  </a:schemeClr>
                </a:solidFill>
                <a:latin typeface="+mj-lt"/>
              </a:rPr>
              <a:t>True Lineage</a:t>
            </a:r>
          </a:p>
        </p:txBody>
      </p:sp>
      <p:sp>
        <p:nvSpPr>
          <p:cNvPr id="157728" name="Line 32"/>
          <p:cNvSpPr>
            <a:spLocks noChangeShapeType="1"/>
          </p:cNvSpPr>
          <p:nvPr/>
        </p:nvSpPr>
        <p:spPr bwMode="auto">
          <a:xfrm>
            <a:off x="4292600" y="3382963"/>
            <a:ext cx="1651000" cy="0"/>
          </a:xfrm>
          <a:prstGeom prst="line">
            <a:avLst/>
          </a:prstGeom>
          <a:noFill/>
          <a:ln w="127000" cap="rnd">
            <a:solidFill>
              <a:srgbClr val="333399"/>
            </a:solidFill>
            <a:prstDash val="sysDot"/>
            <a:round/>
            <a:headEnd/>
            <a:tailEnd/>
          </a:ln>
          <a:effectLst>
            <a:outerShdw blurRad="50800" dist="38100" dir="2700000" algn="tl" rotWithShape="0">
              <a:prstClr val="black">
                <a:alpha val="40000"/>
              </a:prstClr>
            </a:outerShdw>
          </a:effectLst>
        </p:spPr>
        <p:txBody>
          <a:bodyPr wrap="none" anchor="ctr"/>
          <a:lstStyle/>
          <a:p>
            <a:endParaRPr lang="en-GB"/>
          </a:p>
        </p:txBody>
      </p:sp>
      <p:sp>
        <p:nvSpPr>
          <p:cNvPr id="157729" name="Line 33"/>
          <p:cNvSpPr>
            <a:spLocks noChangeShapeType="1"/>
          </p:cNvSpPr>
          <p:nvPr/>
        </p:nvSpPr>
        <p:spPr bwMode="auto">
          <a:xfrm>
            <a:off x="3219450" y="4449763"/>
            <a:ext cx="2889250" cy="0"/>
          </a:xfrm>
          <a:prstGeom prst="line">
            <a:avLst/>
          </a:prstGeom>
          <a:noFill/>
          <a:ln w="127000" cap="rnd">
            <a:solidFill>
              <a:srgbClr val="333399"/>
            </a:solidFill>
            <a:prstDash val="sysDot"/>
            <a:round/>
            <a:headEnd/>
            <a:tailEnd/>
          </a:ln>
          <a:effectLst>
            <a:outerShdw blurRad="50800" dist="38100" dir="2700000" algn="tl" rotWithShape="0">
              <a:prstClr val="black">
                <a:alpha val="40000"/>
              </a:prstClr>
            </a:outerShdw>
          </a:effectLst>
        </p:spPr>
        <p:txBody>
          <a:bodyPr wrap="none" anchor="ctr"/>
          <a:lstStyle/>
          <a:p>
            <a:endParaRPr lang="en-GB"/>
          </a:p>
        </p:txBody>
      </p:sp>
      <p:sp>
        <p:nvSpPr>
          <p:cNvPr id="157730" name="Line 34"/>
          <p:cNvSpPr>
            <a:spLocks noChangeShapeType="1"/>
          </p:cNvSpPr>
          <p:nvPr/>
        </p:nvSpPr>
        <p:spPr bwMode="auto">
          <a:xfrm>
            <a:off x="3467100" y="5592763"/>
            <a:ext cx="2146300" cy="0"/>
          </a:xfrm>
          <a:prstGeom prst="line">
            <a:avLst/>
          </a:prstGeom>
          <a:noFill/>
          <a:ln w="127000" cap="rnd">
            <a:solidFill>
              <a:srgbClr val="333399"/>
            </a:solidFill>
            <a:prstDash val="sysDot"/>
            <a:round/>
            <a:headEnd/>
            <a:tailEnd/>
          </a:ln>
          <a:effectLst>
            <a:outerShdw blurRad="50800" dist="38100" dir="2700000" algn="tl" rotWithShape="0">
              <a:prstClr val="black">
                <a:alpha val="40000"/>
              </a:prstClr>
            </a:outerShdw>
          </a:effectLst>
        </p:spPr>
        <p:txBody>
          <a:bodyPr wrap="none" anchor="ctr"/>
          <a:lstStyle/>
          <a:p>
            <a:endParaRPr lang="en-GB"/>
          </a:p>
        </p:txBody>
      </p:sp>
      <p:sp>
        <p:nvSpPr>
          <p:cNvPr id="157731" name="AutoShape 35"/>
          <p:cNvSpPr>
            <a:spLocks noChangeArrowheads="1"/>
          </p:cNvSpPr>
          <p:nvPr/>
        </p:nvSpPr>
        <p:spPr bwMode="auto">
          <a:xfrm>
            <a:off x="6934200" y="2468563"/>
            <a:ext cx="825500" cy="609600"/>
          </a:xfrm>
          <a:prstGeom prst="downArrow">
            <a:avLst>
              <a:gd name="adj1" fmla="val 50000"/>
              <a:gd name="adj2" fmla="val 25000"/>
            </a:avLst>
          </a:prstGeom>
          <a:solidFill>
            <a:schemeClr val="accent3">
              <a:lumMod val="75000"/>
            </a:schemeClr>
          </a:solidFill>
          <a:ln w="25400">
            <a:solidFill>
              <a:srgbClr val="993366"/>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endParaRPr lang="de-DE"/>
          </a:p>
        </p:txBody>
      </p:sp>
      <p:sp>
        <p:nvSpPr>
          <p:cNvPr id="157732" name="AutoShape 36"/>
          <p:cNvSpPr>
            <a:spLocks noChangeArrowheads="1"/>
          </p:cNvSpPr>
          <p:nvPr/>
        </p:nvSpPr>
        <p:spPr bwMode="auto">
          <a:xfrm>
            <a:off x="6934200" y="3611563"/>
            <a:ext cx="825500" cy="609600"/>
          </a:xfrm>
          <a:prstGeom prst="downArrow">
            <a:avLst>
              <a:gd name="adj1" fmla="val 50000"/>
              <a:gd name="adj2" fmla="val 25000"/>
            </a:avLst>
          </a:prstGeom>
          <a:solidFill>
            <a:schemeClr val="accent3">
              <a:lumMod val="75000"/>
            </a:schemeClr>
          </a:solidFill>
          <a:ln w="25400">
            <a:solidFill>
              <a:srgbClr val="993366"/>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endParaRPr lang="de-DE"/>
          </a:p>
        </p:txBody>
      </p:sp>
      <p:sp>
        <p:nvSpPr>
          <p:cNvPr id="157733" name="AutoShape 37"/>
          <p:cNvSpPr>
            <a:spLocks noChangeArrowheads="1"/>
          </p:cNvSpPr>
          <p:nvPr/>
        </p:nvSpPr>
        <p:spPr bwMode="auto">
          <a:xfrm>
            <a:off x="6934200" y="4754563"/>
            <a:ext cx="825500" cy="609600"/>
          </a:xfrm>
          <a:prstGeom prst="downArrow">
            <a:avLst>
              <a:gd name="adj1" fmla="val 50000"/>
              <a:gd name="adj2" fmla="val 25000"/>
            </a:avLst>
          </a:prstGeom>
          <a:solidFill>
            <a:schemeClr val="accent3">
              <a:lumMod val="75000"/>
            </a:schemeClr>
          </a:solidFill>
          <a:ln w="25400">
            <a:solidFill>
              <a:srgbClr val="993366"/>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endParaRPr lang="de-DE"/>
          </a:p>
        </p:txBody>
      </p:sp>
      <p:sp>
        <p:nvSpPr>
          <p:cNvPr id="157735" name="Text Box 39"/>
          <p:cNvSpPr txBox="1">
            <a:spLocks noChangeArrowheads="1"/>
          </p:cNvSpPr>
          <p:nvPr/>
        </p:nvSpPr>
        <p:spPr bwMode="auto">
          <a:xfrm>
            <a:off x="5232400" y="1447800"/>
            <a:ext cx="4292600" cy="701675"/>
          </a:xfrm>
          <a:prstGeom prst="rect">
            <a:avLst/>
          </a:prstGeom>
          <a:noFill/>
          <a:ln w="9525">
            <a:noFill/>
            <a:miter lim="800000"/>
            <a:headEnd/>
            <a:tailEnd/>
          </a:ln>
          <a:effectLst/>
        </p:spPr>
        <p:txBody>
          <a:bodyPr>
            <a:spAutoFit/>
          </a:bodyPr>
          <a:lstStyle/>
          <a:p>
            <a:pPr algn="ctr" eaLnBrk="0" hangingPunct="0">
              <a:spcBef>
                <a:spcPct val="50000"/>
              </a:spcBef>
              <a:defRPr/>
            </a:pPr>
            <a:r>
              <a:rPr lang="en-GB" sz="4000" b="1" dirty="0">
                <a:solidFill>
                  <a:srgbClr val="333399"/>
                </a:solidFill>
                <a:latin typeface="+mj-lt"/>
              </a:rPr>
              <a:t>God’s Love</a:t>
            </a:r>
          </a:p>
        </p:txBody>
      </p:sp>
      <p:sp>
        <p:nvSpPr>
          <p:cNvPr id="35856" name="AutoShape 58"/>
          <p:cNvSpPr>
            <a:spLocks noChangeAspect="1" noChangeArrowheads="1"/>
          </p:cNvSpPr>
          <p:nvPr/>
        </p:nvSpPr>
        <p:spPr bwMode="auto">
          <a:xfrm>
            <a:off x="1403350" y="2573338"/>
            <a:ext cx="1849438" cy="1706562"/>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35857" name="Oval 59">
            <a:hlinkClick r:id="rId3"/>
          </p:cNvPr>
          <p:cNvSpPr>
            <a:spLocks noChangeAspect="1" noChangeArrowheads="1"/>
          </p:cNvSpPr>
          <p:nvPr/>
        </p:nvSpPr>
        <p:spPr bwMode="auto">
          <a:xfrm>
            <a:off x="412750" y="2949575"/>
            <a:ext cx="1320800" cy="931863"/>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000" b="1">
                <a:solidFill>
                  <a:srgbClr val="FFFFCC"/>
                </a:solidFill>
              </a:rPr>
              <a:t>husband</a:t>
            </a:r>
          </a:p>
        </p:txBody>
      </p:sp>
      <p:sp>
        <p:nvSpPr>
          <p:cNvPr id="35858" name="Oval 60">
            <a:hlinkClick r:id="rId3"/>
          </p:cNvPr>
          <p:cNvSpPr>
            <a:spLocks noChangeAspect="1" noChangeArrowheads="1"/>
          </p:cNvSpPr>
          <p:nvPr/>
        </p:nvSpPr>
        <p:spPr bwMode="auto">
          <a:xfrm>
            <a:off x="3005138" y="3000375"/>
            <a:ext cx="1122362" cy="792163"/>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a:solidFill>
                  <a:srgbClr val="FFFFCC"/>
                </a:solidFill>
              </a:rPr>
              <a:t>wife</a:t>
            </a:r>
          </a:p>
        </p:txBody>
      </p:sp>
      <p:sp>
        <p:nvSpPr>
          <p:cNvPr id="35859" name="Oval 61">
            <a:hlinkClick r:id="rId3"/>
          </p:cNvPr>
          <p:cNvSpPr>
            <a:spLocks noChangeAspect="1" noChangeArrowheads="1"/>
          </p:cNvSpPr>
          <p:nvPr/>
        </p:nvSpPr>
        <p:spPr bwMode="auto">
          <a:xfrm>
            <a:off x="1604963" y="2057400"/>
            <a:ext cx="1452562" cy="792163"/>
          </a:xfrm>
          <a:prstGeom prst="ellipse">
            <a:avLst/>
          </a:prstGeom>
          <a:solidFill>
            <a:srgbClr val="CCFFFF"/>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a:solidFill>
                  <a:srgbClr val="003399"/>
                </a:solidFill>
              </a:rPr>
              <a:t>God</a:t>
            </a:r>
          </a:p>
        </p:txBody>
      </p:sp>
      <p:sp>
        <p:nvSpPr>
          <p:cNvPr id="35860" name="Oval 65">
            <a:hlinkClick r:id="rId3"/>
          </p:cNvPr>
          <p:cNvSpPr>
            <a:spLocks noChangeAspect="1" noChangeArrowheads="1"/>
          </p:cNvSpPr>
          <p:nvPr/>
        </p:nvSpPr>
        <p:spPr bwMode="auto">
          <a:xfrm>
            <a:off x="1584325" y="3992563"/>
            <a:ext cx="1452563" cy="792162"/>
          </a:xfrm>
          <a:prstGeom prst="ellipse">
            <a:avLst/>
          </a:prstGeom>
          <a:solidFill>
            <a:srgbClr val="FFCCCC"/>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35861" name="Text Box 66"/>
          <p:cNvSpPr txBox="1">
            <a:spLocks noChangeArrowheads="1"/>
          </p:cNvSpPr>
          <p:nvPr/>
        </p:nvSpPr>
        <p:spPr bwMode="auto">
          <a:xfrm>
            <a:off x="1390650" y="4075113"/>
            <a:ext cx="1898650" cy="609600"/>
          </a:xfrm>
          <a:prstGeom prst="rect">
            <a:avLst/>
          </a:prstGeom>
          <a:noFill/>
          <a:ln w="9525">
            <a:noFill/>
            <a:miter lim="800000"/>
            <a:headEnd/>
            <a:tailEnd/>
          </a:ln>
        </p:spPr>
        <p:txBody>
          <a:bodyPr>
            <a:spAutoFit/>
          </a:bodyPr>
          <a:lstStyle/>
          <a:p>
            <a:pPr algn="ctr" eaLnBrk="0" hangingPunct="0">
              <a:lnSpc>
                <a:spcPct val="70000"/>
              </a:lnSpc>
            </a:pPr>
            <a:r>
              <a:rPr lang="en-GB" sz="2400" b="1">
                <a:solidFill>
                  <a:srgbClr val="333399"/>
                </a:solidFill>
              </a:rPr>
              <a:t>true</a:t>
            </a:r>
          </a:p>
          <a:p>
            <a:pPr algn="ctr" eaLnBrk="0" hangingPunct="0">
              <a:lnSpc>
                <a:spcPct val="70000"/>
              </a:lnSpc>
            </a:pPr>
            <a:r>
              <a:rPr lang="en-GB" sz="2400" b="1">
                <a:solidFill>
                  <a:srgbClr val="333399"/>
                </a:solidFill>
              </a:rPr>
              <a:t>children</a:t>
            </a:r>
          </a:p>
        </p:txBody>
      </p:sp>
      <p:sp>
        <p:nvSpPr>
          <p:cNvPr id="157763" name="Oval 67"/>
          <p:cNvSpPr>
            <a:spLocks noChangeArrowheads="1"/>
          </p:cNvSpPr>
          <p:nvPr/>
        </p:nvSpPr>
        <p:spPr bwMode="auto">
          <a:xfrm>
            <a:off x="2063750" y="3306763"/>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68"/>
          <p:cNvGrpSpPr>
            <a:grpSpLocks/>
          </p:cNvGrpSpPr>
          <p:nvPr/>
        </p:nvGrpSpPr>
        <p:grpSpPr bwMode="auto">
          <a:xfrm rot="5400000">
            <a:off x="1906587" y="2609851"/>
            <a:ext cx="809625" cy="1651000"/>
            <a:chOff x="2016" y="1824"/>
            <a:chExt cx="635" cy="909"/>
          </a:xfrm>
        </p:grpSpPr>
        <p:sp>
          <p:nvSpPr>
            <p:cNvPr id="157765" name="Freeform 69"/>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sp>
          <p:nvSpPr>
            <p:cNvPr id="157766" name="Freeform 70"/>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grpSp>
      <p:sp>
        <p:nvSpPr>
          <p:cNvPr id="27"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kern="0" dirty="0">
                <a:solidFill>
                  <a:schemeClr val="bg2">
                    <a:lumMod val="10000"/>
                  </a:schemeClr>
                </a:solidFill>
                <a:effectLst>
                  <a:outerShdw blurRad="38100" dist="38100" dir="2700000" algn="tl">
                    <a:srgbClr val="000000">
                      <a:alpha val="43137"/>
                    </a:srgbClr>
                  </a:outerShdw>
                </a:effectLst>
                <a:latin typeface="+mj-lt"/>
                <a:ea typeface="+mj-lt"/>
                <a:cs typeface="+mj-lt"/>
              </a:rPr>
              <a:t>Foundation for Lasting Peace and Happiness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7736"/>
                                        </p:tgtEl>
                                        <p:attrNameLst>
                                          <p:attrName>style.visibility</p:attrName>
                                        </p:attrNameLst>
                                      </p:cBhvr>
                                      <p:to>
                                        <p:strVal val="visible"/>
                                      </p:to>
                                    </p:set>
                                    <p:animEffect transition="in" filter="dissolve">
                                      <p:cBhvr>
                                        <p:cTn id="7" dur="500"/>
                                        <p:tgtEl>
                                          <p:spTgt spid="15773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57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7731"/>
                                        </p:tgtEl>
                                        <p:attrNameLst>
                                          <p:attrName>style.visibility</p:attrName>
                                        </p:attrNameLst>
                                      </p:cBhvr>
                                      <p:to>
                                        <p:strVal val="visible"/>
                                      </p:to>
                                    </p:set>
                                    <p:animEffect transition="in" filter="wipe(up)">
                                      <p:cBhvr>
                                        <p:cTn id="15" dur="500"/>
                                        <p:tgtEl>
                                          <p:spTgt spid="157731"/>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57725"/>
                                        </p:tgtEl>
                                        <p:attrNameLst>
                                          <p:attrName>style.visibility</p:attrName>
                                        </p:attrNameLst>
                                      </p:cBhvr>
                                      <p:to>
                                        <p:strVal val="visible"/>
                                      </p:to>
                                    </p:set>
                                    <p:animEffect transition="in" filter="dissolve">
                                      <p:cBhvr>
                                        <p:cTn id="19" dur="500"/>
                                        <p:tgtEl>
                                          <p:spTgt spid="157725"/>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157728"/>
                                        </p:tgtEl>
                                        <p:attrNameLst>
                                          <p:attrName>style.visibility</p:attrName>
                                        </p:attrNameLst>
                                      </p:cBhvr>
                                      <p:to>
                                        <p:strVal val="visible"/>
                                      </p:to>
                                    </p:set>
                                    <p:animEffect transition="in" filter="wipe(right)">
                                      <p:cBhvr>
                                        <p:cTn id="23" dur="500"/>
                                        <p:tgtEl>
                                          <p:spTgt spid="1577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7732"/>
                                        </p:tgtEl>
                                        <p:attrNameLst>
                                          <p:attrName>style.visibility</p:attrName>
                                        </p:attrNameLst>
                                      </p:cBhvr>
                                      <p:to>
                                        <p:strVal val="visible"/>
                                      </p:to>
                                    </p:set>
                                    <p:animEffect transition="in" filter="wipe(up)">
                                      <p:cBhvr>
                                        <p:cTn id="28" dur="500"/>
                                        <p:tgtEl>
                                          <p:spTgt spid="157732"/>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57726"/>
                                        </p:tgtEl>
                                        <p:attrNameLst>
                                          <p:attrName>style.visibility</p:attrName>
                                        </p:attrNameLst>
                                      </p:cBhvr>
                                      <p:to>
                                        <p:strVal val="visible"/>
                                      </p:to>
                                    </p:set>
                                    <p:animEffect transition="in" filter="dissolve">
                                      <p:cBhvr>
                                        <p:cTn id="32" dur="500"/>
                                        <p:tgtEl>
                                          <p:spTgt spid="157726"/>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57729"/>
                                        </p:tgtEl>
                                        <p:attrNameLst>
                                          <p:attrName>style.visibility</p:attrName>
                                        </p:attrNameLst>
                                      </p:cBhvr>
                                      <p:to>
                                        <p:strVal val="visible"/>
                                      </p:to>
                                    </p:set>
                                    <p:animEffect transition="in" filter="wipe(right)">
                                      <p:cBhvr>
                                        <p:cTn id="36" dur="500"/>
                                        <p:tgtEl>
                                          <p:spTgt spid="1577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57733"/>
                                        </p:tgtEl>
                                        <p:attrNameLst>
                                          <p:attrName>style.visibility</p:attrName>
                                        </p:attrNameLst>
                                      </p:cBhvr>
                                      <p:to>
                                        <p:strVal val="visible"/>
                                      </p:to>
                                    </p:set>
                                    <p:animEffect transition="in" filter="wipe(up)">
                                      <p:cBhvr>
                                        <p:cTn id="41" dur="500"/>
                                        <p:tgtEl>
                                          <p:spTgt spid="157733"/>
                                        </p:tgtEl>
                                      </p:cBhvr>
                                    </p:animEffec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57727"/>
                                        </p:tgtEl>
                                        <p:attrNameLst>
                                          <p:attrName>style.visibility</p:attrName>
                                        </p:attrNameLst>
                                      </p:cBhvr>
                                      <p:to>
                                        <p:strVal val="visible"/>
                                      </p:to>
                                    </p:set>
                                    <p:animEffect transition="in" filter="dissolve">
                                      <p:cBhvr>
                                        <p:cTn id="45" dur="500"/>
                                        <p:tgtEl>
                                          <p:spTgt spid="157727"/>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157730"/>
                                        </p:tgtEl>
                                        <p:attrNameLst>
                                          <p:attrName>style.visibility</p:attrName>
                                        </p:attrNameLst>
                                      </p:cBhvr>
                                      <p:to>
                                        <p:strVal val="visible"/>
                                      </p:to>
                                    </p:set>
                                    <p:animEffect transition="in" filter="wipe(right)">
                                      <p:cBhvr>
                                        <p:cTn id="49" dur="500"/>
                                        <p:tgtEl>
                                          <p:spTgt spid="157730"/>
                                        </p:tgtEl>
                                      </p:cBhvr>
                                    </p:animEffect>
                                  </p:childTnLst>
                                </p:cTn>
                              </p:par>
                            </p:childTnLst>
                          </p:cTn>
                        </p:par>
                        <p:par>
                          <p:cTn id="50" fill="hold">
                            <p:stCondLst>
                              <p:cond delay="1500"/>
                            </p:stCondLst>
                            <p:childTnLst>
                              <p:par>
                                <p:cTn id="51" presetID="23" presetClass="entr" presetSubtype="288" fill="hold" grpId="0" nodeType="afterEffect">
                                  <p:stCondLst>
                                    <p:cond delay="0"/>
                                  </p:stCondLst>
                                  <p:childTnLst>
                                    <p:set>
                                      <p:cBhvr>
                                        <p:cTn id="52" dur="1" fill="hold">
                                          <p:stCondLst>
                                            <p:cond delay="0"/>
                                          </p:stCondLst>
                                        </p:cTn>
                                        <p:tgtEl>
                                          <p:spTgt spid="157763"/>
                                        </p:tgtEl>
                                        <p:attrNameLst>
                                          <p:attrName>style.visibility</p:attrName>
                                        </p:attrNameLst>
                                      </p:cBhvr>
                                      <p:to>
                                        <p:strVal val="visible"/>
                                      </p:to>
                                    </p:set>
                                    <p:anim calcmode="lin" valueType="num">
                                      <p:cBhvr>
                                        <p:cTn id="53" dur="500" fill="hold"/>
                                        <p:tgtEl>
                                          <p:spTgt spid="157763"/>
                                        </p:tgtEl>
                                        <p:attrNameLst>
                                          <p:attrName>ppt_w</p:attrName>
                                        </p:attrNameLst>
                                      </p:cBhvr>
                                      <p:tavLst>
                                        <p:tav tm="0">
                                          <p:val>
                                            <p:strVal val="4/3*#ppt_w"/>
                                          </p:val>
                                        </p:tav>
                                        <p:tav tm="100000">
                                          <p:val>
                                            <p:strVal val="#ppt_w"/>
                                          </p:val>
                                        </p:tav>
                                      </p:tavLst>
                                    </p:anim>
                                    <p:anim calcmode="lin" valueType="num">
                                      <p:cBhvr>
                                        <p:cTn id="54" dur="500" fill="hold"/>
                                        <p:tgtEl>
                                          <p:spTgt spid="157763"/>
                                        </p:tgtEl>
                                        <p:attrNameLst>
                                          <p:attrName>ppt_h</p:attrName>
                                        </p:attrNameLst>
                                      </p:cBhvr>
                                      <p:tavLst>
                                        <p:tav tm="0">
                                          <p:val>
                                            <p:strVal val="4/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157763"/>
                                        </p:tgtEl>
                                        <p:attrNameLst>
                                          <p:attrName>style.visibility</p:attrName>
                                        </p:attrNameLst>
                                      </p:cBhvr>
                                      <p:to>
                                        <p:strVal val="visible"/>
                                      </p:to>
                                    </p:set>
                                    <p:animEffect transition="in" filter="fade">
                                      <p:cBhvr>
                                        <p:cTn id="59" dur="500"/>
                                        <p:tgtEl>
                                          <p:spTgt spid="15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36" grpId="0" animBg="1"/>
      <p:bldP spid="157725" grpId="0" autoUpdateAnimBg="0"/>
      <p:bldP spid="157726" grpId="0" autoUpdateAnimBg="0"/>
      <p:bldP spid="157727" grpId="0" autoUpdateAnimBg="0"/>
      <p:bldP spid="157728" grpId="0" animBg="1"/>
      <p:bldP spid="157729" grpId="0" animBg="1"/>
      <p:bldP spid="157730" grpId="0" animBg="1"/>
      <p:bldP spid="157731" grpId="0" animBg="1"/>
      <p:bldP spid="157732" grpId="0" animBg="1"/>
      <p:bldP spid="157733" grpId="0" animBg="1"/>
      <p:bldP spid="157735" grpId="0" autoUpdateAnimBg="0"/>
      <p:bldP spid="157763" grpId="0" animBg="1"/>
      <p:bldP spid="15776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4294967295"/>
          </p:nvPr>
        </p:nvSpPr>
        <p:spPr>
          <a:xfrm>
            <a:off x="838200" y="1866900"/>
            <a:ext cx="8305800" cy="3771900"/>
          </a:xfrm>
        </p:spPr>
        <p:txBody>
          <a:bodyPr/>
          <a:lstStyle/>
          <a:p>
            <a:pPr>
              <a:lnSpc>
                <a:spcPct val="90000"/>
              </a:lnSpc>
              <a:buFont typeface="Wingdings" pitchFamily="2" charset="2"/>
              <a:buNone/>
            </a:pPr>
            <a:r>
              <a:rPr lang="en-US" i="1" dirty="0" smtClean="0">
                <a:solidFill>
                  <a:schemeClr val="accent6">
                    <a:lumMod val="50000"/>
                  </a:schemeClr>
                </a:solidFill>
                <a:latin typeface="Franklin Gothic Medium" pitchFamily="34" charset="0"/>
              </a:rPr>
              <a:t>	</a:t>
            </a:r>
            <a:r>
              <a:rPr lang="en-US" sz="3500" b="1" dirty="0" smtClean="0">
                <a:solidFill>
                  <a:schemeClr val="bg2">
                    <a:lumMod val="10000"/>
                  </a:schemeClr>
                </a:solidFill>
                <a:latin typeface="+mj-lt"/>
              </a:rPr>
              <a:t>Marriage joins the life of one woman and the life of one man. In time, through children, it joins the lineage of the man and the lineage of the woman. It thus begins a history, a nation, the world and the Kingdom of Heaven on Earth.</a:t>
            </a:r>
          </a:p>
          <a:p>
            <a:pPr lvl="4">
              <a:lnSpc>
                <a:spcPct val="90000"/>
              </a:lnSpc>
              <a:buFont typeface="Wingdings" pitchFamily="2" charset="2"/>
              <a:buNone/>
            </a:pPr>
            <a:r>
              <a:rPr lang="en-US" sz="3500" b="1" dirty="0" smtClean="0">
                <a:solidFill>
                  <a:schemeClr val="bg2">
                    <a:lumMod val="10000"/>
                  </a:schemeClr>
                </a:solidFill>
                <a:effectLst/>
                <a:latin typeface="+mj-lt"/>
              </a:rPr>
              <a:t>                                                  	</a:t>
            </a:r>
          </a:p>
          <a:p>
            <a:pPr lvl="4" algn="r">
              <a:lnSpc>
                <a:spcPct val="90000"/>
              </a:lnSpc>
              <a:buFont typeface="Wingdings" pitchFamily="2" charset="2"/>
              <a:buNone/>
            </a:pPr>
            <a:r>
              <a:rPr lang="en-US" sz="3500" b="1" dirty="0" smtClean="0">
                <a:solidFill>
                  <a:schemeClr val="bg2">
                    <a:lumMod val="10000"/>
                  </a:schemeClr>
                </a:solidFill>
                <a:effectLst/>
                <a:latin typeface="+mj-lt"/>
              </a:rPr>
              <a:t>				</a:t>
            </a:r>
            <a:r>
              <a:rPr lang="en-US" sz="3000" i="1" dirty="0" smtClean="0">
                <a:solidFill>
                  <a:schemeClr val="bg2">
                    <a:lumMod val="10000"/>
                  </a:schemeClr>
                </a:solidFill>
                <a:effectLst/>
                <a:latin typeface="+mj-lt"/>
              </a:rPr>
              <a:t>  Sun </a:t>
            </a:r>
            <a:r>
              <a:rPr lang="en-US" sz="3000" i="1" dirty="0" err="1" smtClean="0">
                <a:solidFill>
                  <a:schemeClr val="bg2">
                    <a:lumMod val="10000"/>
                  </a:schemeClr>
                </a:solidFill>
                <a:effectLst/>
                <a:latin typeface="+mj-lt"/>
              </a:rPr>
              <a:t>Myung</a:t>
            </a:r>
            <a:r>
              <a:rPr lang="en-US" sz="3000" i="1" dirty="0" smtClean="0">
                <a:solidFill>
                  <a:schemeClr val="bg2">
                    <a:lumMod val="10000"/>
                  </a:schemeClr>
                </a:solidFill>
                <a:effectLst/>
                <a:latin typeface="+mj-lt"/>
              </a:rPr>
              <a:t> Moon</a:t>
            </a:r>
          </a:p>
          <a:p>
            <a:pPr>
              <a:lnSpc>
                <a:spcPct val="90000"/>
              </a:lnSpc>
            </a:pPr>
            <a:endParaRPr lang="en-US" sz="2800" dirty="0" smtClean="0">
              <a:solidFill>
                <a:schemeClr val="accent6">
                  <a:lumMod val="50000"/>
                </a:schemeClr>
              </a:solidFill>
              <a:effectLst/>
            </a:endParaRPr>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Love, Life and Lineage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5486400" y="1295400"/>
            <a:ext cx="4038600" cy="5840413"/>
          </a:xfrm>
          <a:prstGeom prst="rect">
            <a:avLst/>
          </a:prstGeom>
          <a:noFill/>
          <a:ln w="9525">
            <a:noFill/>
            <a:miter lim="800000"/>
            <a:headEnd/>
            <a:tailEnd/>
          </a:ln>
          <a:effectLst/>
        </p:spPr>
        <p:txBody>
          <a:bodyPr>
            <a:spAutoFit/>
          </a:bodyPr>
          <a:lstStyle/>
          <a:p>
            <a:pPr>
              <a:lnSpc>
                <a:spcPts val="3700"/>
              </a:lnSpc>
              <a:spcAft>
                <a:spcPct val="20000"/>
              </a:spcAft>
              <a:buClr>
                <a:srgbClr val="FFCC99"/>
              </a:buClr>
              <a:buFont typeface="Wingdings" pitchFamily="2" charset="2"/>
              <a:buNone/>
              <a:defRPr/>
            </a:pPr>
            <a:r>
              <a:rPr lang="en-US" altLang="ko-KR" sz="3200" b="1" dirty="0">
                <a:latin typeface="+mj-lt"/>
              </a:rPr>
              <a:t>The quality of character, and the quality of the love of the man and the woman, as husband and wife and as father and mother, makes them the pillars of the family.</a:t>
            </a:r>
          </a:p>
          <a:p>
            <a:pPr marL="568325" indent="-568325" algn="ctr">
              <a:lnSpc>
                <a:spcPct val="80000"/>
              </a:lnSpc>
              <a:spcAft>
                <a:spcPct val="20000"/>
              </a:spcAft>
              <a:buClr>
                <a:srgbClr val="FFCC99"/>
              </a:buClr>
              <a:buFont typeface="Wingdings" pitchFamily="2" charset="2"/>
              <a:buNone/>
              <a:defRPr/>
            </a:pPr>
            <a:endParaRPr lang="en-US" altLang="ko-KR" sz="3200" dirty="0">
              <a:latin typeface="Franklin Gothic Medium" pitchFamily="34" charset="0"/>
            </a:endParaRPr>
          </a:p>
          <a:p>
            <a:pPr marL="568325" indent="-568325" algn="ctr">
              <a:lnSpc>
                <a:spcPct val="80000"/>
              </a:lnSpc>
              <a:spcAft>
                <a:spcPct val="20000"/>
              </a:spcAft>
              <a:buClr>
                <a:srgbClr val="FFCC99"/>
              </a:buClr>
              <a:buFont typeface="Wingdings" pitchFamily="2" charset="2"/>
              <a:buNone/>
              <a:defRPr/>
            </a:pPr>
            <a:endParaRPr lang="en-US" altLang="ko-KR" sz="3200" dirty="0">
              <a:latin typeface="Franklin Gothic Medium" pitchFamily="34" charset="0"/>
            </a:endParaRPr>
          </a:p>
          <a:p>
            <a:pPr marL="568325" indent="-568325">
              <a:lnSpc>
                <a:spcPct val="80000"/>
              </a:lnSpc>
              <a:spcAft>
                <a:spcPct val="20000"/>
              </a:spcAft>
              <a:buClr>
                <a:srgbClr val="FFCC99"/>
              </a:buClr>
              <a:buFont typeface="Wingdings" pitchFamily="2" charset="2"/>
              <a:buNone/>
              <a:defRPr/>
            </a:pPr>
            <a:endParaRPr lang="en-US" altLang="ko-KR" sz="3200" dirty="0">
              <a:latin typeface="Franklin Gothic Medium" pitchFamily="34" charset="0"/>
            </a:endParaRPr>
          </a:p>
        </p:txBody>
      </p:sp>
      <p:pic>
        <p:nvPicPr>
          <p:cNvPr id="6" name="Picture 5" descr="family.jpg"/>
          <p:cNvPicPr>
            <a:picLocks noChangeAspect="1"/>
          </p:cNvPicPr>
          <p:nvPr/>
        </p:nvPicPr>
        <p:blipFill>
          <a:blip r:embed="rId3" cstate="print"/>
          <a:stretch>
            <a:fillRect/>
          </a:stretch>
        </p:blipFill>
        <p:spPr>
          <a:xfrm>
            <a:off x="533400" y="1295400"/>
            <a:ext cx="4813300" cy="4572000"/>
          </a:xfrm>
          <a:prstGeom prst="rect">
            <a:avLst/>
          </a:prstGeom>
          <a:ln>
            <a:solidFill>
              <a:schemeClr val="bg1"/>
            </a:solidFill>
          </a:ln>
          <a:effectLst>
            <a:outerShdw blurRad="190500" algn="tl" rotWithShape="0">
              <a:srgbClr val="000000">
                <a:alpha val="70000"/>
              </a:srgbClr>
            </a:outerShdw>
          </a:effectLst>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400" b="1" dirty="0">
                <a:solidFill>
                  <a:schemeClr val="bg2">
                    <a:lumMod val="10000"/>
                  </a:schemeClr>
                </a:solidFill>
                <a:effectLst>
                  <a:outerShdw blurRad="38100" dist="38100" dir="2700000" algn="tl">
                    <a:srgbClr val="000000">
                      <a:alpha val="43137"/>
                    </a:srgbClr>
                  </a:outerShdw>
                </a:effectLst>
                <a:latin typeface="+mj-lt"/>
                <a:ea typeface="+mj-lt"/>
                <a:cs typeface="+mj-lt"/>
              </a:rPr>
              <a:t>The  Primary Human Institution </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body" idx="4294967295"/>
          </p:nvPr>
        </p:nvSpPr>
        <p:spPr>
          <a:xfrm>
            <a:off x="393700" y="4572000"/>
            <a:ext cx="9131300" cy="18288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lIns="144000" tIns="144000" rIns="144000" bIns="144000">
            <a:normAutofit lnSpcReduction="10000"/>
          </a:bodyPr>
          <a:lstStyle/>
          <a:p>
            <a:pPr marL="0" indent="-274320" algn="ctr" eaLnBrk="1" fontAlgn="auto" hangingPunct="1">
              <a:spcBef>
                <a:spcPts val="0"/>
              </a:spcBef>
              <a:spcAft>
                <a:spcPts val="0"/>
              </a:spcAft>
              <a:buFontTx/>
              <a:buNone/>
              <a:defRPr/>
            </a:pPr>
            <a:r>
              <a:rPr lang="en-GB" sz="4000" b="1" dirty="0" smtClean="0">
                <a:solidFill>
                  <a:schemeClr val="accent1">
                    <a:lumMod val="20000"/>
                    <a:lumOff val="80000"/>
                  </a:schemeClr>
                </a:solidFill>
                <a:effectLst>
                  <a:outerShdw blurRad="38100" dist="38100" dir="2700000" algn="tl">
                    <a:srgbClr val="000000">
                      <a:alpha val="43137"/>
                    </a:srgbClr>
                  </a:outerShdw>
                </a:effectLst>
              </a:rPr>
              <a:t>The School of Love</a:t>
            </a:r>
            <a:r>
              <a:rPr lang="en-GB" sz="3600" b="1" dirty="0" smtClean="0">
                <a:solidFill>
                  <a:schemeClr val="accent1">
                    <a:lumMod val="20000"/>
                    <a:lumOff val="80000"/>
                  </a:schemeClr>
                </a:solidFill>
                <a:effectLst>
                  <a:outerShdw blurRad="38100" dist="38100" dir="2700000" algn="tl">
                    <a:srgbClr val="000000">
                      <a:alpha val="43137"/>
                    </a:srgbClr>
                  </a:outerShdw>
                </a:effectLst>
              </a:rPr>
              <a:t> </a:t>
            </a:r>
            <a:r>
              <a:rPr lang="en-GB" sz="3600" b="1" dirty="0" smtClean="0">
                <a:solidFill>
                  <a:schemeClr val="accent1">
                    <a:lumMod val="20000"/>
                    <a:lumOff val="80000"/>
                  </a:schemeClr>
                </a:solidFill>
              </a:rPr>
              <a:t>- nurturing heart and character, the primary training ground for relationships</a:t>
            </a:r>
          </a:p>
        </p:txBody>
      </p:sp>
      <p:sp>
        <p:nvSpPr>
          <p:cNvPr id="36867" name="Text Box 5"/>
          <p:cNvSpPr txBox="1">
            <a:spLocks noChangeArrowheads="1"/>
          </p:cNvSpPr>
          <p:nvPr/>
        </p:nvSpPr>
        <p:spPr bwMode="auto">
          <a:xfrm>
            <a:off x="6880225" y="4168775"/>
            <a:ext cx="185738" cy="369888"/>
          </a:xfrm>
          <a:prstGeom prst="rect">
            <a:avLst/>
          </a:prstGeom>
          <a:noFill/>
          <a:ln w="9525">
            <a:noFill/>
            <a:miter lim="800000"/>
            <a:headEnd/>
            <a:tailEnd/>
          </a:ln>
        </p:spPr>
        <p:txBody>
          <a:bodyPr wrap="none">
            <a:spAutoFit/>
          </a:bodyPr>
          <a:lstStyle/>
          <a:p>
            <a:endParaRPr lang="de-DE">
              <a:cs typeface="Arial" pitchFamily="34" charset="0"/>
            </a:endParaRPr>
          </a:p>
        </p:txBody>
      </p:sp>
      <p:sp>
        <p:nvSpPr>
          <p:cNvPr id="152582" name="Text Box 6"/>
          <p:cNvSpPr txBox="1">
            <a:spLocks noChangeArrowheads="1"/>
          </p:cNvSpPr>
          <p:nvPr/>
        </p:nvSpPr>
        <p:spPr bwMode="auto">
          <a:xfrm>
            <a:off x="457200" y="1447800"/>
            <a:ext cx="4267200" cy="1938992"/>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GB" sz="4000" b="1" dirty="0">
                <a:solidFill>
                  <a:schemeClr val="bg2">
                    <a:lumMod val="10000"/>
                  </a:schemeClr>
                </a:solidFill>
                <a:latin typeface="+mj-lt"/>
              </a:rPr>
              <a:t>From our parents, as our first teachers</a:t>
            </a:r>
            <a:endParaRPr kumimoji="1" lang="en-GB" sz="4000" dirty="0">
              <a:solidFill>
                <a:schemeClr val="bg2">
                  <a:lumMod val="10000"/>
                </a:schemeClr>
              </a:solidFill>
              <a:effectLst>
                <a:outerShdw blurRad="38100" dist="38100" dir="2700000" algn="tl">
                  <a:srgbClr val="000000"/>
                </a:outerShdw>
              </a:effectLst>
              <a:latin typeface="+mj-lt"/>
            </a:endParaRPr>
          </a:p>
        </p:txBody>
      </p:sp>
      <p:sp>
        <p:nvSpPr>
          <p:cNvPr id="152583" name="Text Box 7"/>
          <p:cNvSpPr txBox="1">
            <a:spLocks noChangeArrowheads="1"/>
          </p:cNvSpPr>
          <p:nvPr/>
        </p:nvSpPr>
        <p:spPr bwMode="auto">
          <a:xfrm>
            <a:off x="381000" y="3886200"/>
            <a:ext cx="4292600" cy="701675"/>
          </a:xfrm>
          <a:prstGeom prst="rect">
            <a:avLst/>
          </a:prstGeom>
          <a:noFill/>
          <a:ln w="9525">
            <a:noFill/>
            <a:miter lim="800000"/>
            <a:headEnd/>
            <a:tailEnd/>
          </a:ln>
          <a:effectLst/>
        </p:spPr>
        <p:txBody>
          <a:bodyPr>
            <a:spAutoFit/>
          </a:bodyPr>
          <a:lstStyle/>
          <a:p>
            <a:pPr eaLnBrk="0" hangingPunct="0">
              <a:spcBef>
                <a:spcPct val="50000"/>
              </a:spcBef>
              <a:defRPr/>
            </a:pPr>
            <a:r>
              <a:rPr kumimoji="1" lang="en-GB" sz="4000" b="1" dirty="0">
                <a:solidFill>
                  <a:schemeClr val="bg2">
                    <a:lumMod val="10000"/>
                  </a:schemeClr>
                </a:solidFill>
                <a:latin typeface="+mj-lt"/>
              </a:rPr>
              <a:t>The Family is:</a:t>
            </a:r>
          </a:p>
        </p:txBody>
      </p:sp>
      <p:pic>
        <p:nvPicPr>
          <p:cNvPr id="36872" name="Picture 8" descr="Family42054"/>
          <p:cNvPicPr>
            <a:picLocks noChangeAspect="1" noChangeArrowheads="1"/>
          </p:cNvPicPr>
          <p:nvPr/>
        </p:nvPicPr>
        <p:blipFill>
          <a:blip r:embed="rId3" cstate="email"/>
          <a:srcRect/>
          <a:stretch>
            <a:fillRect/>
          </a:stretch>
        </p:blipFill>
        <p:spPr bwMode="auto">
          <a:xfrm>
            <a:off x="4724400" y="914400"/>
            <a:ext cx="4800600" cy="3542817"/>
          </a:xfrm>
          <a:prstGeom prst="rect">
            <a:avLst/>
          </a:prstGeom>
          <a:ln>
            <a:solidFill>
              <a:schemeClr val="bg1"/>
            </a:solidFill>
          </a:ln>
          <a:effectLst>
            <a:outerShdw blurRad="190500" algn="tl" rotWithShape="0">
              <a:srgbClr val="000000">
                <a:alpha val="70000"/>
              </a:srgbClr>
            </a:outerShdw>
          </a:effectLst>
        </p:spPr>
      </p:pic>
      <p:sp>
        <p:nvSpPr>
          <p:cNvPr id="1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Where do we learn True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82"/>
                                        </p:tgtEl>
                                        <p:attrNameLst>
                                          <p:attrName>style.visibility</p:attrName>
                                        </p:attrNameLst>
                                      </p:cBhvr>
                                      <p:to>
                                        <p:strVal val="visible"/>
                                      </p:to>
                                    </p:set>
                                    <p:animEffect transition="in" filter="fade">
                                      <p:cBhvr>
                                        <p:cTn id="7" dur="1000"/>
                                        <p:tgtEl>
                                          <p:spTgt spid="1525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258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5258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build="p" animBg="1"/>
      <p:bldP spid="152582" grpId="0"/>
      <p:bldP spid="15258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body" idx="4294967295"/>
          </p:nvPr>
        </p:nvSpPr>
        <p:spPr>
          <a:xfrm>
            <a:off x="469900" y="4495800"/>
            <a:ext cx="9055100" cy="19050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lIns="144000" tIns="144000" rIns="144000" bIns="144000">
            <a:normAutofit fontScale="92500" lnSpcReduction="10000"/>
          </a:bodyPr>
          <a:lstStyle/>
          <a:p>
            <a:pPr marL="0" indent="-274320" algn="ctr" eaLnBrk="1" fontAlgn="auto" hangingPunct="1">
              <a:spcBef>
                <a:spcPts val="0"/>
              </a:spcBef>
              <a:spcAft>
                <a:spcPts val="0"/>
              </a:spcAft>
              <a:buFontTx/>
              <a:buNone/>
              <a:defRPr/>
            </a:pPr>
            <a:r>
              <a:rPr lang="en-GB" sz="4000" b="1" dirty="0" smtClean="0">
                <a:solidFill>
                  <a:schemeClr val="accent1">
                    <a:lumMod val="20000"/>
                    <a:lumOff val="80000"/>
                  </a:schemeClr>
                </a:solidFill>
                <a:effectLst>
                  <a:outerShdw blurRad="38100" dist="38100" dir="2700000" algn="tl">
                    <a:srgbClr val="000000">
                      <a:alpha val="43137"/>
                    </a:srgbClr>
                  </a:outerShdw>
                </a:effectLst>
              </a:rPr>
              <a:t>The School of Morality </a:t>
            </a:r>
            <a:r>
              <a:rPr lang="en-GB" sz="4000" b="1" dirty="0" smtClean="0">
                <a:solidFill>
                  <a:schemeClr val="accent1">
                    <a:lumMod val="20000"/>
                    <a:lumOff val="80000"/>
                  </a:schemeClr>
                </a:solidFill>
              </a:rPr>
              <a:t>– the basis of societal norms and proper conduct in the wider world</a:t>
            </a:r>
          </a:p>
        </p:txBody>
      </p:sp>
      <p:sp>
        <p:nvSpPr>
          <p:cNvPr id="37891" name="Text Box 5"/>
          <p:cNvSpPr txBox="1">
            <a:spLocks noChangeArrowheads="1"/>
          </p:cNvSpPr>
          <p:nvPr/>
        </p:nvSpPr>
        <p:spPr bwMode="auto">
          <a:xfrm>
            <a:off x="6880225" y="4168775"/>
            <a:ext cx="185738" cy="369888"/>
          </a:xfrm>
          <a:prstGeom prst="rect">
            <a:avLst/>
          </a:prstGeom>
          <a:noFill/>
          <a:ln w="9525">
            <a:noFill/>
            <a:miter lim="800000"/>
            <a:headEnd/>
            <a:tailEnd/>
          </a:ln>
        </p:spPr>
        <p:txBody>
          <a:bodyPr wrap="none">
            <a:spAutoFit/>
          </a:bodyPr>
          <a:lstStyle/>
          <a:p>
            <a:endParaRPr lang="de-DE">
              <a:cs typeface="Arial" pitchFamily="34" charset="0"/>
            </a:endParaRPr>
          </a:p>
        </p:txBody>
      </p:sp>
      <p:sp>
        <p:nvSpPr>
          <p:cNvPr id="154630" name="Text Box 6"/>
          <p:cNvSpPr txBox="1">
            <a:spLocks noChangeArrowheads="1"/>
          </p:cNvSpPr>
          <p:nvPr/>
        </p:nvSpPr>
        <p:spPr bwMode="auto">
          <a:xfrm>
            <a:off x="381000" y="1143000"/>
            <a:ext cx="3810000" cy="2246769"/>
          </a:xfrm>
          <a:prstGeom prst="rect">
            <a:avLst/>
          </a:prstGeom>
          <a:noFill/>
          <a:ln w="9525">
            <a:noFill/>
            <a:miter lim="800000"/>
            <a:headEnd/>
            <a:tailEnd/>
          </a:ln>
        </p:spPr>
        <p:txBody>
          <a:bodyPr wrap="square">
            <a:spAutoFit/>
          </a:bodyPr>
          <a:lstStyle/>
          <a:p>
            <a:pPr algn="ctr" eaLnBrk="0" hangingPunct="0">
              <a:spcBef>
                <a:spcPct val="50000"/>
              </a:spcBef>
              <a:defRPr/>
            </a:pPr>
            <a:r>
              <a:rPr lang="en-GB" sz="3500" b="1" dirty="0">
                <a:solidFill>
                  <a:schemeClr val="bg2">
                    <a:lumMod val="10000"/>
                  </a:schemeClr>
                </a:solidFill>
                <a:latin typeface="+mn-lt"/>
                <a:cs typeface="Arial" charset="0"/>
              </a:rPr>
              <a:t>In relating to brothers and sisters, </a:t>
            </a:r>
            <a:r>
              <a:rPr lang="en-GB" sz="3500" b="1" dirty="0" smtClean="0">
                <a:solidFill>
                  <a:schemeClr val="bg2">
                    <a:lumMod val="10000"/>
                  </a:schemeClr>
                </a:solidFill>
                <a:latin typeface="+mn-lt"/>
                <a:cs typeface="Arial" charset="0"/>
              </a:rPr>
              <a:t>parents and grandparents </a:t>
            </a:r>
            <a:endParaRPr lang="en-GB" sz="3500" b="1" dirty="0">
              <a:solidFill>
                <a:schemeClr val="bg2">
                  <a:lumMod val="10000"/>
                </a:schemeClr>
              </a:solidFill>
              <a:latin typeface="+mn-lt"/>
              <a:cs typeface="Arial" charset="0"/>
            </a:endParaRPr>
          </a:p>
        </p:txBody>
      </p:sp>
      <p:sp>
        <p:nvSpPr>
          <p:cNvPr id="154631" name="Text Box 7"/>
          <p:cNvSpPr txBox="1">
            <a:spLocks noChangeArrowheads="1"/>
          </p:cNvSpPr>
          <p:nvPr/>
        </p:nvSpPr>
        <p:spPr bwMode="auto">
          <a:xfrm>
            <a:off x="457200" y="3810000"/>
            <a:ext cx="4292600" cy="701675"/>
          </a:xfrm>
          <a:prstGeom prst="rect">
            <a:avLst/>
          </a:prstGeom>
          <a:noFill/>
          <a:ln w="9525">
            <a:noFill/>
            <a:miter lim="800000"/>
            <a:headEnd/>
            <a:tailEnd/>
          </a:ln>
          <a:effectLst/>
        </p:spPr>
        <p:txBody>
          <a:bodyPr>
            <a:spAutoFit/>
          </a:bodyPr>
          <a:lstStyle/>
          <a:p>
            <a:pPr eaLnBrk="0" hangingPunct="0">
              <a:spcBef>
                <a:spcPct val="50000"/>
              </a:spcBef>
              <a:defRPr/>
            </a:pPr>
            <a:r>
              <a:rPr kumimoji="1" lang="en-GB" sz="4000" b="1" dirty="0">
                <a:solidFill>
                  <a:schemeClr val="bg2">
                    <a:lumMod val="10000"/>
                  </a:schemeClr>
                </a:solidFill>
                <a:latin typeface="+mn-lt"/>
              </a:rPr>
              <a:t>The Family is:</a:t>
            </a:r>
          </a:p>
        </p:txBody>
      </p:sp>
      <p:pic>
        <p:nvPicPr>
          <p:cNvPr id="11" name="Picture 8" descr="family_kota_bharu_malaysia"/>
          <p:cNvPicPr>
            <a:picLocks noChangeAspect="1" noChangeArrowheads="1"/>
          </p:cNvPicPr>
          <p:nvPr/>
        </p:nvPicPr>
        <p:blipFill>
          <a:blip r:embed="rId3" cstate="email"/>
          <a:srcRect r="1575" b="4187"/>
          <a:stretch>
            <a:fillRect/>
          </a:stretch>
        </p:blipFill>
        <p:spPr bwMode="auto">
          <a:xfrm>
            <a:off x="4148138" y="1066800"/>
            <a:ext cx="5376862" cy="3270250"/>
          </a:xfrm>
          <a:prstGeom prst="rect">
            <a:avLst/>
          </a:prstGeom>
          <a:ln>
            <a:solidFill>
              <a:schemeClr val="bg1"/>
            </a:solidFill>
          </a:ln>
          <a:effectLst>
            <a:outerShdw blurRad="190500" algn="tl" rotWithShape="0">
              <a:srgbClr val="000000">
                <a:alpha val="70000"/>
              </a:srgbClr>
            </a:outerShdw>
          </a:effectLst>
        </p:spPr>
      </p:pic>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Where do we learn True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fade">
                                      <p:cBhvr>
                                        <p:cTn id="7" dur="1000"/>
                                        <p:tgtEl>
                                          <p:spTgt spid="1546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463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5462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build="p" animBg="1"/>
      <p:bldP spid="154630" grpId="0"/>
      <p:bldP spid="1546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6880225" y="4168775"/>
            <a:ext cx="185738" cy="369888"/>
          </a:xfrm>
          <a:prstGeom prst="rect">
            <a:avLst/>
          </a:prstGeom>
          <a:noFill/>
          <a:ln w="9525">
            <a:noFill/>
            <a:miter lim="800000"/>
            <a:headEnd/>
            <a:tailEnd/>
          </a:ln>
        </p:spPr>
        <p:txBody>
          <a:bodyPr wrap="none">
            <a:spAutoFit/>
          </a:bodyPr>
          <a:lstStyle/>
          <a:p>
            <a:endParaRPr lang="de-DE">
              <a:cs typeface="Arial" pitchFamily="34" charset="0"/>
            </a:endParaRPr>
          </a:p>
        </p:txBody>
      </p:sp>
      <p:sp>
        <p:nvSpPr>
          <p:cNvPr id="156678" name="Text Box 6"/>
          <p:cNvSpPr txBox="1">
            <a:spLocks noChangeArrowheads="1"/>
          </p:cNvSpPr>
          <p:nvPr/>
        </p:nvSpPr>
        <p:spPr bwMode="auto">
          <a:xfrm>
            <a:off x="412750" y="1066800"/>
            <a:ext cx="3092450" cy="2785378"/>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GB" sz="3500" b="1" dirty="0">
                <a:solidFill>
                  <a:schemeClr val="bg2">
                    <a:lumMod val="10000"/>
                  </a:schemeClr>
                </a:solidFill>
                <a:latin typeface="+mn-lt"/>
              </a:rPr>
              <a:t>As husband and wife; and from seeing God in our partner</a:t>
            </a:r>
            <a:endParaRPr kumimoji="1" lang="en-GB" sz="3500" dirty="0">
              <a:solidFill>
                <a:schemeClr val="bg2">
                  <a:lumMod val="10000"/>
                </a:schemeClr>
              </a:solidFill>
              <a:effectLst>
                <a:outerShdw blurRad="38100" dist="38100" dir="2700000" algn="tl">
                  <a:srgbClr val="000000"/>
                </a:outerShdw>
              </a:effectLst>
              <a:latin typeface="+mn-lt"/>
            </a:endParaRPr>
          </a:p>
        </p:txBody>
      </p:sp>
      <p:sp>
        <p:nvSpPr>
          <p:cNvPr id="156679" name="Text Box 7"/>
          <p:cNvSpPr txBox="1">
            <a:spLocks noChangeArrowheads="1"/>
          </p:cNvSpPr>
          <p:nvPr/>
        </p:nvSpPr>
        <p:spPr bwMode="auto">
          <a:xfrm>
            <a:off x="381000" y="3962400"/>
            <a:ext cx="4292600" cy="701675"/>
          </a:xfrm>
          <a:prstGeom prst="rect">
            <a:avLst/>
          </a:prstGeom>
          <a:noFill/>
          <a:ln w="9525">
            <a:noFill/>
            <a:miter lim="800000"/>
            <a:headEnd/>
            <a:tailEnd/>
          </a:ln>
          <a:effectLst/>
        </p:spPr>
        <p:txBody>
          <a:bodyPr>
            <a:spAutoFit/>
          </a:bodyPr>
          <a:lstStyle/>
          <a:p>
            <a:pPr eaLnBrk="0" hangingPunct="0">
              <a:spcBef>
                <a:spcPct val="50000"/>
              </a:spcBef>
              <a:defRPr/>
            </a:pPr>
            <a:r>
              <a:rPr kumimoji="1" lang="en-GB" sz="4000" b="1" dirty="0">
                <a:solidFill>
                  <a:schemeClr val="bg2">
                    <a:lumMod val="10000"/>
                  </a:schemeClr>
                </a:solidFill>
                <a:latin typeface="+mn-lt"/>
              </a:rPr>
              <a:t>The Couple is:</a:t>
            </a:r>
          </a:p>
        </p:txBody>
      </p:sp>
      <p:pic>
        <p:nvPicPr>
          <p:cNvPr id="38920" name="Picture 8" descr="HappyCouple"/>
          <p:cNvPicPr>
            <a:picLocks noChangeAspect="1" noChangeArrowheads="1"/>
          </p:cNvPicPr>
          <p:nvPr/>
        </p:nvPicPr>
        <p:blipFill>
          <a:blip r:embed="rId3" cstate="email"/>
          <a:srcRect/>
          <a:stretch>
            <a:fillRect/>
          </a:stretch>
        </p:blipFill>
        <p:spPr bwMode="auto">
          <a:xfrm>
            <a:off x="3657601" y="1014684"/>
            <a:ext cx="5867400" cy="3404916"/>
          </a:xfrm>
          <a:prstGeom prst="rect">
            <a:avLst/>
          </a:prstGeom>
          <a:ln>
            <a:solidFill>
              <a:schemeClr val="bg1"/>
            </a:solidFill>
          </a:ln>
          <a:effectLst>
            <a:outerShdw blurRad="190500" algn="tl" rotWithShape="0">
              <a:srgbClr val="000000">
                <a:alpha val="70000"/>
              </a:srgbClr>
            </a:outerShdw>
          </a:effectLst>
        </p:spPr>
      </p:pic>
      <p:sp>
        <p:nvSpPr>
          <p:cNvPr id="9" name="Rectangle 4"/>
          <p:cNvSpPr txBox="1">
            <a:spLocks noChangeArrowheads="1"/>
          </p:cNvSpPr>
          <p:nvPr/>
        </p:nvSpPr>
        <p:spPr>
          <a:xfrm>
            <a:off x="469900" y="4648200"/>
            <a:ext cx="9055100" cy="175260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lIns="144000" tIns="144000" rIns="144000" bIns="144000"/>
          <a:lstStyle/>
          <a:p>
            <a:pPr algn="ctr">
              <a:lnSpc>
                <a:spcPct val="90000"/>
              </a:lnSpc>
              <a:defRPr/>
            </a:pPr>
            <a:r>
              <a:rPr lang="en-GB" sz="3400" b="1" dirty="0">
                <a:solidFill>
                  <a:schemeClr val="accent1">
                    <a:lumMod val="20000"/>
                    <a:lumOff val="80000"/>
                  </a:schemeClr>
                </a:solidFill>
                <a:effectLst>
                  <a:outerShdw blurRad="38100" dist="38100" dir="2700000" algn="tl">
                    <a:srgbClr val="000000">
                      <a:alpha val="43137"/>
                    </a:srgbClr>
                  </a:outerShdw>
                </a:effectLst>
                <a:latin typeface="+mn-lt"/>
              </a:rPr>
              <a:t>The Image of the Creator </a:t>
            </a:r>
            <a:r>
              <a:rPr lang="en-GB" sz="3400" b="1" dirty="0">
                <a:solidFill>
                  <a:schemeClr val="accent1">
                    <a:lumMod val="20000"/>
                    <a:lumOff val="80000"/>
                  </a:schemeClr>
                </a:solidFill>
                <a:latin typeface="+mn-lt"/>
              </a:rPr>
              <a:t>– living for the sake of each other, the family and the wider world; being a model of True Love to their children</a:t>
            </a: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Where do we learn True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fade">
                                      <p:cBhvr>
                                        <p:cTn id="7" dur="1000"/>
                                        <p:tgtEl>
                                          <p:spTgt spid="1566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667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79" grpId="0"/>
      <p:bldP spid="9"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6880225" y="4168775"/>
            <a:ext cx="185738" cy="369888"/>
          </a:xfrm>
          <a:prstGeom prst="rect">
            <a:avLst/>
          </a:prstGeom>
          <a:noFill/>
          <a:ln w="9525">
            <a:noFill/>
            <a:miter lim="800000"/>
            <a:headEnd/>
            <a:tailEnd/>
          </a:ln>
        </p:spPr>
        <p:txBody>
          <a:bodyPr wrap="none">
            <a:spAutoFit/>
          </a:bodyPr>
          <a:lstStyle/>
          <a:p>
            <a:endParaRPr lang="de-DE">
              <a:cs typeface="Arial" pitchFamily="34" charset="0"/>
            </a:endParaRPr>
          </a:p>
        </p:txBody>
      </p:sp>
      <p:sp>
        <p:nvSpPr>
          <p:cNvPr id="40964" name="Text Box 4"/>
          <p:cNvSpPr txBox="1">
            <a:spLocks noChangeArrowheads="1"/>
          </p:cNvSpPr>
          <p:nvPr/>
        </p:nvSpPr>
        <p:spPr bwMode="auto">
          <a:xfrm>
            <a:off x="0" y="1020763"/>
            <a:ext cx="9906000" cy="630942"/>
          </a:xfrm>
          <a:prstGeom prst="rect">
            <a:avLst/>
          </a:prstGeom>
          <a:noFill/>
          <a:ln w="9525">
            <a:noFill/>
            <a:miter lim="800000"/>
            <a:headEnd/>
            <a:tailEnd/>
          </a:ln>
        </p:spPr>
        <p:txBody>
          <a:bodyPr>
            <a:spAutoFit/>
          </a:bodyPr>
          <a:lstStyle/>
          <a:p>
            <a:pPr algn="ctr" eaLnBrk="0" hangingPunct="0">
              <a:spcBef>
                <a:spcPct val="50000"/>
              </a:spcBef>
              <a:defRPr/>
            </a:pPr>
            <a:r>
              <a:rPr lang="en-GB" sz="3400" b="1" dirty="0">
                <a:solidFill>
                  <a:schemeClr val="bg2">
                    <a:lumMod val="10000"/>
                  </a:schemeClr>
                </a:solidFill>
                <a:latin typeface="+mj-lt"/>
                <a:cs typeface="Arial" charset="0"/>
              </a:rPr>
              <a:t>Strong </a:t>
            </a:r>
            <a:r>
              <a:rPr lang="en-GB" sz="3400" b="1" dirty="0" smtClean="0">
                <a:solidFill>
                  <a:schemeClr val="bg2">
                    <a:lumMod val="10000"/>
                  </a:schemeClr>
                </a:solidFill>
                <a:latin typeface="+mj-lt"/>
                <a:cs typeface="Arial" charset="0"/>
              </a:rPr>
              <a:t>families have </a:t>
            </a:r>
            <a:r>
              <a:rPr lang="en-GB" sz="3400" b="1" dirty="0">
                <a:solidFill>
                  <a:schemeClr val="bg2">
                    <a:lumMod val="10000"/>
                  </a:schemeClr>
                </a:solidFill>
                <a:latin typeface="+mj-lt"/>
                <a:cs typeface="Arial" charset="0"/>
              </a:rPr>
              <a:t>a </a:t>
            </a:r>
            <a:r>
              <a:rPr lang="en-GB" sz="3400" b="1" dirty="0" smtClean="0">
                <a:solidFill>
                  <a:schemeClr val="bg2">
                    <a:lumMod val="10000"/>
                  </a:schemeClr>
                </a:solidFill>
                <a:latin typeface="+mj-lt"/>
                <a:cs typeface="Arial" charset="0"/>
              </a:rPr>
              <a:t>focus higher </a:t>
            </a:r>
            <a:r>
              <a:rPr lang="en-GB" sz="3400" b="1" dirty="0">
                <a:solidFill>
                  <a:schemeClr val="bg2">
                    <a:lumMod val="10000"/>
                  </a:schemeClr>
                </a:solidFill>
                <a:latin typeface="+mj-lt"/>
                <a:cs typeface="Arial" charset="0"/>
              </a:rPr>
              <a:t>than </a:t>
            </a:r>
            <a:r>
              <a:rPr lang="en-GB" sz="3400" b="1" dirty="0" smtClean="0">
                <a:solidFill>
                  <a:schemeClr val="bg2">
                    <a:lumMod val="10000"/>
                  </a:schemeClr>
                </a:solidFill>
                <a:latin typeface="+mj-lt"/>
                <a:cs typeface="Arial" charset="0"/>
              </a:rPr>
              <a:t>self</a:t>
            </a:r>
            <a:endParaRPr lang="en-GB" sz="3400" b="1" dirty="0">
              <a:solidFill>
                <a:schemeClr val="bg2">
                  <a:lumMod val="10000"/>
                </a:schemeClr>
              </a:solidFill>
              <a:latin typeface="+mj-lt"/>
              <a:cs typeface="Arial" charset="0"/>
            </a:endParaRPr>
          </a:p>
        </p:txBody>
      </p:sp>
      <p:pic>
        <p:nvPicPr>
          <p:cNvPr id="118789" name="Picture 5" descr="cafamily"/>
          <p:cNvPicPr>
            <a:picLocks noChangeAspect="1" noChangeArrowheads="1"/>
          </p:cNvPicPr>
          <p:nvPr/>
        </p:nvPicPr>
        <p:blipFill>
          <a:blip r:embed="rId3" cstate="email"/>
          <a:srcRect/>
          <a:stretch>
            <a:fillRect/>
          </a:stretch>
        </p:blipFill>
        <p:spPr bwMode="auto">
          <a:xfrm>
            <a:off x="495299" y="1828800"/>
            <a:ext cx="4375659" cy="4267200"/>
          </a:xfrm>
          <a:prstGeom prst="rect">
            <a:avLst/>
          </a:prstGeom>
          <a:ln>
            <a:solidFill>
              <a:schemeClr val="bg1"/>
            </a:solidFill>
          </a:ln>
          <a:effectLst>
            <a:outerShdw blurRad="190500" algn="tl" rotWithShape="0">
              <a:srgbClr val="000000">
                <a:alpha val="70000"/>
              </a:srgbClr>
            </a:outerShdw>
          </a:effectLst>
        </p:spPr>
      </p:pic>
      <p:pic>
        <p:nvPicPr>
          <p:cNvPr id="118790" name="Picture 6" descr="Rabbi_Lustig_and_family"/>
          <p:cNvPicPr>
            <a:picLocks noChangeAspect="1" noChangeArrowheads="1"/>
          </p:cNvPicPr>
          <p:nvPr/>
        </p:nvPicPr>
        <p:blipFill>
          <a:blip r:embed="rId4" cstate="email"/>
          <a:srcRect l="4745" r="14336"/>
          <a:stretch>
            <a:fillRect/>
          </a:stretch>
        </p:blipFill>
        <p:spPr bwMode="auto">
          <a:xfrm>
            <a:off x="5105400" y="1828800"/>
            <a:ext cx="4114800" cy="3266187"/>
          </a:xfrm>
          <a:prstGeom prst="rect">
            <a:avLst/>
          </a:prstGeom>
          <a:ln>
            <a:solidFill>
              <a:schemeClr val="bg1"/>
            </a:solidFill>
          </a:ln>
          <a:effectLst>
            <a:outerShdw blurRad="190500" algn="tl" rotWithShape="0">
              <a:srgbClr val="000000">
                <a:alpha val="70000"/>
              </a:srgbClr>
            </a:outerShdw>
          </a:effectLst>
        </p:spPr>
      </p:pic>
      <p:sp>
        <p:nvSpPr>
          <p:cNvPr id="118791" name="AutoShape 7"/>
          <p:cNvSpPr>
            <a:spLocks noChangeArrowheads="1"/>
          </p:cNvSpPr>
          <p:nvPr/>
        </p:nvSpPr>
        <p:spPr bwMode="auto">
          <a:xfrm>
            <a:off x="5105400" y="5181600"/>
            <a:ext cx="4114800" cy="914400"/>
          </a:xfrm>
          <a:prstGeom prst="roundRect">
            <a:avLst>
              <a:gd name="adj" fmla="val 0"/>
            </a:avLst>
          </a:prstGeom>
          <a:solidFill>
            <a:schemeClr val="accent1">
              <a:lumMod val="75000"/>
            </a:schemeClr>
          </a:solidFill>
          <a:ln w="9525"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dirty="0">
                <a:solidFill>
                  <a:srgbClr val="FFFFFF"/>
                </a:solidFill>
                <a:latin typeface="+mj-lt"/>
                <a:cs typeface="Arial" charset="0"/>
              </a:rPr>
              <a:t>Altruistic Purpose</a:t>
            </a:r>
          </a:p>
          <a:p>
            <a:pPr algn="ctr" eaLnBrk="0" hangingPunct="0">
              <a:defRPr/>
            </a:pPr>
            <a:r>
              <a:rPr lang="en-GB" sz="3000" b="1" dirty="0">
                <a:solidFill>
                  <a:srgbClr val="FFFFFF"/>
                </a:solidFill>
                <a:latin typeface="+mj-lt"/>
                <a:cs typeface="Arial" charset="0"/>
              </a:rPr>
              <a:t>Service to Community</a:t>
            </a:r>
          </a:p>
        </p:txBody>
      </p:sp>
      <p:sp>
        <p:nvSpPr>
          <p:cNvPr id="1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Family living for the society, nation and world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wipe(left)">
                                      <p:cBhvr>
                                        <p:cTn id="7" dur="500"/>
                                        <p:tgtEl>
                                          <p:spTgt spid="1187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790"/>
                                        </p:tgtEl>
                                        <p:attrNameLst>
                                          <p:attrName>style.visibility</p:attrName>
                                        </p:attrNameLst>
                                      </p:cBhvr>
                                      <p:to>
                                        <p:strVal val="visible"/>
                                      </p:to>
                                    </p:set>
                                    <p:animEffect transition="in" filter="wipe(left)">
                                      <p:cBhvr>
                                        <p:cTn id="11" dur="500"/>
                                        <p:tgtEl>
                                          <p:spTgt spid="1187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8791"/>
                                        </p:tgtEl>
                                        <p:attrNameLst>
                                          <p:attrName>style.visibility</p:attrName>
                                        </p:attrNameLst>
                                      </p:cBhvr>
                                      <p:to>
                                        <p:strVal val="visible"/>
                                      </p:to>
                                    </p:set>
                                    <p:animEffect transition="in" filter="wipe(left)">
                                      <p:cBhvr>
                                        <p:cTn id="16" dur="10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a:xfrm>
            <a:off x="5791200" y="2438400"/>
            <a:ext cx="4044950" cy="3200400"/>
          </a:xfrm>
        </p:spPr>
        <p:txBody>
          <a:bodyPr/>
          <a:lstStyle/>
          <a:p>
            <a:pPr marL="360363" indent="-360363" eaLnBrk="1" hangingPunct="1">
              <a:spcBef>
                <a:spcPct val="0"/>
              </a:spcBef>
              <a:buFontTx/>
              <a:buAutoNum type="arabicPeriod"/>
            </a:pPr>
            <a:r>
              <a:rPr lang="en-GB" sz="3500" b="1" dirty="0" smtClean="0">
                <a:solidFill>
                  <a:schemeClr val="bg2">
                    <a:lumMod val="10000"/>
                  </a:schemeClr>
                </a:solidFill>
              </a:rPr>
              <a:t>Child’s Love</a:t>
            </a:r>
          </a:p>
          <a:p>
            <a:pPr marL="360363" indent="-360363" eaLnBrk="1" hangingPunct="1">
              <a:spcBef>
                <a:spcPct val="0"/>
              </a:spcBef>
              <a:buFontTx/>
              <a:buAutoNum type="arabicPeriod"/>
            </a:pPr>
            <a:r>
              <a:rPr lang="en-GB" sz="3500" b="1" dirty="0" smtClean="0">
                <a:solidFill>
                  <a:schemeClr val="bg2">
                    <a:lumMod val="10000"/>
                  </a:schemeClr>
                </a:solidFill>
              </a:rPr>
              <a:t>Sibling’s Love</a:t>
            </a:r>
          </a:p>
          <a:p>
            <a:pPr marL="360363" indent="-360363" eaLnBrk="1" hangingPunct="1">
              <a:spcBef>
                <a:spcPct val="0"/>
              </a:spcBef>
              <a:buFontTx/>
              <a:buAutoNum type="arabicPeriod"/>
            </a:pPr>
            <a:r>
              <a:rPr lang="en-GB" sz="3500" b="1" dirty="0" smtClean="0">
                <a:solidFill>
                  <a:schemeClr val="bg2">
                    <a:lumMod val="10000"/>
                  </a:schemeClr>
                </a:solidFill>
              </a:rPr>
              <a:t>Spouse’s Love</a:t>
            </a:r>
          </a:p>
          <a:p>
            <a:pPr marL="360363" indent="-360363" eaLnBrk="1" hangingPunct="1">
              <a:spcBef>
                <a:spcPct val="0"/>
              </a:spcBef>
              <a:buFontTx/>
              <a:buAutoNum type="arabicPeriod"/>
            </a:pPr>
            <a:r>
              <a:rPr lang="en-GB" sz="3500" b="1" dirty="0" smtClean="0">
                <a:solidFill>
                  <a:schemeClr val="bg2">
                    <a:lumMod val="10000"/>
                  </a:schemeClr>
                </a:solidFill>
              </a:rPr>
              <a:t>Parent’s Love</a:t>
            </a:r>
          </a:p>
        </p:txBody>
      </p:sp>
      <p:sp>
        <p:nvSpPr>
          <p:cNvPr id="122884" name="Text Box 4"/>
          <p:cNvSpPr txBox="1">
            <a:spLocks noChangeArrowheads="1"/>
          </p:cNvSpPr>
          <p:nvPr/>
        </p:nvSpPr>
        <p:spPr bwMode="auto">
          <a:xfrm>
            <a:off x="0" y="990600"/>
            <a:ext cx="9906000" cy="630942"/>
          </a:xfrm>
          <a:prstGeom prst="rect">
            <a:avLst/>
          </a:prstGeom>
          <a:noFill/>
          <a:ln w="9525">
            <a:noFill/>
            <a:miter lim="800000"/>
            <a:headEnd/>
            <a:tailEnd/>
          </a:ln>
        </p:spPr>
        <p:txBody>
          <a:bodyPr wrap="square">
            <a:spAutoFit/>
          </a:bodyPr>
          <a:lstStyle/>
          <a:p>
            <a:pPr algn="ctr" eaLnBrk="0" hangingPunct="0">
              <a:spcBef>
                <a:spcPct val="50000"/>
              </a:spcBef>
              <a:defRPr/>
            </a:pPr>
            <a:r>
              <a:rPr lang="en-GB" sz="3500" b="1" dirty="0">
                <a:solidFill>
                  <a:schemeClr val="bg2">
                    <a:lumMod val="10000"/>
                  </a:schemeClr>
                </a:solidFill>
                <a:latin typeface="+mj-lt"/>
                <a:cs typeface="Arial" charset="0"/>
              </a:rPr>
              <a:t>Experienced and learnt within the family</a:t>
            </a:r>
          </a:p>
        </p:txBody>
      </p:sp>
      <p:pic>
        <p:nvPicPr>
          <p:cNvPr id="122885" name="Picture 5" descr="spheres of love"/>
          <p:cNvPicPr>
            <a:picLocks noChangeAspect="1" noChangeArrowheads="1"/>
          </p:cNvPicPr>
          <p:nvPr/>
        </p:nvPicPr>
        <p:blipFill>
          <a:blip r:embed="rId2" cstate="email"/>
          <a:srcRect/>
          <a:stretch>
            <a:fillRect/>
          </a:stretch>
        </p:blipFill>
        <p:spPr bwMode="auto">
          <a:xfrm>
            <a:off x="495300" y="1524000"/>
            <a:ext cx="5067300" cy="4685379"/>
          </a:xfrm>
          <a:prstGeom prst="rect">
            <a:avLst/>
          </a:prstGeom>
          <a:noFill/>
          <a:ln w="9525">
            <a:noFill/>
            <a:miter lim="800000"/>
            <a:headEnd/>
            <a:tailEnd/>
          </a:ln>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Four Great Loves</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Effect transition="in" filter="dissolve">
                                      <p:cBhvr>
                                        <p:cTn id="11" dur="500"/>
                                        <p:tgtEl>
                                          <p:spTgt spid="1228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2883">
                                            <p:txEl>
                                              <p:pRg st="1" end="1"/>
                                            </p:txEl>
                                          </p:spTgt>
                                        </p:tgtEl>
                                        <p:attrNameLst>
                                          <p:attrName>style.visibility</p:attrName>
                                        </p:attrNameLst>
                                      </p:cBhvr>
                                      <p:to>
                                        <p:strVal val="visible"/>
                                      </p:to>
                                    </p:set>
                                    <p:animEffect transition="in" filter="dissolve">
                                      <p:cBhvr>
                                        <p:cTn id="16" dur="500"/>
                                        <p:tgtEl>
                                          <p:spTgt spid="1228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2883">
                                            <p:txEl>
                                              <p:pRg st="2" end="2"/>
                                            </p:txEl>
                                          </p:spTgt>
                                        </p:tgtEl>
                                        <p:attrNameLst>
                                          <p:attrName>style.visibility</p:attrName>
                                        </p:attrNameLst>
                                      </p:cBhvr>
                                      <p:to>
                                        <p:strVal val="visible"/>
                                      </p:to>
                                    </p:set>
                                    <p:animEffect transition="in" filter="dissolve">
                                      <p:cBhvr>
                                        <p:cTn id="21" dur="500"/>
                                        <p:tgtEl>
                                          <p:spTgt spid="12288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2883">
                                            <p:txEl>
                                              <p:pRg st="3" end="3"/>
                                            </p:txEl>
                                          </p:spTgt>
                                        </p:tgtEl>
                                        <p:attrNameLst>
                                          <p:attrName>style.visibility</p:attrName>
                                        </p:attrNameLst>
                                      </p:cBhvr>
                                      <p:to>
                                        <p:strVal val="visible"/>
                                      </p:to>
                                    </p:set>
                                    <p:animEffect transition="in" filter="dissolve">
                                      <p:cBhvr>
                                        <p:cTn id="26" dur="500"/>
                                        <p:tgtEl>
                                          <p:spTgt spid="122883">
                                            <p:txEl>
                                              <p:pRg st="3" end="3"/>
                                            </p:txEl>
                                          </p:spTgt>
                                        </p:tgtEl>
                                      </p:cBhvr>
                                    </p:animEffect>
                                  </p:childTnLst>
                                </p:cTn>
                              </p:par>
                            </p:childTnLst>
                          </p:cTn>
                        </p:par>
                        <p:par>
                          <p:cTn id="27" fill="hold">
                            <p:stCondLst>
                              <p:cond delay="500"/>
                            </p:stCondLst>
                            <p:childTnLst>
                              <p:par>
                                <p:cTn id="28" presetID="23" presetClass="entr" presetSubtype="16" fill="hold" nodeType="afterEffect">
                                  <p:stCondLst>
                                    <p:cond delay="0"/>
                                  </p:stCondLst>
                                  <p:childTnLst>
                                    <p:set>
                                      <p:cBhvr>
                                        <p:cTn id="29" dur="1" fill="hold">
                                          <p:stCondLst>
                                            <p:cond delay="0"/>
                                          </p:stCondLst>
                                        </p:cTn>
                                        <p:tgtEl>
                                          <p:spTgt spid="122885"/>
                                        </p:tgtEl>
                                        <p:attrNameLst>
                                          <p:attrName>style.visibility</p:attrName>
                                        </p:attrNameLst>
                                      </p:cBhvr>
                                      <p:to>
                                        <p:strVal val="visible"/>
                                      </p:to>
                                    </p:set>
                                    <p:anim calcmode="lin" valueType="num">
                                      <p:cBhvr>
                                        <p:cTn id="30" dur="2000" fill="hold"/>
                                        <p:tgtEl>
                                          <p:spTgt spid="122885"/>
                                        </p:tgtEl>
                                        <p:attrNameLst>
                                          <p:attrName>ppt_w</p:attrName>
                                        </p:attrNameLst>
                                      </p:cBhvr>
                                      <p:tavLst>
                                        <p:tav tm="0">
                                          <p:val>
                                            <p:fltVal val="0"/>
                                          </p:val>
                                        </p:tav>
                                        <p:tav tm="100000">
                                          <p:val>
                                            <p:strVal val="#ppt_w"/>
                                          </p:val>
                                        </p:tav>
                                      </p:tavLst>
                                    </p:anim>
                                    <p:anim calcmode="lin" valueType="num">
                                      <p:cBhvr>
                                        <p:cTn id="31" dur="2000" fill="hold"/>
                                        <p:tgtEl>
                                          <p:spTgt spid="122885"/>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9" presetClass="entr" presetSubtype="0" fill="hold" grpId="1" nodeType="afterEffect">
                                  <p:stCondLst>
                                    <p:cond delay="0"/>
                                  </p:stCondLst>
                                  <p:childTnLst>
                                    <p:set>
                                      <p:cBhvr>
                                        <p:cTn id="34" dur="1" fill="hold">
                                          <p:stCondLst>
                                            <p:cond delay="0"/>
                                          </p:stCondLst>
                                        </p:cTn>
                                        <p:tgtEl>
                                          <p:spTgt spid="122884"/>
                                        </p:tgtEl>
                                        <p:attrNameLst>
                                          <p:attrName>style.visibility</p:attrName>
                                        </p:attrNameLst>
                                      </p:cBhvr>
                                      <p:to>
                                        <p:strVal val="visible"/>
                                      </p:to>
                                    </p:set>
                                    <p:animEffect transition="in" filter="dissolve">
                                      <p:cBhvr>
                                        <p:cTn id="35"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P spid="122884" grpId="0" autoUpdateAnimBg="0"/>
      <p:bldP spid="122884"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476250" y="596900"/>
            <a:ext cx="8915400" cy="6057900"/>
          </a:xfrm>
          <a:prstGeom prst="ellipse">
            <a:avLst/>
          </a:prstGeom>
          <a:gradFill rotWithShape="0">
            <a:gsLst>
              <a:gs pos="0">
                <a:srgbClr val="9DD99D"/>
              </a:gs>
              <a:gs pos="100000">
                <a:srgbClr val="D5E6EF"/>
              </a:gs>
            </a:gsLst>
            <a:path path="shape">
              <a:fillToRect l="50000" t="50000" r="50000" b="50000"/>
            </a:path>
          </a:gradFill>
          <a:ln w="9525">
            <a:solidFill>
              <a:schemeClr val="accent3">
                <a:lumMod val="75000"/>
              </a:schemeClr>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3907" name="Oval 3"/>
          <p:cNvSpPr>
            <a:spLocks noChangeArrowheads="1"/>
          </p:cNvSpPr>
          <p:nvPr/>
        </p:nvSpPr>
        <p:spPr bwMode="auto">
          <a:xfrm>
            <a:off x="3632200" y="2438400"/>
            <a:ext cx="2641600" cy="1981200"/>
          </a:xfrm>
          <a:prstGeom prst="ellipse">
            <a:avLst/>
          </a:prstGeom>
          <a:gradFill rotWithShape="0">
            <a:gsLst>
              <a:gs pos="0">
                <a:srgbClr val="0000FF"/>
              </a:gs>
              <a:gs pos="50000">
                <a:srgbClr val="9900FF"/>
              </a:gs>
              <a:gs pos="100000">
                <a:srgbClr val="0000FF"/>
              </a:gs>
            </a:gsLst>
            <a:lin ang="5400000" scaled="1"/>
          </a:gradFill>
          <a:ln w="9525">
            <a:noFill/>
            <a:round/>
            <a:headEnd/>
            <a:tailEnd/>
          </a:ln>
        </p:spPr>
        <p:txBody>
          <a:bodyPr wrap="none" anchor="ctr"/>
          <a:lstStyle/>
          <a:p>
            <a:endParaRPr lang="en-GB" sz="2400">
              <a:cs typeface="Arial" pitchFamily="34" charset="0"/>
            </a:endParaRPr>
          </a:p>
        </p:txBody>
      </p:sp>
      <p:sp>
        <p:nvSpPr>
          <p:cNvPr id="43012" name="Oval 4"/>
          <p:cNvSpPr>
            <a:spLocks noChangeArrowheads="1"/>
          </p:cNvSpPr>
          <p:nvPr/>
        </p:nvSpPr>
        <p:spPr bwMode="auto">
          <a:xfrm>
            <a:off x="1320800" y="2895600"/>
            <a:ext cx="1733550" cy="1066800"/>
          </a:xfrm>
          <a:prstGeom prst="ellipse">
            <a:avLst/>
          </a:prstGeom>
          <a:solidFill>
            <a:schemeClr val="accent1"/>
          </a:solidFill>
          <a:ln w="38100" algn="ctr">
            <a:solidFill>
              <a:srgbClr val="993366"/>
            </a:solidFill>
            <a:round/>
            <a:headEnd/>
            <a:tailEnd/>
          </a:ln>
        </p:spPr>
        <p:txBody>
          <a:bodyPr wrap="none" anchor="ctr"/>
          <a:lstStyle/>
          <a:p>
            <a:endParaRPr lang="en-GB" sz="2400">
              <a:cs typeface="Arial" pitchFamily="34" charset="0"/>
            </a:endParaRPr>
          </a:p>
        </p:txBody>
      </p:sp>
      <p:sp>
        <p:nvSpPr>
          <p:cNvPr id="43013" name="Oval 5"/>
          <p:cNvSpPr>
            <a:spLocks noChangeArrowheads="1"/>
          </p:cNvSpPr>
          <p:nvPr/>
        </p:nvSpPr>
        <p:spPr bwMode="auto">
          <a:xfrm>
            <a:off x="6851650" y="2895600"/>
            <a:ext cx="1733550" cy="1066800"/>
          </a:xfrm>
          <a:prstGeom prst="ellipse">
            <a:avLst/>
          </a:prstGeom>
          <a:solidFill>
            <a:schemeClr val="accent1"/>
          </a:solidFill>
          <a:ln w="38100" algn="ctr">
            <a:solidFill>
              <a:srgbClr val="993366"/>
            </a:solidFill>
            <a:round/>
            <a:headEnd/>
            <a:tailEnd/>
          </a:ln>
        </p:spPr>
        <p:txBody>
          <a:bodyPr wrap="none" anchor="ctr"/>
          <a:lstStyle/>
          <a:p>
            <a:endParaRPr lang="en-GB" sz="2400">
              <a:cs typeface="Arial" pitchFamily="34" charset="0"/>
            </a:endParaRPr>
          </a:p>
        </p:txBody>
      </p:sp>
      <p:sp>
        <p:nvSpPr>
          <p:cNvPr id="43014" name="Oval 6"/>
          <p:cNvSpPr>
            <a:spLocks noChangeArrowheads="1"/>
          </p:cNvSpPr>
          <p:nvPr/>
        </p:nvSpPr>
        <p:spPr bwMode="auto">
          <a:xfrm>
            <a:off x="3921125" y="4876800"/>
            <a:ext cx="2063750" cy="1371600"/>
          </a:xfrm>
          <a:prstGeom prst="ellipse">
            <a:avLst/>
          </a:prstGeom>
          <a:gradFill rotWithShape="0">
            <a:gsLst>
              <a:gs pos="0">
                <a:srgbClr val="FF0000"/>
              </a:gs>
              <a:gs pos="100000">
                <a:schemeClr val="accent1"/>
              </a:gs>
            </a:gsLst>
            <a:lin ang="0" scaled="1"/>
          </a:gradFill>
          <a:ln w="38100" algn="ctr">
            <a:solidFill>
              <a:srgbClr val="339966"/>
            </a:solidFill>
            <a:round/>
            <a:headEnd/>
            <a:tailEnd/>
          </a:ln>
        </p:spPr>
        <p:txBody>
          <a:bodyPr wrap="none" anchor="ctr"/>
          <a:lstStyle/>
          <a:p>
            <a:endParaRPr lang="en-GB" sz="2400">
              <a:cs typeface="Arial" pitchFamily="34" charset="0"/>
            </a:endParaRPr>
          </a:p>
        </p:txBody>
      </p:sp>
      <p:sp>
        <p:nvSpPr>
          <p:cNvPr id="43015" name="Oval 17"/>
          <p:cNvSpPr>
            <a:spLocks noChangeArrowheads="1"/>
          </p:cNvSpPr>
          <p:nvPr/>
        </p:nvSpPr>
        <p:spPr bwMode="auto">
          <a:xfrm>
            <a:off x="4622800" y="3276600"/>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43016" name="AutoShape 18"/>
          <p:cNvSpPr>
            <a:spLocks noChangeArrowheads="1"/>
          </p:cNvSpPr>
          <p:nvPr/>
        </p:nvSpPr>
        <p:spPr bwMode="auto">
          <a:xfrm rot="-2700000">
            <a:off x="3390900" y="4287838"/>
            <a:ext cx="690563" cy="1163637"/>
          </a:xfrm>
          <a:prstGeom prst="upArrow">
            <a:avLst>
              <a:gd name="adj1" fmla="val 50000"/>
              <a:gd name="adj2" fmla="val 45637"/>
            </a:avLst>
          </a:prstGeom>
          <a:solidFill>
            <a:srgbClr val="00FFFF"/>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17" name="AutoShape 19"/>
          <p:cNvSpPr>
            <a:spLocks noChangeArrowheads="1"/>
          </p:cNvSpPr>
          <p:nvPr/>
        </p:nvSpPr>
        <p:spPr bwMode="auto">
          <a:xfrm rot="-2700000">
            <a:off x="2578100" y="3675063"/>
            <a:ext cx="688975" cy="903287"/>
          </a:xfrm>
          <a:prstGeom prst="upArrow">
            <a:avLst>
              <a:gd name="adj1" fmla="val 50000"/>
              <a:gd name="adj2" fmla="val 35508"/>
            </a:avLst>
          </a:prstGeom>
          <a:solidFill>
            <a:schemeClr val="accent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18" name="AutoShape 20"/>
          <p:cNvSpPr>
            <a:spLocks noChangeArrowheads="1"/>
          </p:cNvSpPr>
          <p:nvPr/>
        </p:nvSpPr>
        <p:spPr bwMode="auto">
          <a:xfrm rot="2700000">
            <a:off x="5703888" y="4251325"/>
            <a:ext cx="679450" cy="1146175"/>
          </a:xfrm>
          <a:prstGeom prst="upArrow">
            <a:avLst>
              <a:gd name="adj1" fmla="val 50000"/>
              <a:gd name="adj2" fmla="val 38932"/>
            </a:avLst>
          </a:prstGeom>
          <a:solidFill>
            <a:srgbClr val="00FFFF"/>
          </a:solidFill>
          <a:ln w="9525" algn="ctr">
            <a:solidFill>
              <a:schemeClr val="tx1"/>
            </a:solidFill>
            <a:miter lim="800000"/>
            <a:headEnd/>
            <a:tailEnd/>
          </a:ln>
          <a:effectLst>
            <a:outerShdw blurRad="50800" dist="38100" dir="2700000" algn="tl" rotWithShape="0">
              <a:prstClr val="black">
                <a:alpha val="40000"/>
              </a:prstClr>
            </a:outerShdw>
          </a:effectLst>
        </p:spPr>
        <p:txBody>
          <a:bodyPr rot="10800000" vert="eaVert" wrap="none" anchor="ctr"/>
          <a:lstStyle/>
          <a:p>
            <a:endParaRPr lang="en-GB" sz="2400">
              <a:cs typeface="Arial" pitchFamily="34" charset="0"/>
            </a:endParaRPr>
          </a:p>
        </p:txBody>
      </p:sp>
      <p:sp>
        <p:nvSpPr>
          <p:cNvPr id="43019" name="Oval 21"/>
          <p:cNvSpPr>
            <a:spLocks noChangeArrowheads="1"/>
          </p:cNvSpPr>
          <p:nvPr/>
        </p:nvSpPr>
        <p:spPr bwMode="auto">
          <a:xfrm>
            <a:off x="1808163" y="3200400"/>
            <a:ext cx="742950" cy="457200"/>
          </a:xfrm>
          <a:prstGeom prst="ellipse">
            <a:avLst/>
          </a:prstGeom>
          <a:solidFill>
            <a:srgbClr val="00FFFF"/>
          </a:solidFill>
          <a:ln w="38100" algn="ctr">
            <a:solidFill>
              <a:schemeClr val="bg2"/>
            </a:solidFill>
            <a:round/>
            <a:headEnd/>
            <a:tailEnd/>
          </a:ln>
        </p:spPr>
        <p:txBody>
          <a:bodyPr wrap="none" anchor="ctr"/>
          <a:lstStyle/>
          <a:p>
            <a:endParaRPr lang="en-GB" sz="2400"/>
          </a:p>
        </p:txBody>
      </p:sp>
      <p:sp>
        <p:nvSpPr>
          <p:cNvPr id="43020" name="Oval 22"/>
          <p:cNvSpPr>
            <a:spLocks noChangeArrowheads="1"/>
          </p:cNvSpPr>
          <p:nvPr/>
        </p:nvSpPr>
        <p:spPr bwMode="auto">
          <a:xfrm>
            <a:off x="7346950" y="3200400"/>
            <a:ext cx="742950" cy="457200"/>
          </a:xfrm>
          <a:prstGeom prst="ellipse">
            <a:avLst/>
          </a:prstGeom>
          <a:solidFill>
            <a:srgbClr val="00FFFF"/>
          </a:solidFill>
          <a:ln w="38100" algn="ctr">
            <a:solidFill>
              <a:schemeClr val="bg2"/>
            </a:solidFill>
            <a:round/>
            <a:headEnd/>
            <a:tailEnd/>
          </a:ln>
        </p:spPr>
        <p:txBody>
          <a:bodyPr wrap="none" anchor="ctr"/>
          <a:lstStyle/>
          <a:p>
            <a:endParaRPr lang="en-GB" sz="2400"/>
          </a:p>
        </p:txBody>
      </p:sp>
      <p:sp>
        <p:nvSpPr>
          <p:cNvPr id="43021" name="Text Box 23"/>
          <p:cNvSpPr txBox="1">
            <a:spLocks noChangeArrowheads="1"/>
          </p:cNvSpPr>
          <p:nvPr/>
        </p:nvSpPr>
        <p:spPr bwMode="auto">
          <a:xfrm>
            <a:off x="4292600" y="914400"/>
            <a:ext cx="1320800" cy="519113"/>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FFFFCC"/>
                </a:solidFill>
                <a:cs typeface="Arial" pitchFamily="34" charset="0"/>
              </a:rPr>
              <a:t>GOD</a:t>
            </a:r>
          </a:p>
        </p:txBody>
      </p:sp>
      <p:sp>
        <p:nvSpPr>
          <p:cNvPr id="123928" name="Oval 24"/>
          <p:cNvSpPr>
            <a:spLocks noChangeAspect="1" noChangeArrowheads="1"/>
          </p:cNvSpPr>
          <p:nvPr/>
        </p:nvSpPr>
        <p:spPr bwMode="auto">
          <a:xfrm>
            <a:off x="3886200" y="2624138"/>
            <a:ext cx="2136775" cy="1601787"/>
          </a:xfrm>
          <a:prstGeom prst="ellipse">
            <a:avLst/>
          </a:prstGeom>
          <a:gradFill rotWithShape="0">
            <a:gsLst>
              <a:gs pos="0">
                <a:srgbClr val="800080"/>
              </a:gs>
              <a:gs pos="50000">
                <a:schemeClr val="folHlink"/>
              </a:gs>
              <a:gs pos="100000">
                <a:srgbClr val="800080"/>
              </a:gs>
            </a:gsLst>
            <a:lin ang="5400000" scaled="1"/>
          </a:gradFill>
          <a:ln w="9525">
            <a:noFill/>
            <a:round/>
            <a:headEnd/>
            <a:tailEnd/>
          </a:ln>
          <a:effectLst/>
        </p:spPr>
        <p:txBody>
          <a:bodyPr wrap="none" anchor="ctr"/>
          <a:lstStyle/>
          <a:p>
            <a:pPr>
              <a:defRPr/>
            </a:pPr>
            <a:endParaRPr lang="en-GB" sz="2400">
              <a:latin typeface="Arial" charset="0"/>
            </a:endParaRPr>
          </a:p>
        </p:txBody>
      </p:sp>
      <p:sp>
        <p:nvSpPr>
          <p:cNvPr id="123930" name="Oval 26"/>
          <p:cNvSpPr>
            <a:spLocks noChangeAspect="1" noChangeArrowheads="1"/>
          </p:cNvSpPr>
          <p:nvPr/>
        </p:nvSpPr>
        <p:spPr bwMode="auto">
          <a:xfrm>
            <a:off x="4100513" y="2784475"/>
            <a:ext cx="1706562" cy="1281113"/>
          </a:xfrm>
          <a:prstGeom prst="ellipse">
            <a:avLst/>
          </a:prstGeom>
          <a:gradFill rotWithShape="0">
            <a:gsLst>
              <a:gs pos="0">
                <a:schemeClr val="accent1"/>
              </a:gs>
              <a:gs pos="50000">
                <a:schemeClr val="accent2"/>
              </a:gs>
              <a:gs pos="100000">
                <a:schemeClr val="accent1"/>
              </a:gs>
            </a:gsLst>
            <a:lin ang="5400000" scaled="1"/>
          </a:gradFill>
          <a:ln w="9525">
            <a:noFill/>
            <a:round/>
            <a:headEnd/>
            <a:tailEnd/>
          </a:ln>
          <a:effectLst/>
        </p:spPr>
        <p:txBody>
          <a:bodyPr wrap="none" anchor="ctr"/>
          <a:lstStyle/>
          <a:p>
            <a:pPr>
              <a:defRPr/>
            </a:pPr>
            <a:endParaRPr lang="en-GB" sz="2400">
              <a:latin typeface="Arial" charset="0"/>
            </a:endParaRPr>
          </a:p>
        </p:txBody>
      </p:sp>
      <p:sp>
        <p:nvSpPr>
          <p:cNvPr id="43024" name="Text Box 27"/>
          <p:cNvSpPr txBox="1">
            <a:spLocks noChangeArrowheads="1"/>
          </p:cNvSpPr>
          <p:nvPr/>
        </p:nvSpPr>
        <p:spPr bwMode="auto">
          <a:xfrm>
            <a:off x="4127500" y="4941888"/>
            <a:ext cx="1651000" cy="1160462"/>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FFFFCC"/>
                </a:solidFill>
                <a:cs typeface="Arial" pitchFamily="34" charset="0"/>
              </a:rPr>
              <a:t>CHILD</a:t>
            </a:r>
          </a:p>
          <a:p>
            <a:pPr algn="ctr" eaLnBrk="0" hangingPunct="0">
              <a:spcBef>
                <a:spcPct val="50000"/>
              </a:spcBef>
            </a:pPr>
            <a:r>
              <a:rPr lang="en-GB" sz="2800" b="1">
                <a:solidFill>
                  <a:srgbClr val="FFFFCC"/>
                </a:solidFill>
                <a:cs typeface="Arial" pitchFamily="34" charset="0"/>
              </a:rPr>
              <a:t>M   F</a:t>
            </a:r>
          </a:p>
        </p:txBody>
      </p:sp>
      <p:sp>
        <p:nvSpPr>
          <p:cNvPr id="123932" name="Oval 28"/>
          <p:cNvSpPr>
            <a:spLocks noChangeAspect="1" noChangeArrowheads="1"/>
          </p:cNvSpPr>
          <p:nvPr/>
        </p:nvSpPr>
        <p:spPr bwMode="auto">
          <a:xfrm>
            <a:off x="4311650" y="2941638"/>
            <a:ext cx="1282700" cy="963612"/>
          </a:xfrm>
          <a:prstGeom prst="ellipse">
            <a:avLst/>
          </a:prstGeom>
          <a:gradFill rotWithShape="0">
            <a:gsLst>
              <a:gs pos="0">
                <a:srgbClr val="FFFFFF"/>
              </a:gs>
              <a:gs pos="100000">
                <a:srgbClr val="00FFFF"/>
              </a:gs>
            </a:gsLst>
            <a:path path="shape">
              <a:fillToRect l="50000" t="50000" r="50000" b="50000"/>
            </a:path>
          </a:gradFill>
          <a:ln w="9525">
            <a:noFill/>
            <a:round/>
            <a:headEnd/>
            <a:tailEnd/>
          </a:ln>
        </p:spPr>
        <p:txBody>
          <a:bodyPr wrap="none" anchor="ctr"/>
          <a:lstStyle/>
          <a:p>
            <a:endParaRPr lang="en-GB" sz="2400">
              <a:cs typeface="Arial" pitchFamily="34" charset="0"/>
            </a:endParaRPr>
          </a:p>
        </p:txBody>
      </p:sp>
      <p:sp>
        <p:nvSpPr>
          <p:cNvPr id="43026" name="Oval 29"/>
          <p:cNvSpPr>
            <a:spLocks noChangeArrowheads="1"/>
          </p:cNvSpPr>
          <p:nvPr/>
        </p:nvSpPr>
        <p:spPr bwMode="auto">
          <a:xfrm>
            <a:off x="4622800" y="3276600"/>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43027" name="AutoShape 30"/>
          <p:cNvSpPr>
            <a:spLocks noChangeArrowheads="1"/>
          </p:cNvSpPr>
          <p:nvPr/>
        </p:nvSpPr>
        <p:spPr bwMode="auto">
          <a:xfrm>
            <a:off x="4705350" y="2133600"/>
            <a:ext cx="495300" cy="1143000"/>
          </a:xfrm>
          <a:prstGeom prst="downArrow">
            <a:avLst>
              <a:gd name="adj1" fmla="val 50000"/>
              <a:gd name="adj2" fmla="val 62500"/>
            </a:avLst>
          </a:prstGeom>
          <a:solidFill>
            <a:srgbClr val="FF0000"/>
          </a:solidFill>
          <a:ln w="9525">
            <a:solidFill>
              <a:schemeClr val="tx1"/>
            </a:solidFill>
            <a:miter lim="800000"/>
            <a:headEnd/>
            <a:tailEnd/>
          </a:ln>
        </p:spPr>
        <p:txBody>
          <a:bodyPr wrap="none" anchor="ctr"/>
          <a:lstStyle/>
          <a:p>
            <a:endParaRPr lang="en-GB" sz="2400">
              <a:cs typeface="Arial" pitchFamily="34" charset="0"/>
            </a:endParaRPr>
          </a:p>
        </p:txBody>
      </p:sp>
      <p:sp>
        <p:nvSpPr>
          <p:cNvPr id="43028" name="AutoShape 31"/>
          <p:cNvSpPr>
            <a:spLocks noChangeArrowheads="1"/>
          </p:cNvSpPr>
          <p:nvPr/>
        </p:nvSpPr>
        <p:spPr bwMode="auto">
          <a:xfrm rot="10800000">
            <a:off x="5294313" y="3035300"/>
            <a:ext cx="1485900" cy="812800"/>
          </a:xfrm>
          <a:prstGeom prst="rightArrow">
            <a:avLst>
              <a:gd name="adj1" fmla="val 50000"/>
              <a:gd name="adj2" fmla="val 42191"/>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rot="10800000" wrap="none" anchor="ctr"/>
          <a:lstStyle/>
          <a:p>
            <a:endParaRPr lang="en-GB" sz="2400">
              <a:cs typeface="Arial" pitchFamily="34" charset="0"/>
            </a:endParaRPr>
          </a:p>
        </p:txBody>
      </p:sp>
      <p:sp>
        <p:nvSpPr>
          <p:cNvPr id="43029" name="AutoShape 32"/>
          <p:cNvSpPr>
            <a:spLocks noChangeArrowheads="1"/>
          </p:cNvSpPr>
          <p:nvPr/>
        </p:nvSpPr>
        <p:spPr bwMode="auto">
          <a:xfrm>
            <a:off x="3122613" y="3032125"/>
            <a:ext cx="1485900" cy="838200"/>
          </a:xfrm>
          <a:prstGeom prst="rightArrow">
            <a:avLst>
              <a:gd name="adj1" fmla="val 50000"/>
              <a:gd name="adj2" fmla="val 40912"/>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30" name="AutoShape 33"/>
          <p:cNvSpPr>
            <a:spLocks noChangeArrowheads="1"/>
          </p:cNvSpPr>
          <p:nvPr/>
        </p:nvSpPr>
        <p:spPr bwMode="auto">
          <a:xfrm>
            <a:off x="4525963" y="3621088"/>
            <a:ext cx="881062" cy="1247775"/>
          </a:xfrm>
          <a:prstGeom prst="downArrow">
            <a:avLst>
              <a:gd name="adj1" fmla="val 50000"/>
              <a:gd name="adj2" fmla="val 38356"/>
            </a:avLst>
          </a:prstGeom>
          <a:solidFill>
            <a:srgbClr val="0000FF"/>
          </a:solidFill>
          <a:ln w="9525">
            <a:solidFill>
              <a:schemeClr val="tx1"/>
            </a:solidFill>
            <a:miter lim="800000"/>
            <a:headEnd/>
            <a:tailEnd/>
          </a:ln>
        </p:spPr>
        <p:txBody>
          <a:bodyPr wrap="none" anchor="ctr"/>
          <a:lstStyle/>
          <a:p>
            <a:endParaRPr lang="en-GB" sz="2400">
              <a:cs typeface="Arial" pitchFamily="34" charset="0"/>
            </a:endParaRPr>
          </a:p>
        </p:txBody>
      </p:sp>
      <p:sp>
        <p:nvSpPr>
          <p:cNvPr id="43031" name="Oval 34"/>
          <p:cNvSpPr>
            <a:spLocks noChangeArrowheads="1"/>
          </p:cNvSpPr>
          <p:nvPr/>
        </p:nvSpPr>
        <p:spPr bwMode="auto">
          <a:xfrm>
            <a:off x="3962400" y="838200"/>
            <a:ext cx="2063750" cy="1371600"/>
          </a:xfrm>
          <a:prstGeom prst="ellipse">
            <a:avLst/>
          </a:prstGeom>
          <a:gradFill rotWithShape="0">
            <a:gsLst>
              <a:gs pos="0">
                <a:srgbClr val="FF0000"/>
              </a:gs>
              <a:gs pos="100000">
                <a:schemeClr val="accent1"/>
              </a:gs>
            </a:gsLst>
            <a:lin ang="0" scaled="1"/>
          </a:gradFill>
          <a:ln w="38100" algn="ctr">
            <a:solidFill>
              <a:srgbClr val="339966"/>
            </a:solidFill>
            <a:round/>
            <a:headEnd/>
            <a:tailEnd/>
          </a:ln>
        </p:spPr>
        <p:txBody>
          <a:bodyPr wrap="none" anchor="ctr"/>
          <a:lstStyle/>
          <a:p>
            <a:pPr algn="ctr" eaLnBrk="0" hangingPunct="0"/>
            <a:endParaRPr lang="de-DE">
              <a:cs typeface="Arial" pitchFamily="34" charset="0"/>
            </a:endParaRPr>
          </a:p>
        </p:txBody>
      </p:sp>
      <p:sp>
        <p:nvSpPr>
          <p:cNvPr id="43032" name="AutoShape 35"/>
          <p:cNvSpPr>
            <a:spLocks noChangeArrowheads="1"/>
          </p:cNvSpPr>
          <p:nvPr/>
        </p:nvSpPr>
        <p:spPr bwMode="auto">
          <a:xfrm rot="2700000">
            <a:off x="6457156" y="3683794"/>
            <a:ext cx="752475" cy="979488"/>
          </a:xfrm>
          <a:prstGeom prst="upArrow">
            <a:avLst>
              <a:gd name="adj1" fmla="val 50000"/>
              <a:gd name="adj2" fmla="val 30041"/>
            </a:avLst>
          </a:prstGeom>
          <a:solidFill>
            <a:schemeClr val="accent1"/>
          </a:solidFill>
          <a:ln w="9525" algn="ctr">
            <a:solidFill>
              <a:schemeClr val="tx1"/>
            </a:solidFill>
            <a:miter lim="800000"/>
            <a:headEnd/>
            <a:tailEnd/>
          </a:ln>
          <a:effectLst>
            <a:outerShdw blurRad="50800" dist="38100" dir="2700000" algn="tl" rotWithShape="0">
              <a:prstClr val="black">
                <a:alpha val="40000"/>
              </a:prstClr>
            </a:outerShdw>
          </a:effectLst>
        </p:spPr>
        <p:txBody>
          <a:bodyPr rot="10800000" vert="eaVert" wrap="none" anchor="ctr"/>
          <a:lstStyle/>
          <a:p>
            <a:endParaRPr lang="en-GB" sz="2400">
              <a:cs typeface="Arial" pitchFamily="34" charset="0"/>
            </a:endParaRPr>
          </a:p>
        </p:txBody>
      </p:sp>
      <p:sp>
        <p:nvSpPr>
          <p:cNvPr id="123940" name="Text Box 36"/>
          <p:cNvSpPr txBox="1">
            <a:spLocks noChangeArrowheads="1"/>
          </p:cNvSpPr>
          <p:nvPr/>
        </p:nvSpPr>
        <p:spPr bwMode="auto">
          <a:xfrm>
            <a:off x="4210050" y="914400"/>
            <a:ext cx="1568450" cy="1220788"/>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FFFFCC"/>
                </a:solidFill>
                <a:effectLst>
                  <a:outerShdw blurRad="38100" dist="38100" dir="2700000" algn="tl">
                    <a:srgbClr val="000000"/>
                  </a:outerShdw>
                </a:effectLst>
                <a:latin typeface="Arial" charset="0"/>
              </a:rPr>
              <a:t>GOD</a:t>
            </a:r>
          </a:p>
          <a:p>
            <a:pPr algn="ctr" eaLnBrk="0" hangingPunct="0">
              <a:spcBef>
                <a:spcPct val="50000"/>
              </a:spcBef>
              <a:defRPr/>
            </a:pPr>
            <a:r>
              <a:rPr lang="en-GB" sz="2800" b="1">
                <a:solidFill>
                  <a:srgbClr val="FFFFCC"/>
                </a:solidFill>
                <a:latin typeface="Arial" charset="0"/>
              </a:rPr>
              <a:t>M    F</a:t>
            </a:r>
          </a:p>
        </p:txBody>
      </p:sp>
      <p:sp>
        <p:nvSpPr>
          <p:cNvPr id="43034" name="Text Box 27"/>
          <p:cNvSpPr txBox="1">
            <a:spLocks noChangeArrowheads="1"/>
          </p:cNvSpPr>
          <p:nvPr/>
        </p:nvSpPr>
        <p:spPr bwMode="auto">
          <a:xfrm>
            <a:off x="3065463" y="3201988"/>
            <a:ext cx="1503362" cy="461962"/>
          </a:xfrm>
          <a:prstGeom prst="rect">
            <a:avLst/>
          </a:prstGeom>
          <a:noFill/>
          <a:ln w="9525">
            <a:noFill/>
            <a:miter lim="800000"/>
            <a:headEnd/>
            <a:tailEnd/>
          </a:ln>
        </p:spPr>
        <p:txBody>
          <a:bodyPr wrap="none">
            <a:spAutoFit/>
          </a:bodyPr>
          <a:lstStyle/>
          <a:p>
            <a:r>
              <a:rPr lang="en-GB" sz="2400">
                <a:solidFill>
                  <a:srgbClr val="FFFFFF"/>
                </a:solidFill>
              </a:rPr>
              <a:t>Husband </a:t>
            </a:r>
          </a:p>
        </p:txBody>
      </p:sp>
      <p:sp>
        <p:nvSpPr>
          <p:cNvPr id="43035" name="Text Box 28"/>
          <p:cNvSpPr txBox="1">
            <a:spLocks noChangeArrowheads="1"/>
          </p:cNvSpPr>
          <p:nvPr/>
        </p:nvSpPr>
        <p:spPr bwMode="auto">
          <a:xfrm>
            <a:off x="5595938" y="3163888"/>
            <a:ext cx="969962" cy="461962"/>
          </a:xfrm>
          <a:prstGeom prst="rect">
            <a:avLst/>
          </a:prstGeom>
          <a:noFill/>
          <a:ln w="9525">
            <a:noFill/>
            <a:miter lim="800000"/>
            <a:headEnd/>
            <a:tailEnd/>
          </a:ln>
        </p:spPr>
        <p:txBody>
          <a:bodyPr wrap="none">
            <a:spAutoFit/>
          </a:bodyPr>
          <a:lstStyle/>
          <a:p>
            <a:r>
              <a:rPr lang="en-GB" sz="2400">
                <a:solidFill>
                  <a:srgbClr val="FFFFFF"/>
                </a:solidFill>
              </a:rPr>
              <a:t>Wife  </a:t>
            </a:r>
          </a:p>
        </p:txBody>
      </p:sp>
      <p:sp>
        <p:nvSpPr>
          <p:cNvPr id="43036" name="Text Box 29"/>
          <p:cNvSpPr txBox="1">
            <a:spLocks noChangeArrowheads="1"/>
          </p:cNvSpPr>
          <p:nvPr/>
        </p:nvSpPr>
        <p:spPr bwMode="auto">
          <a:xfrm>
            <a:off x="4722813" y="3649663"/>
            <a:ext cx="554037" cy="1154112"/>
          </a:xfrm>
          <a:prstGeom prst="rect">
            <a:avLst/>
          </a:prstGeom>
          <a:noFill/>
          <a:ln w="9525">
            <a:noFill/>
            <a:miter lim="800000"/>
            <a:headEnd/>
            <a:tailEnd/>
          </a:ln>
          <a:effectLst>
            <a:outerShdw blurRad="50800" dist="38100" dir="2700000" algn="tl" rotWithShape="0">
              <a:prstClr val="black">
                <a:alpha val="40000"/>
              </a:prstClr>
            </a:outerShdw>
          </a:effectLst>
        </p:spPr>
        <p:txBody>
          <a:bodyPr vert="eaVert" wrap="none">
            <a:spAutoFit/>
          </a:bodyPr>
          <a:lstStyle/>
          <a:p>
            <a:r>
              <a:rPr lang="en-GB" sz="2400">
                <a:solidFill>
                  <a:srgbClr val="FFFFFF"/>
                </a:solidFill>
              </a:rPr>
              <a:t>Parents</a:t>
            </a:r>
          </a:p>
        </p:txBody>
      </p:sp>
      <p:sp>
        <p:nvSpPr>
          <p:cNvPr id="43037" name="Text Box 30"/>
          <p:cNvSpPr txBox="1">
            <a:spLocks noChangeArrowheads="1"/>
          </p:cNvSpPr>
          <p:nvPr/>
        </p:nvSpPr>
        <p:spPr bwMode="auto">
          <a:xfrm>
            <a:off x="1220788" y="3963988"/>
            <a:ext cx="185737" cy="461962"/>
          </a:xfrm>
          <a:prstGeom prst="rect">
            <a:avLst/>
          </a:prstGeom>
          <a:noFill/>
          <a:ln w="9525">
            <a:noFill/>
            <a:miter lim="800000"/>
            <a:headEnd/>
            <a:tailEnd/>
          </a:ln>
        </p:spPr>
        <p:txBody>
          <a:bodyPr wrap="none">
            <a:spAutoFit/>
          </a:bodyPr>
          <a:lstStyle/>
          <a:p>
            <a:endParaRPr lang="en-GB" sz="2400"/>
          </a:p>
        </p:txBody>
      </p:sp>
      <p:sp>
        <p:nvSpPr>
          <p:cNvPr id="43039" name="Text Box 31"/>
          <p:cNvSpPr txBox="1">
            <a:spLocks noChangeArrowheads="1"/>
          </p:cNvSpPr>
          <p:nvPr/>
        </p:nvSpPr>
        <p:spPr bwMode="auto">
          <a:xfrm>
            <a:off x="1744663" y="4344988"/>
            <a:ext cx="1381125"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GB" sz="2400" b="1" dirty="0">
                <a:solidFill>
                  <a:schemeClr val="accent1">
                    <a:lumMod val="75000"/>
                  </a:schemeClr>
                </a:solidFill>
                <a:latin typeface="Arial" charset="0"/>
              </a:rPr>
              <a:t>Brother </a:t>
            </a:r>
          </a:p>
        </p:txBody>
      </p:sp>
      <p:sp>
        <p:nvSpPr>
          <p:cNvPr id="2" name="Text Box 32"/>
          <p:cNvSpPr txBox="1">
            <a:spLocks noChangeArrowheads="1"/>
          </p:cNvSpPr>
          <p:nvPr/>
        </p:nvSpPr>
        <p:spPr bwMode="auto">
          <a:xfrm>
            <a:off x="2954338" y="5106988"/>
            <a:ext cx="765175"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GB" sz="2400" b="1">
                <a:solidFill>
                  <a:schemeClr val="accent3">
                    <a:lumMod val="75000"/>
                  </a:schemeClr>
                </a:solidFill>
              </a:rPr>
              <a:t>Son</a:t>
            </a:r>
          </a:p>
        </p:txBody>
      </p:sp>
      <p:sp>
        <p:nvSpPr>
          <p:cNvPr id="43040" name="Text Box 33"/>
          <p:cNvSpPr txBox="1">
            <a:spLocks noChangeArrowheads="1"/>
          </p:cNvSpPr>
          <p:nvPr/>
        </p:nvSpPr>
        <p:spPr bwMode="auto">
          <a:xfrm>
            <a:off x="6064250" y="5100638"/>
            <a:ext cx="1535113"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GB" sz="2400" b="1">
                <a:solidFill>
                  <a:schemeClr val="accent3">
                    <a:lumMod val="75000"/>
                  </a:schemeClr>
                </a:solidFill>
              </a:rPr>
              <a:t>Daughter</a:t>
            </a:r>
          </a:p>
        </p:txBody>
      </p:sp>
      <p:sp>
        <p:nvSpPr>
          <p:cNvPr id="43042" name="Text Box 34"/>
          <p:cNvSpPr txBox="1">
            <a:spLocks noChangeArrowheads="1"/>
          </p:cNvSpPr>
          <p:nvPr/>
        </p:nvSpPr>
        <p:spPr bwMode="auto">
          <a:xfrm>
            <a:off x="6999288" y="4319588"/>
            <a:ext cx="1041400"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GB" sz="2400" b="1" dirty="0">
                <a:solidFill>
                  <a:schemeClr val="accent1">
                    <a:lumMod val="75000"/>
                  </a:schemeClr>
                </a:solidFill>
                <a:latin typeface="Arial" charset="0"/>
              </a:rPr>
              <a:t>Sister</a:t>
            </a:r>
          </a:p>
        </p:txBody>
      </p:sp>
      <p:sp>
        <p:nvSpPr>
          <p:cNvPr id="122883" name="Rectangle 3"/>
          <p:cNvSpPr>
            <a:spLocks noChangeArrowheads="1"/>
          </p:cNvSpPr>
          <p:nvPr/>
        </p:nvSpPr>
        <p:spPr bwMode="auto">
          <a:xfrm>
            <a:off x="509588" y="990600"/>
            <a:ext cx="2393950" cy="1574800"/>
          </a:xfrm>
          <a:prstGeom prst="rect">
            <a:avLst/>
          </a:prstGeom>
          <a:noFill/>
          <a:ln w="9525">
            <a:noFill/>
            <a:miter lim="800000"/>
            <a:headEnd/>
            <a:tailEnd/>
          </a:ln>
        </p:spPr>
        <p:txBody>
          <a:bodyPr/>
          <a:lstStyle/>
          <a:p>
            <a:pPr marL="609600" indent="-609600">
              <a:spcBef>
                <a:spcPct val="20000"/>
              </a:spcBef>
              <a:defRPr/>
            </a:pPr>
            <a:r>
              <a:rPr lang="en-GB" sz="2000" b="1" dirty="0">
                <a:solidFill>
                  <a:schemeClr val="accent1">
                    <a:lumMod val="50000"/>
                  </a:schemeClr>
                </a:solidFill>
                <a:latin typeface="Arial" charset="0"/>
              </a:rPr>
              <a:t>Parent’s Love</a:t>
            </a:r>
          </a:p>
          <a:p>
            <a:pPr marL="609600" indent="-609600">
              <a:spcBef>
                <a:spcPct val="20000"/>
              </a:spcBef>
              <a:defRPr/>
            </a:pPr>
            <a:r>
              <a:rPr lang="en-GB" sz="2000" b="1" dirty="0">
                <a:solidFill>
                  <a:schemeClr val="accent1">
                    <a:lumMod val="50000"/>
                  </a:schemeClr>
                </a:solidFill>
                <a:latin typeface="Arial" charset="0"/>
              </a:rPr>
              <a:t>Spouse’s Love</a:t>
            </a:r>
          </a:p>
          <a:p>
            <a:pPr marL="609600" indent="-609600">
              <a:spcBef>
                <a:spcPct val="20000"/>
              </a:spcBef>
              <a:defRPr/>
            </a:pPr>
            <a:r>
              <a:rPr lang="en-GB" sz="2000" b="1" dirty="0">
                <a:solidFill>
                  <a:schemeClr val="accent1">
                    <a:lumMod val="50000"/>
                  </a:schemeClr>
                </a:solidFill>
                <a:latin typeface="Arial" charset="0"/>
              </a:rPr>
              <a:t>Sibling’s Love </a:t>
            </a:r>
          </a:p>
          <a:p>
            <a:pPr marL="609600" indent="-609600">
              <a:spcBef>
                <a:spcPct val="20000"/>
              </a:spcBef>
              <a:defRPr/>
            </a:pPr>
            <a:r>
              <a:rPr lang="en-GB" sz="2000" b="1" dirty="0">
                <a:solidFill>
                  <a:schemeClr val="accent1">
                    <a:lumMod val="50000"/>
                  </a:schemeClr>
                </a:solidFill>
                <a:latin typeface="Arial" charset="0"/>
              </a:rPr>
              <a:t>Child’s Love</a:t>
            </a:r>
          </a:p>
        </p:txBody>
      </p:sp>
      <p:sp>
        <p:nvSpPr>
          <p:cNvPr id="43044" name="AutoShape 36"/>
          <p:cNvSpPr>
            <a:spLocks noChangeArrowheads="1"/>
          </p:cNvSpPr>
          <p:nvPr/>
        </p:nvSpPr>
        <p:spPr bwMode="auto">
          <a:xfrm>
            <a:off x="2600325" y="1028700"/>
            <a:ext cx="330200" cy="1422400"/>
          </a:xfrm>
          <a:prstGeom prst="upArrow">
            <a:avLst>
              <a:gd name="adj1" fmla="val 50000"/>
              <a:gd name="adj2" fmla="val 116667"/>
            </a:avLst>
          </a:prstGeom>
          <a:solidFill>
            <a:schemeClr val="accent1">
              <a:lumMod val="60000"/>
              <a:lumOff val="40000"/>
            </a:schemeClr>
          </a:solidFill>
          <a:ln w="9525">
            <a:solidFill>
              <a:schemeClr val="tx1"/>
            </a:solidFill>
            <a:miter lim="800000"/>
            <a:headEnd/>
            <a:tailEnd/>
          </a:ln>
        </p:spPr>
        <p:txBody>
          <a:bodyPr vert="eaVert" wrap="none" anchor="ctr"/>
          <a:lstStyle/>
          <a:p>
            <a:pPr>
              <a:defRPr/>
            </a:pPr>
            <a:endParaRPr lang="en-GB">
              <a:latin typeface="Arial" charset="0"/>
            </a:endParaRPr>
          </a:p>
        </p:txBody>
      </p:sp>
      <p:sp>
        <p:nvSpPr>
          <p:cNvPr id="3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Four Great Loves</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23932"/>
                                        </p:tgtEl>
                                        <p:attrNameLst>
                                          <p:attrName>style.visibility</p:attrName>
                                        </p:attrNameLst>
                                      </p:cBhvr>
                                      <p:to>
                                        <p:strVal val="visible"/>
                                      </p:to>
                                    </p:set>
                                    <p:anim calcmode="lin" valueType="num">
                                      <p:cBhvr>
                                        <p:cTn id="7" dur="500" fill="hold"/>
                                        <p:tgtEl>
                                          <p:spTgt spid="123932"/>
                                        </p:tgtEl>
                                        <p:attrNameLst>
                                          <p:attrName>ppt_w</p:attrName>
                                        </p:attrNameLst>
                                      </p:cBhvr>
                                      <p:tavLst>
                                        <p:tav tm="0">
                                          <p:val>
                                            <p:strVal val="2/3*#ppt_w"/>
                                          </p:val>
                                        </p:tav>
                                        <p:tav tm="100000">
                                          <p:val>
                                            <p:strVal val="#ppt_w"/>
                                          </p:val>
                                        </p:tav>
                                      </p:tavLst>
                                    </p:anim>
                                    <p:anim calcmode="lin" valueType="num">
                                      <p:cBhvr>
                                        <p:cTn id="8" dur="500" fill="hold"/>
                                        <p:tgtEl>
                                          <p:spTgt spid="123932"/>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23930"/>
                                        </p:tgtEl>
                                        <p:attrNameLst>
                                          <p:attrName>style.visibility</p:attrName>
                                        </p:attrNameLst>
                                      </p:cBhvr>
                                      <p:to>
                                        <p:strVal val="visible"/>
                                      </p:to>
                                    </p:set>
                                    <p:anim calcmode="lin" valueType="num">
                                      <p:cBhvr>
                                        <p:cTn id="12" dur="1000" fill="hold"/>
                                        <p:tgtEl>
                                          <p:spTgt spid="123930"/>
                                        </p:tgtEl>
                                        <p:attrNameLst>
                                          <p:attrName>ppt_w</p:attrName>
                                        </p:attrNameLst>
                                      </p:cBhvr>
                                      <p:tavLst>
                                        <p:tav tm="0">
                                          <p:val>
                                            <p:strVal val="2/3*#ppt_w"/>
                                          </p:val>
                                        </p:tav>
                                        <p:tav tm="100000">
                                          <p:val>
                                            <p:strVal val="#ppt_w"/>
                                          </p:val>
                                        </p:tav>
                                      </p:tavLst>
                                    </p:anim>
                                    <p:anim calcmode="lin" valueType="num">
                                      <p:cBhvr>
                                        <p:cTn id="13" dur="1000" fill="hold"/>
                                        <p:tgtEl>
                                          <p:spTgt spid="123930"/>
                                        </p:tgtEl>
                                        <p:attrNameLst>
                                          <p:attrName>ppt_h</p:attrName>
                                        </p:attrNameLst>
                                      </p:cBhvr>
                                      <p:tavLst>
                                        <p:tav tm="0">
                                          <p:val>
                                            <p:strVal val="2/3*#ppt_h"/>
                                          </p:val>
                                        </p:tav>
                                        <p:tav tm="100000">
                                          <p:val>
                                            <p:strVal val="#ppt_h"/>
                                          </p:val>
                                        </p:tav>
                                      </p:tavLst>
                                    </p:anim>
                                  </p:childTnLst>
                                </p:cTn>
                              </p:par>
                            </p:childTnLst>
                          </p:cTn>
                        </p:par>
                        <p:par>
                          <p:cTn id="14" fill="hold">
                            <p:stCondLst>
                              <p:cond delay="1500"/>
                            </p:stCondLst>
                            <p:childTnLst>
                              <p:par>
                                <p:cTn id="15" presetID="23" presetClass="entr" presetSubtype="272" fill="hold" grpId="0" nodeType="afterEffect">
                                  <p:stCondLst>
                                    <p:cond delay="0"/>
                                  </p:stCondLst>
                                  <p:childTnLst>
                                    <p:set>
                                      <p:cBhvr>
                                        <p:cTn id="16" dur="1" fill="hold">
                                          <p:stCondLst>
                                            <p:cond delay="0"/>
                                          </p:stCondLst>
                                        </p:cTn>
                                        <p:tgtEl>
                                          <p:spTgt spid="123928"/>
                                        </p:tgtEl>
                                        <p:attrNameLst>
                                          <p:attrName>style.visibility</p:attrName>
                                        </p:attrNameLst>
                                      </p:cBhvr>
                                      <p:to>
                                        <p:strVal val="visible"/>
                                      </p:to>
                                    </p:set>
                                    <p:anim calcmode="lin" valueType="num">
                                      <p:cBhvr>
                                        <p:cTn id="17" dur="1000" fill="hold"/>
                                        <p:tgtEl>
                                          <p:spTgt spid="123928"/>
                                        </p:tgtEl>
                                        <p:attrNameLst>
                                          <p:attrName>ppt_w</p:attrName>
                                        </p:attrNameLst>
                                      </p:cBhvr>
                                      <p:tavLst>
                                        <p:tav tm="0">
                                          <p:val>
                                            <p:strVal val="2/3*#ppt_w"/>
                                          </p:val>
                                        </p:tav>
                                        <p:tav tm="100000">
                                          <p:val>
                                            <p:strVal val="#ppt_w"/>
                                          </p:val>
                                        </p:tav>
                                      </p:tavLst>
                                    </p:anim>
                                    <p:anim calcmode="lin" valueType="num">
                                      <p:cBhvr>
                                        <p:cTn id="18" dur="1000" fill="hold"/>
                                        <p:tgtEl>
                                          <p:spTgt spid="123928"/>
                                        </p:tgtEl>
                                        <p:attrNameLst>
                                          <p:attrName>ppt_h</p:attrName>
                                        </p:attrNameLst>
                                      </p:cBhvr>
                                      <p:tavLst>
                                        <p:tav tm="0">
                                          <p:val>
                                            <p:strVal val="2/3*#ppt_h"/>
                                          </p:val>
                                        </p:tav>
                                        <p:tav tm="100000">
                                          <p:val>
                                            <p:strVal val="#ppt_h"/>
                                          </p:val>
                                        </p:tav>
                                      </p:tavLst>
                                    </p:anim>
                                  </p:childTnLst>
                                </p:cTn>
                              </p:par>
                            </p:childTnLst>
                          </p:cTn>
                        </p:par>
                        <p:par>
                          <p:cTn id="19" fill="hold">
                            <p:stCondLst>
                              <p:cond delay="2500"/>
                            </p:stCondLst>
                            <p:childTnLst>
                              <p:par>
                                <p:cTn id="20" presetID="23" presetClass="entr" presetSubtype="272" fill="hold" grpId="0" nodeType="afterEffect">
                                  <p:stCondLst>
                                    <p:cond delay="0"/>
                                  </p:stCondLst>
                                  <p:childTnLst>
                                    <p:set>
                                      <p:cBhvr>
                                        <p:cTn id="21" dur="1" fill="hold">
                                          <p:stCondLst>
                                            <p:cond delay="0"/>
                                          </p:stCondLst>
                                        </p:cTn>
                                        <p:tgtEl>
                                          <p:spTgt spid="123907"/>
                                        </p:tgtEl>
                                        <p:attrNameLst>
                                          <p:attrName>style.visibility</p:attrName>
                                        </p:attrNameLst>
                                      </p:cBhvr>
                                      <p:to>
                                        <p:strVal val="visible"/>
                                      </p:to>
                                    </p:set>
                                    <p:anim calcmode="lin" valueType="num">
                                      <p:cBhvr>
                                        <p:cTn id="22" dur="1000" fill="hold"/>
                                        <p:tgtEl>
                                          <p:spTgt spid="123907"/>
                                        </p:tgtEl>
                                        <p:attrNameLst>
                                          <p:attrName>ppt_w</p:attrName>
                                        </p:attrNameLst>
                                      </p:cBhvr>
                                      <p:tavLst>
                                        <p:tav tm="0">
                                          <p:val>
                                            <p:strVal val="2/3*#ppt_w"/>
                                          </p:val>
                                        </p:tav>
                                        <p:tav tm="100000">
                                          <p:val>
                                            <p:strVal val="#ppt_w"/>
                                          </p:val>
                                        </p:tav>
                                      </p:tavLst>
                                    </p:anim>
                                    <p:anim calcmode="lin" valueType="num">
                                      <p:cBhvr>
                                        <p:cTn id="23" dur="1000" fill="hold"/>
                                        <p:tgtEl>
                                          <p:spTgt spid="123907"/>
                                        </p:tgtEl>
                                        <p:attrNameLst>
                                          <p:attrName>ppt_h</p:attrName>
                                        </p:attrNameLst>
                                      </p:cBhvr>
                                      <p:tavLst>
                                        <p:tav tm="0">
                                          <p:val>
                                            <p:strVal val="2/3*#ppt_h"/>
                                          </p:val>
                                        </p:tav>
                                        <p:tav tm="100000">
                                          <p:val>
                                            <p:strVal val="#ppt_h"/>
                                          </p:val>
                                        </p:tav>
                                      </p:tavLst>
                                    </p:anim>
                                  </p:childTnLst>
                                </p:cTn>
                              </p:par>
                            </p:childTnLst>
                          </p:cTn>
                        </p:par>
                        <p:par>
                          <p:cTn id="24" fill="hold">
                            <p:stCondLst>
                              <p:cond delay="3500"/>
                            </p:stCondLst>
                            <p:childTnLst>
                              <p:par>
                                <p:cTn id="25" presetID="23" presetClass="entr" presetSubtype="528" fill="hold" grpId="0" nodeType="afterEffect">
                                  <p:stCondLst>
                                    <p:cond delay="0"/>
                                  </p:stCondLst>
                                  <p:childTnLst>
                                    <p:set>
                                      <p:cBhvr>
                                        <p:cTn id="26" dur="1" fill="hold">
                                          <p:stCondLst>
                                            <p:cond delay="0"/>
                                          </p:stCondLst>
                                        </p:cTn>
                                        <p:tgtEl>
                                          <p:spTgt spid="123906"/>
                                        </p:tgtEl>
                                        <p:attrNameLst>
                                          <p:attrName>style.visibility</p:attrName>
                                        </p:attrNameLst>
                                      </p:cBhvr>
                                      <p:to>
                                        <p:strVal val="visible"/>
                                      </p:to>
                                    </p:set>
                                    <p:anim calcmode="lin" valueType="num">
                                      <p:cBhvr>
                                        <p:cTn id="27" dur="1000" fill="hold"/>
                                        <p:tgtEl>
                                          <p:spTgt spid="123906"/>
                                        </p:tgtEl>
                                        <p:attrNameLst>
                                          <p:attrName>ppt_w</p:attrName>
                                        </p:attrNameLst>
                                      </p:cBhvr>
                                      <p:tavLst>
                                        <p:tav tm="0">
                                          <p:val>
                                            <p:fltVal val="0"/>
                                          </p:val>
                                        </p:tav>
                                        <p:tav tm="100000">
                                          <p:val>
                                            <p:strVal val="#ppt_w"/>
                                          </p:val>
                                        </p:tav>
                                      </p:tavLst>
                                    </p:anim>
                                    <p:anim calcmode="lin" valueType="num">
                                      <p:cBhvr>
                                        <p:cTn id="28" dur="1000" fill="hold"/>
                                        <p:tgtEl>
                                          <p:spTgt spid="123906"/>
                                        </p:tgtEl>
                                        <p:attrNameLst>
                                          <p:attrName>ppt_h</p:attrName>
                                        </p:attrNameLst>
                                      </p:cBhvr>
                                      <p:tavLst>
                                        <p:tav tm="0">
                                          <p:val>
                                            <p:fltVal val="0"/>
                                          </p:val>
                                        </p:tav>
                                        <p:tav tm="100000">
                                          <p:val>
                                            <p:strVal val="#ppt_h"/>
                                          </p:val>
                                        </p:tav>
                                      </p:tavLst>
                                    </p:anim>
                                    <p:anim calcmode="lin" valueType="num">
                                      <p:cBhvr>
                                        <p:cTn id="29" dur="1000" fill="hold"/>
                                        <p:tgtEl>
                                          <p:spTgt spid="123906"/>
                                        </p:tgtEl>
                                        <p:attrNameLst>
                                          <p:attrName>ppt_x</p:attrName>
                                        </p:attrNameLst>
                                      </p:cBhvr>
                                      <p:tavLst>
                                        <p:tav tm="0">
                                          <p:val>
                                            <p:fltVal val="0.5"/>
                                          </p:val>
                                        </p:tav>
                                        <p:tav tm="100000">
                                          <p:val>
                                            <p:strVal val="#ppt_x"/>
                                          </p:val>
                                        </p:tav>
                                      </p:tavLst>
                                    </p:anim>
                                    <p:anim calcmode="lin" valueType="num">
                                      <p:cBhvr>
                                        <p:cTn id="30" dur="1000" fill="hold"/>
                                        <p:tgtEl>
                                          <p:spTgt spid="12390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7" grpId="0" animBg="1"/>
      <p:bldP spid="123928" grpId="0" animBg="1"/>
      <p:bldP spid="123930" grpId="0" animBg="1"/>
      <p:bldP spid="12393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457200" y="260350"/>
            <a:ext cx="8915400" cy="6057900"/>
          </a:xfrm>
          <a:prstGeom prst="ellipse">
            <a:avLst/>
          </a:prstGeom>
          <a:gradFill rotWithShape="0">
            <a:gsLst>
              <a:gs pos="0">
                <a:srgbClr val="9DD99D"/>
              </a:gs>
              <a:gs pos="100000">
                <a:srgbClr val="D5E6EF"/>
              </a:gs>
            </a:gsLst>
            <a:path path="shape">
              <a:fillToRect l="50000" t="50000" r="50000" b="50000"/>
            </a:path>
          </a:gradFill>
          <a:ln w="9525">
            <a:solidFill>
              <a:schemeClr val="accent3">
                <a:lumMod val="50000"/>
              </a:schemeClr>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5" name="Oval 3"/>
          <p:cNvSpPr>
            <a:spLocks noChangeArrowheads="1"/>
          </p:cNvSpPr>
          <p:nvPr/>
        </p:nvSpPr>
        <p:spPr bwMode="auto">
          <a:xfrm>
            <a:off x="3922713" y="1001712"/>
            <a:ext cx="2063750" cy="1371600"/>
          </a:xfrm>
          <a:prstGeom prst="ellipse">
            <a:avLst/>
          </a:prstGeom>
          <a:solidFill>
            <a:schemeClr val="accent1"/>
          </a:solidFill>
          <a:ln w="38100" algn="ctr">
            <a:solidFill>
              <a:srgbClr val="339966"/>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6" name="AutoShape 4"/>
          <p:cNvSpPr>
            <a:spLocks noChangeArrowheads="1"/>
          </p:cNvSpPr>
          <p:nvPr/>
        </p:nvSpPr>
        <p:spPr bwMode="auto">
          <a:xfrm rot="2700000">
            <a:off x="5864225" y="2181225"/>
            <a:ext cx="1016000" cy="247650"/>
          </a:xfrm>
          <a:prstGeom prst="leftRightArrow">
            <a:avLst>
              <a:gd name="adj1" fmla="val 50000"/>
              <a:gd name="adj2" fmla="val 88889"/>
            </a:avLst>
          </a:prstGeom>
          <a:solidFill>
            <a:srgbClr val="FFFFCC"/>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7" name="AutoShape 5"/>
          <p:cNvSpPr>
            <a:spLocks noChangeArrowheads="1"/>
          </p:cNvSpPr>
          <p:nvPr/>
        </p:nvSpPr>
        <p:spPr bwMode="auto">
          <a:xfrm rot="-2700000">
            <a:off x="2970213" y="2197100"/>
            <a:ext cx="1098550" cy="228600"/>
          </a:xfrm>
          <a:prstGeom prst="leftRightArrow">
            <a:avLst>
              <a:gd name="adj1" fmla="val 50000"/>
              <a:gd name="adj2" fmla="val 88725"/>
            </a:avLst>
          </a:prstGeom>
          <a:solidFill>
            <a:srgbClr val="FFFFCC"/>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34" name="Text Box 6"/>
          <p:cNvSpPr txBox="1">
            <a:spLocks noChangeArrowheads="1"/>
          </p:cNvSpPr>
          <p:nvPr/>
        </p:nvSpPr>
        <p:spPr bwMode="auto">
          <a:xfrm>
            <a:off x="1587500" y="4495800"/>
            <a:ext cx="3136900" cy="519113"/>
          </a:xfrm>
          <a:prstGeom prst="rect">
            <a:avLst/>
          </a:prstGeom>
          <a:noFill/>
          <a:ln w="9525">
            <a:noFill/>
            <a:miter lim="800000"/>
            <a:headEnd/>
            <a:tailEnd/>
          </a:ln>
        </p:spPr>
        <p:txBody>
          <a:bodyPr>
            <a:spAutoFit/>
          </a:bodyPr>
          <a:lstStyle/>
          <a:p>
            <a:pPr eaLnBrk="0" hangingPunct="0">
              <a:spcBef>
                <a:spcPct val="50000"/>
              </a:spcBef>
              <a:defRPr/>
            </a:pPr>
            <a:r>
              <a:rPr lang="en-GB" sz="2800" b="1" dirty="0">
                <a:solidFill>
                  <a:schemeClr val="accent2">
                    <a:lumMod val="75000"/>
                  </a:schemeClr>
                </a:solidFill>
                <a:cs typeface="Arial" pitchFamily="34" charset="0"/>
              </a:rPr>
              <a:t>Husband’s love</a:t>
            </a:r>
          </a:p>
        </p:txBody>
      </p:sp>
      <p:sp>
        <p:nvSpPr>
          <p:cNvPr id="124935" name="Text Box 7"/>
          <p:cNvSpPr txBox="1">
            <a:spLocks noChangeArrowheads="1"/>
          </p:cNvSpPr>
          <p:nvPr/>
        </p:nvSpPr>
        <p:spPr bwMode="auto">
          <a:xfrm>
            <a:off x="6096000" y="4495800"/>
            <a:ext cx="2476500" cy="519113"/>
          </a:xfrm>
          <a:prstGeom prst="rect">
            <a:avLst/>
          </a:prstGeom>
          <a:noFill/>
          <a:ln w="9525">
            <a:noFill/>
            <a:miter lim="800000"/>
            <a:headEnd/>
            <a:tailEnd/>
          </a:ln>
        </p:spPr>
        <p:txBody>
          <a:bodyPr>
            <a:spAutoFit/>
          </a:bodyPr>
          <a:lstStyle/>
          <a:p>
            <a:pPr eaLnBrk="0" hangingPunct="0">
              <a:spcBef>
                <a:spcPct val="50000"/>
              </a:spcBef>
              <a:defRPr/>
            </a:pPr>
            <a:r>
              <a:rPr lang="en-GB" sz="2800" b="1" dirty="0">
                <a:solidFill>
                  <a:schemeClr val="accent3">
                    <a:lumMod val="75000"/>
                  </a:schemeClr>
                </a:solidFill>
                <a:cs typeface="Arial" pitchFamily="34" charset="0"/>
              </a:rPr>
              <a:t>Wife’s love</a:t>
            </a:r>
          </a:p>
        </p:txBody>
      </p:sp>
      <p:sp>
        <p:nvSpPr>
          <p:cNvPr id="44040" name="Oval 8"/>
          <p:cNvSpPr>
            <a:spLocks noChangeArrowheads="1"/>
          </p:cNvSpPr>
          <p:nvPr/>
        </p:nvSpPr>
        <p:spPr bwMode="auto">
          <a:xfrm>
            <a:off x="4622800" y="3821112"/>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124937" name="Text Box 9"/>
          <p:cNvSpPr txBox="1">
            <a:spLocks noChangeArrowheads="1"/>
          </p:cNvSpPr>
          <p:nvPr/>
        </p:nvSpPr>
        <p:spPr bwMode="auto">
          <a:xfrm>
            <a:off x="4114800" y="1154112"/>
            <a:ext cx="1651000" cy="954088"/>
          </a:xfrm>
          <a:prstGeom prst="rect">
            <a:avLst/>
          </a:prstGeom>
          <a:noFill/>
          <a:ln w="9525">
            <a:noFill/>
            <a:miter lim="800000"/>
            <a:headEnd/>
            <a:tailEnd/>
          </a:ln>
        </p:spPr>
        <p:txBody>
          <a:bodyPr>
            <a:spAutoFit/>
          </a:bodyPr>
          <a:lstStyle/>
          <a:p>
            <a:pPr algn="ctr" eaLnBrk="0" hangingPunct="0"/>
            <a:r>
              <a:rPr lang="en-GB" sz="2800" b="1" dirty="0">
                <a:solidFill>
                  <a:srgbClr val="FFFFCC"/>
                </a:solidFill>
                <a:effectLst>
                  <a:outerShdw blurRad="38100" dist="38100" dir="2700000" algn="tl">
                    <a:srgbClr val="000000">
                      <a:alpha val="43137"/>
                    </a:srgbClr>
                  </a:outerShdw>
                </a:effectLst>
                <a:cs typeface="Arial" pitchFamily="34" charset="0"/>
              </a:rPr>
              <a:t>God’s</a:t>
            </a:r>
          </a:p>
          <a:p>
            <a:pPr algn="ctr" eaLnBrk="0" hangingPunct="0"/>
            <a:r>
              <a:rPr lang="en-GB" sz="2800" b="1" dirty="0">
                <a:solidFill>
                  <a:srgbClr val="FFFFCC"/>
                </a:solidFill>
                <a:effectLst>
                  <a:outerShdw blurRad="38100" dist="38100" dir="2700000" algn="tl">
                    <a:srgbClr val="000000">
                      <a:alpha val="43137"/>
                    </a:srgbClr>
                  </a:outerShdw>
                </a:effectLst>
                <a:cs typeface="Arial" pitchFamily="34" charset="0"/>
              </a:rPr>
              <a:t>Love</a:t>
            </a:r>
          </a:p>
        </p:txBody>
      </p:sp>
      <p:sp>
        <p:nvSpPr>
          <p:cNvPr id="44042" name="Oval 11"/>
          <p:cNvSpPr>
            <a:spLocks noChangeArrowheads="1"/>
          </p:cNvSpPr>
          <p:nvPr/>
        </p:nvSpPr>
        <p:spPr bwMode="auto">
          <a:xfrm>
            <a:off x="3632200" y="2678112"/>
            <a:ext cx="2641600" cy="1828800"/>
          </a:xfrm>
          <a:prstGeom prst="ellipse">
            <a:avLst/>
          </a:prstGeom>
          <a:gradFill rotWithShape="0">
            <a:gsLst>
              <a:gs pos="0">
                <a:schemeClr val="bg2"/>
              </a:gs>
              <a:gs pos="100000">
                <a:schemeClr val="accent1"/>
              </a:gs>
            </a:gsLst>
            <a:lin ang="0" scaled="1"/>
          </a:gradFill>
          <a:ln w="38100">
            <a:solidFill>
              <a:srgbClr val="339966"/>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0" name="Oval 12"/>
          <p:cNvSpPr>
            <a:spLocks noChangeArrowheads="1"/>
          </p:cNvSpPr>
          <p:nvPr/>
        </p:nvSpPr>
        <p:spPr bwMode="auto">
          <a:xfrm>
            <a:off x="4622800" y="3440112"/>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124941" name="AutoShape 13"/>
          <p:cNvSpPr>
            <a:spLocks noChangeArrowheads="1"/>
          </p:cNvSpPr>
          <p:nvPr/>
        </p:nvSpPr>
        <p:spPr bwMode="auto">
          <a:xfrm rot="10800000">
            <a:off x="5283200" y="3471862"/>
            <a:ext cx="1651000" cy="228600"/>
          </a:xfrm>
          <a:prstGeom prst="rightArrow">
            <a:avLst>
              <a:gd name="adj1" fmla="val 50000"/>
              <a:gd name="adj2" fmla="val 166680"/>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2" name="AutoShape 14"/>
          <p:cNvSpPr>
            <a:spLocks noChangeArrowheads="1"/>
          </p:cNvSpPr>
          <p:nvPr/>
        </p:nvSpPr>
        <p:spPr bwMode="auto">
          <a:xfrm>
            <a:off x="4705350" y="2449512"/>
            <a:ext cx="495300" cy="960438"/>
          </a:xfrm>
          <a:prstGeom prst="downArrow">
            <a:avLst>
              <a:gd name="adj1" fmla="val 50000"/>
              <a:gd name="adj2" fmla="val 52517"/>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3" name="AutoShape 15"/>
          <p:cNvSpPr>
            <a:spLocks noChangeArrowheads="1"/>
          </p:cNvSpPr>
          <p:nvPr/>
        </p:nvSpPr>
        <p:spPr bwMode="auto">
          <a:xfrm>
            <a:off x="2889250" y="3471862"/>
            <a:ext cx="1733550" cy="228600"/>
          </a:xfrm>
          <a:prstGeom prst="rightArrow">
            <a:avLst>
              <a:gd name="adj1" fmla="val 50000"/>
              <a:gd name="adj2" fmla="val 175014"/>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4" name="Text Box 16"/>
          <p:cNvSpPr txBox="1">
            <a:spLocks noChangeArrowheads="1"/>
          </p:cNvSpPr>
          <p:nvPr/>
        </p:nvSpPr>
        <p:spPr bwMode="auto">
          <a:xfrm>
            <a:off x="495300" y="5446693"/>
            <a:ext cx="8915400" cy="954107"/>
          </a:xfrm>
          <a:prstGeom prst="rect">
            <a:avLst/>
          </a:prstGeom>
          <a:solidFill>
            <a:schemeClr val="accent1">
              <a:lumMod val="7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defRPr/>
            </a:pPr>
            <a:r>
              <a:rPr lang="en-GB" sz="2800" b="1">
                <a:solidFill>
                  <a:srgbClr val="FFFFFF"/>
                </a:solidFill>
                <a:latin typeface="+mj-lt"/>
                <a:cs typeface="Arial" charset="0"/>
              </a:rPr>
              <a:t>A mans’ sexual love belongs exclusively to his wife and a woman’s sexual love belongs exclusively to her husband</a:t>
            </a:r>
          </a:p>
        </p:txBody>
      </p:sp>
      <p:sp>
        <p:nvSpPr>
          <p:cNvPr id="44048" name="AutoShape 23"/>
          <p:cNvSpPr>
            <a:spLocks noChangeArrowheads="1"/>
          </p:cNvSpPr>
          <p:nvPr/>
        </p:nvSpPr>
        <p:spPr bwMode="auto">
          <a:xfrm>
            <a:off x="1671638" y="2727325"/>
            <a:ext cx="1331912" cy="1728787"/>
          </a:xfrm>
          <a:prstGeom prst="moon">
            <a:avLst>
              <a:gd name="adj" fmla="val 87500"/>
            </a:avLst>
          </a:prstGeom>
          <a:solidFill>
            <a:schemeClr val="bg2"/>
          </a:solidFill>
          <a:ln w="38100" algn="ctr">
            <a:solidFill>
              <a:srgbClr val="339966"/>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8" name="Text Box 20"/>
          <p:cNvSpPr txBox="1">
            <a:spLocks noChangeArrowheads="1"/>
          </p:cNvSpPr>
          <p:nvPr/>
        </p:nvSpPr>
        <p:spPr bwMode="auto">
          <a:xfrm>
            <a:off x="1255713" y="3232150"/>
            <a:ext cx="1981200" cy="519112"/>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chemeClr val="accent2">
                    <a:lumMod val="75000"/>
                  </a:schemeClr>
                </a:solidFill>
                <a:effectLst>
                  <a:outerShdw blurRad="38100" dist="38100" dir="2700000" algn="tl">
                    <a:srgbClr val="000000"/>
                  </a:outerShdw>
                </a:effectLst>
                <a:latin typeface="Arial" charset="0"/>
              </a:rPr>
              <a:t>Man</a:t>
            </a:r>
          </a:p>
        </p:txBody>
      </p:sp>
      <p:sp>
        <p:nvSpPr>
          <p:cNvPr id="44051" name="AutoShape 24"/>
          <p:cNvSpPr>
            <a:spLocks noChangeArrowheads="1"/>
          </p:cNvSpPr>
          <p:nvPr/>
        </p:nvSpPr>
        <p:spPr bwMode="auto">
          <a:xfrm rot="10800000">
            <a:off x="6826250" y="2727325"/>
            <a:ext cx="1330325" cy="1728787"/>
          </a:xfrm>
          <a:prstGeom prst="moon">
            <a:avLst>
              <a:gd name="adj" fmla="val 87500"/>
            </a:avLst>
          </a:prstGeom>
          <a:solidFill>
            <a:schemeClr val="accent1">
              <a:lumMod val="60000"/>
              <a:lumOff val="40000"/>
            </a:schemeClr>
          </a:solidFill>
          <a:ln w="38100" algn="ctr">
            <a:solidFill>
              <a:srgbClr val="339966"/>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GB" sz="2400">
              <a:latin typeface="Arial" charset="0"/>
              <a:cs typeface="Arial" charset="0"/>
            </a:endParaRPr>
          </a:p>
        </p:txBody>
      </p:sp>
      <p:sp>
        <p:nvSpPr>
          <p:cNvPr id="124947" name="Text Box 19"/>
          <p:cNvSpPr txBox="1">
            <a:spLocks noChangeArrowheads="1"/>
          </p:cNvSpPr>
          <p:nvPr/>
        </p:nvSpPr>
        <p:spPr bwMode="auto">
          <a:xfrm>
            <a:off x="6904038" y="3287712"/>
            <a:ext cx="1651000" cy="519113"/>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chemeClr val="accent2">
                    <a:lumMod val="60000"/>
                    <a:lumOff val="40000"/>
                  </a:schemeClr>
                </a:solidFill>
                <a:effectLst>
                  <a:outerShdw blurRad="38100" dist="38100" dir="2700000" algn="tl">
                    <a:srgbClr val="000000"/>
                  </a:outerShdw>
                </a:effectLst>
                <a:latin typeface="Arial" charset="0"/>
              </a:rPr>
              <a:t>Woman</a:t>
            </a:r>
          </a:p>
        </p:txBody>
      </p:sp>
      <p:sp>
        <p:nvSpPr>
          <p:cNvPr id="23"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sanctity of sexual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dissolve">
                                      <p:cBhvr>
                                        <p:cTn id="7" dur="500"/>
                                        <p:tgtEl>
                                          <p:spTgt spid="1249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4934"/>
                                        </p:tgtEl>
                                        <p:attrNameLst>
                                          <p:attrName>style.visibility</p:attrName>
                                        </p:attrNameLst>
                                      </p:cBhvr>
                                      <p:to>
                                        <p:strVal val="visible"/>
                                      </p:to>
                                    </p:set>
                                    <p:animEffect transition="in" filter="dissolve">
                                      <p:cBhvr>
                                        <p:cTn id="10" dur="500"/>
                                        <p:tgtEl>
                                          <p:spTgt spid="124934"/>
                                        </p:tgtEl>
                                      </p:cBhvr>
                                    </p:animEffect>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24943"/>
                                        </p:tgtEl>
                                        <p:attrNameLst>
                                          <p:attrName>style.visibility</p:attrName>
                                        </p:attrNameLst>
                                      </p:cBhvr>
                                      <p:to>
                                        <p:strVal val="visible"/>
                                      </p:to>
                                    </p:set>
                                    <p:anim calcmode="lin" valueType="num">
                                      <p:cBhvr>
                                        <p:cTn id="14" dur="500" fill="hold"/>
                                        <p:tgtEl>
                                          <p:spTgt spid="124943"/>
                                        </p:tgtEl>
                                        <p:attrNameLst>
                                          <p:attrName>ppt_x</p:attrName>
                                        </p:attrNameLst>
                                      </p:cBhvr>
                                      <p:tavLst>
                                        <p:tav tm="0">
                                          <p:val>
                                            <p:strVal val="#ppt_x-#ppt_w/2"/>
                                          </p:val>
                                        </p:tav>
                                        <p:tav tm="100000">
                                          <p:val>
                                            <p:strVal val="#ppt_x"/>
                                          </p:val>
                                        </p:tav>
                                      </p:tavLst>
                                    </p:anim>
                                    <p:anim calcmode="lin" valueType="num">
                                      <p:cBhvr>
                                        <p:cTn id="15" dur="500" fill="hold"/>
                                        <p:tgtEl>
                                          <p:spTgt spid="124943"/>
                                        </p:tgtEl>
                                        <p:attrNameLst>
                                          <p:attrName>ppt_y</p:attrName>
                                        </p:attrNameLst>
                                      </p:cBhvr>
                                      <p:tavLst>
                                        <p:tav tm="0">
                                          <p:val>
                                            <p:strVal val="#ppt_y"/>
                                          </p:val>
                                        </p:tav>
                                        <p:tav tm="100000">
                                          <p:val>
                                            <p:strVal val="#ppt_y"/>
                                          </p:val>
                                        </p:tav>
                                      </p:tavLst>
                                    </p:anim>
                                    <p:anim calcmode="lin" valueType="num">
                                      <p:cBhvr>
                                        <p:cTn id="16" dur="500" fill="hold"/>
                                        <p:tgtEl>
                                          <p:spTgt spid="124943"/>
                                        </p:tgtEl>
                                        <p:attrNameLst>
                                          <p:attrName>ppt_w</p:attrName>
                                        </p:attrNameLst>
                                      </p:cBhvr>
                                      <p:tavLst>
                                        <p:tav tm="0">
                                          <p:val>
                                            <p:fltVal val="0"/>
                                          </p:val>
                                        </p:tav>
                                        <p:tav tm="100000">
                                          <p:val>
                                            <p:strVal val="#ppt_w"/>
                                          </p:val>
                                        </p:tav>
                                      </p:tavLst>
                                    </p:anim>
                                    <p:anim calcmode="lin" valueType="num">
                                      <p:cBhvr>
                                        <p:cTn id="17" dur="500" fill="hold"/>
                                        <p:tgtEl>
                                          <p:spTgt spid="124943"/>
                                        </p:tgtEl>
                                        <p:attrNameLst>
                                          <p:attrName>ppt_h</p:attrName>
                                        </p:attrNameLst>
                                      </p:cBhvr>
                                      <p:tavLst>
                                        <p:tav tm="0">
                                          <p:val>
                                            <p:strVal val="#ppt_h"/>
                                          </p:val>
                                        </p:tav>
                                        <p:tav tm="100000">
                                          <p:val>
                                            <p:strVal val="#ppt_h"/>
                                          </p:val>
                                        </p:tav>
                                      </p:tavLst>
                                    </p:anim>
                                  </p:childTnLst>
                                </p:cTn>
                              </p:par>
                              <p:par>
                                <p:cTn id="18" presetID="9" presetClass="entr" presetSubtype="0" fill="hold" grpId="0" nodeType="withEffect">
                                  <p:stCondLst>
                                    <p:cond delay="0"/>
                                  </p:stCondLst>
                                  <p:childTnLst>
                                    <p:set>
                                      <p:cBhvr>
                                        <p:cTn id="19" dur="1" fill="hold">
                                          <p:stCondLst>
                                            <p:cond delay="0"/>
                                          </p:stCondLst>
                                        </p:cTn>
                                        <p:tgtEl>
                                          <p:spTgt spid="124935"/>
                                        </p:tgtEl>
                                        <p:attrNameLst>
                                          <p:attrName>style.visibility</p:attrName>
                                        </p:attrNameLst>
                                      </p:cBhvr>
                                      <p:to>
                                        <p:strVal val="visible"/>
                                      </p:to>
                                    </p:set>
                                    <p:animEffect transition="in" filter="dissolve">
                                      <p:cBhvr>
                                        <p:cTn id="20" dur="500"/>
                                        <p:tgtEl>
                                          <p:spTgt spid="124935"/>
                                        </p:tgtEl>
                                      </p:cBhvr>
                                    </p:animEffect>
                                  </p:childTnLst>
                                </p:cTn>
                              </p:par>
                            </p:childTnLst>
                          </p:cTn>
                        </p:par>
                        <p:par>
                          <p:cTn id="21" fill="hold">
                            <p:stCondLst>
                              <p:cond delay="1000"/>
                            </p:stCondLst>
                            <p:childTnLst>
                              <p:par>
                                <p:cTn id="22" presetID="17" presetClass="entr" presetSubtype="2" fill="hold" grpId="0" nodeType="afterEffect">
                                  <p:stCondLst>
                                    <p:cond delay="0"/>
                                  </p:stCondLst>
                                  <p:childTnLst>
                                    <p:set>
                                      <p:cBhvr>
                                        <p:cTn id="23" dur="1" fill="hold">
                                          <p:stCondLst>
                                            <p:cond delay="0"/>
                                          </p:stCondLst>
                                        </p:cTn>
                                        <p:tgtEl>
                                          <p:spTgt spid="124941"/>
                                        </p:tgtEl>
                                        <p:attrNameLst>
                                          <p:attrName>style.visibility</p:attrName>
                                        </p:attrNameLst>
                                      </p:cBhvr>
                                      <p:to>
                                        <p:strVal val="visible"/>
                                      </p:to>
                                    </p:set>
                                    <p:anim calcmode="lin" valueType="num">
                                      <p:cBhvr>
                                        <p:cTn id="24" dur="500" fill="hold"/>
                                        <p:tgtEl>
                                          <p:spTgt spid="124941"/>
                                        </p:tgtEl>
                                        <p:attrNameLst>
                                          <p:attrName>ppt_x</p:attrName>
                                        </p:attrNameLst>
                                      </p:cBhvr>
                                      <p:tavLst>
                                        <p:tav tm="0">
                                          <p:val>
                                            <p:strVal val="#ppt_x+#ppt_w/2"/>
                                          </p:val>
                                        </p:tav>
                                        <p:tav tm="100000">
                                          <p:val>
                                            <p:strVal val="#ppt_x"/>
                                          </p:val>
                                        </p:tav>
                                      </p:tavLst>
                                    </p:anim>
                                    <p:anim calcmode="lin" valueType="num">
                                      <p:cBhvr>
                                        <p:cTn id="25" dur="500" fill="hold"/>
                                        <p:tgtEl>
                                          <p:spTgt spid="124941"/>
                                        </p:tgtEl>
                                        <p:attrNameLst>
                                          <p:attrName>ppt_y</p:attrName>
                                        </p:attrNameLst>
                                      </p:cBhvr>
                                      <p:tavLst>
                                        <p:tav tm="0">
                                          <p:val>
                                            <p:strVal val="#ppt_y"/>
                                          </p:val>
                                        </p:tav>
                                        <p:tav tm="100000">
                                          <p:val>
                                            <p:strVal val="#ppt_y"/>
                                          </p:val>
                                        </p:tav>
                                      </p:tavLst>
                                    </p:anim>
                                    <p:anim calcmode="lin" valueType="num">
                                      <p:cBhvr>
                                        <p:cTn id="26" dur="500" fill="hold"/>
                                        <p:tgtEl>
                                          <p:spTgt spid="124941"/>
                                        </p:tgtEl>
                                        <p:attrNameLst>
                                          <p:attrName>ppt_w</p:attrName>
                                        </p:attrNameLst>
                                      </p:cBhvr>
                                      <p:tavLst>
                                        <p:tav tm="0">
                                          <p:val>
                                            <p:fltVal val="0"/>
                                          </p:val>
                                        </p:tav>
                                        <p:tav tm="100000">
                                          <p:val>
                                            <p:strVal val="#ppt_w"/>
                                          </p:val>
                                        </p:tav>
                                      </p:tavLst>
                                    </p:anim>
                                    <p:anim calcmode="lin" valueType="num">
                                      <p:cBhvr>
                                        <p:cTn id="27" dur="500" fill="hold"/>
                                        <p:tgtEl>
                                          <p:spTgt spid="124941"/>
                                        </p:tgtEl>
                                        <p:attrNameLst>
                                          <p:attrName>ppt_h</p:attrName>
                                        </p:attrNameLst>
                                      </p:cBhvr>
                                      <p:tavLst>
                                        <p:tav tm="0">
                                          <p:val>
                                            <p:strVal val="#ppt_h"/>
                                          </p:val>
                                        </p:tav>
                                        <p:tav tm="100000">
                                          <p:val>
                                            <p:strVal val="#ppt_h"/>
                                          </p:val>
                                        </p:tav>
                                      </p:tavLst>
                                    </p:anim>
                                  </p:childTnLst>
                                </p:cTn>
                              </p:par>
                            </p:childTnLst>
                          </p:cTn>
                        </p:par>
                        <p:par>
                          <p:cTn id="28" fill="hold">
                            <p:stCondLst>
                              <p:cond delay="1500"/>
                            </p:stCondLst>
                            <p:childTnLst>
                              <p:par>
                                <p:cTn id="29" presetID="17" presetClass="entr" presetSubtype="1" fill="hold" grpId="0" nodeType="afterEffect">
                                  <p:stCondLst>
                                    <p:cond delay="0"/>
                                  </p:stCondLst>
                                  <p:childTnLst>
                                    <p:set>
                                      <p:cBhvr>
                                        <p:cTn id="30" dur="1" fill="hold">
                                          <p:stCondLst>
                                            <p:cond delay="0"/>
                                          </p:stCondLst>
                                        </p:cTn>
                                        <p:tgtEl>
                                          <p:spTgt spid="124942"/>
                                        </p:tgtEl>
                                        <p:attrNameLst>
                                          <p:attrName>style.visibility</p:attrName>
                                        </p:attrNameLst>
                                      </p:cBhvr>
                                      <p:to>
                                        <p:strVal val="visible"/>
                                      </p:to>
                                    </p:set>
                                    <p:anim calcmode="lin" valueType="num">
                                      <p:cBhvr>
                                        <p:cTn id="31" dur="500" fill="hold"/>
                                        <p:tgtEl>
                                          <p:spTgt spid="124942"/>
                                        </p:tgtEl>
                                        <p:attrNameLst>
                                          <p:attrName>ppt_x</p:attrName>
                                        </p:attrNameLst>
                                      </p:cBhvr>
                                      <p:tavLst>
                                        <p:tav tm="0">
                                          <p:val>
                                            <p:strVal val="#ppt_x"/>
                                          </p:val>
                                        </p:tav>
                                        <p:tav tm="100000">
                                          <p:val>
                                            <p:strVal val="#ppt_x"/>
                                          </p:val>
                                        </p:tav>
                                      </p:tavLst>
                                    </p:anim>
                                    <p:anim calcmode="lin" valueType="num">
                                      <p:cBhvr>
                                        <p:cTn id="32" dur="500" fill="hold"/>
                                        <p:tgtEl>
                                          <p:spTgt spid="124942"/>
                                        </p:tgtEl>
                                        <p:attrNameLst>
                                          <p:attrName>ppt_y</p:attrName>
                                        </p:attrNameLst>
                                      </p:cBhvr>
                                      <p:tavLst>
                                        <p:tav tm="0">
                                          <p:val>
                                            <p:strVal val="#ppt_y-#ppt_h/2"/>
                                          </p:val>
                                        </p:tav>
                                        <p:tav tm="100000">
                                          <p:val>
                                            <p:strVal val="#ppt_y"/>
                                          </p:val>
                                        </p:tav>
                                      </p:tavLst>
                                    </p:anim>
                                    <p:anim calcmode="lin" valueType="num">
                                      <p:cBhvr>
                                        <p:cTn id="33" dur="500" fill="hold"/>
                                        <p:tgtEl>
                                          <p:spTgt spid="124942"/>
                                        </p:tgtEl>
                                        <p:attrNameLst>
                                          <p:attrName>ppt_w</p:attrName>
                                        </p:attrNameLst>
                                      </p:cBhvr>
                                      <p:tavLst>
                                        <p:tav tm="0">
                                          <p:val>
                                            <p:strVal val="#ppt_w"/>
                                          </p:val>
                                        </p:tav>
                                        <p:tav tm="100000">
                                          <p:val>
                                            <p:strVal val="#ppt_w"/>
                                          </p:val>
                                        </p:tav>
                                      </p:tavLst>
                                    </p:anim>
                                    <p:anim calcmode="lin" valueType="num">
                                      <p:cBhvr>
                                        <p:cTn id="34" dur="500" fill="hold"/>
                                        <p:tgtEl>
                                          <p:spTgt spid="124942"/>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24940"/>
                                        </p:tgtEl>
                                        <p:attrNameLst>
                                          <p:attrName>style.visibility</p:attrName>
                                        </p:attrNameLst>
                                      </p:cBhvr>
                                      <p:to>
                                        <p:strVal val="visible"/>
                                      </p:to>
                                    </p:set>
                                    <p:anim calcmode="lin" valueType="num">
                                      <p:cBhvr>
                                        <p:cTn id="38" dur="500" fill="hold"/>
                                        <p:tgtEl>
                                          <p:spTgt spid="124940"/>
                                        </p:tgtEl>
                                        <p:attrNameLst>
                                          <p:attrName>ppt_w</p:attrName>
                                        </p:attrNameLst>
                                      </p:cBhvr>
                                      <p:tavLst>
                                        <p:tav tm="0">
                                          <p:val>
                                            <p:fltVal val="0"/>
                                          </p:val>
                                        </p:tav>
                                        <p:tav tm="100000">
                                          <p:val>
                                            <p:strVal val="#ppt_w"/>
                                          </p:val>
                                        </p:tav>
                                      </p:tavLst>
                                    </p:anim>
                                    <p:anim calcmode="lin" valueType="num">
                                      <p:cBhvr>
                                        <p:cTn id="39" dur="500" fill="hold"/>
                                        <p:tgtEl>
                                          <p:spTgt spid="124940"/>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24944"/>
                                        </p:tgtEl>
                                        <p:attrNameLst>
                                          <p:attrName>style.visibility</p:attrName>
                                        </p:attrNameLst>
                                      </p:cBhvr>
                                      <p:to>
                                        <p:strVal val="visible"/>
                                      </p:to>
                                    </p:set>
                                    <p:animEffect transition="in" filter="barn(outVertical)">
                                      <p:cBhvr>
                                        <p:cTn id="44" dur="1000"/>
                                        <p:tgtEl>
                                          <p:spTgt spid="124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7" grpId="0"/>
      <p:bldP spid="124940" grpId="0" animBg="1"/>
      <p:bldP spid="124941" grpId="0" animBg="1"/>
      <p:bldP spid="124942" grpId="0" animBg="1"/>
      <p:bldP spid="124943" grpId="0" animBg="1"/>
      <p:bldP spid="124944"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3"/>
          <p:cNvSpPr>
            <a:spLocks noGrp="1"/>
          </p:cNvSpPr>
          <p:nvPr>
            <p:ph type="subTitle" idx="1"/>
          </p:nvPr>
        </p:nvSpPr>
        <p:spPr>
          <a:xfrm>
            <a:off x="0" y="3581400"/>
            <a:ext cx="9906000" cy="1966913"/>
          </a:xfrm>
        </p:spPr>
        <p:txBody>
          <a:bodyPr>
            <a:normAutofit/>
          </a:bodyPr>
          <a:lstStyle/>
          <a:p>
            <a:pPr eaLnBrk="1" hangingPunct="1">
              <a:spcBef>
                <a:spcPct val="0"/>
              </a:spcBef>
            </a:pPr>
            <a:r>
              <a:rPr lang="en-GB" sz="4000" dirty="0" smtClean="0"/>
              <a:t>Harmony between people and nature</a:t>
            </a:r>
          </a:p>
          <a:p>
            <a:pPr eaLnBrk="1" hangingPunct="1">
              <a:spcBef>
                <a:spcPct val="0"/>
              </a:spcBef>
            </a:pPr>
            <a:r>
              <a:rPr lang="en-GB" sz="4000" dirty="0" smtClean="0"/>
              <a:t>Responsible Stewardship </a:t>
            </a:r>
          </a:p>
          <a:p>
            <a:pPr eaLnBrk="1" hangingPunct="1">
              <a:spcBef>
                <a:spcPct val="0"/>
              </a:spcBef>
            </a:pPr>
            <a:r>
              <a:rPr lang="en-GB" sz="4000" dirty="0" smtClean="0"/>
              <a:t>True Parents, Teachers and Owners</a:t>
            </a:r>
          </a:p>
        </p:txBody>
      </p:sp>
      <p:sp>
        <p:nvSpPr>
          <p:cNvPr id="4" name="Title 4"/>
          <p:cNvSpPr txBox="1">
            <a:spLocks/>
          </p:cNvSpPr>
          <p:nvPr/>
        </p:nvSpPr>
        <p:spPr>
          <a:xfrm>
            <a:off x="742950" y="1885949"/>
            <a:ext cx="8420100" cy="933451"/>
          </a:xfrm>
          <a:prstGeom prst="rect">
            <a:avLst/>
          </a:prstGeom>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contourClr>
                <a:srgbClr val="FFFFFF"/>
              </a:contourClr>
            </a:sp3d>
          </a:bodyPr>
          <a:lstStyle/>
          <a:p>
            <a:pPr algn="ctr" fontAlgn="auto">
              <a:spcBef>
                <a:spcPts val="0"/>
              </a:spcBef>
              <a:spcAft>
                <a:spcPts val="0"/>
              </a:spcAft>
              <a:defRPr/>
            </a:pPr>
            <a:r>
              <a:rPr lang="en-GB" sz="5800" b="1" dirty="0" smtClean="0">
                <a:ln w="9525">
                  <a:noFill/>
                </a:ln>
                <a:solidFill>
                  <a:schemeClr val="bg2">
                    <a:lumMod val="10000"/>
                  </a:schemeClr>
                </a:solidFill>
                <a:latin typeface="+mj-lt"/>
                <a:ea typeface="+mj-lt"/>
                <a:cs typeface="+mj-lt"/>
              </a:rPr>
              <a:t>Universal Peace</a:t>
            </a:r>
            <a:endParaRPr lang="en-GB" sz="5800" b="1" dirty="0">
              <a:ln w="9525">
                <a:noFill/>
              </a:ln>
              <a:solidFill>
                <a:schemeClr val="bg2">
                  <a:lumMod val="10000"/>
                </a:schemeClr>
              </a:solidFill>
              <a:latin typeface="+mj-lt"/>
              <a:ea typeface="+mj-lt"/>
              <a:cs typeface="+mj-lt"/>
            </a:endParaRPr>
          </a:p>
        </p:txBody>
      </p:sp>
      <p:cxnSp>
        <p:nvCxnSpPr>
          <p:cNvPr id="6" name="Gerade Verbindung 5"/>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Text Box 73"/>
          <p:cNvSpPr txBox="1">
            <a:spLocks noChangeArrowheads="1"/>
          </p:cNvSpPr>
          <p:nvPr/>
        </p:nvSpPr>
        <p:spPr bwMode="auto">
          <a:xfrm>
            <a:off x="914399" y="5029201"/>
            <a:ext cx="4419600" cy="830997"/>
          </a:xfrm>
          <a:prstGeom prst="rect">
            <a:avLst/>
          </a:prstGeom>
          <a:noFill/>
          <a:ln w="9525">
            <a:noFill/>
            <a:miter lim="800000"/>
            <a:headEnd/>
            <a:tailEnd/>
          </a:ln>
        </p:spPr>
        <p:txBody>
          <a:bodyPr wrap="square">
            <a:spAutoFit/>
          </a:bodyPr>
          <a:lstStyle/>
          <a:p>
            <a:pPr algn="ctr" eaLnBrk="0" hangingPunct="0">
              <a:defRPr/>
            </a:pPr>
            <a:r>
              <a:rPr lang="en-GB" sz="2400" b="1" dirty="0">
                <a:solidFill>
                  <a:schemeClr val="bg2">
                    <a:lumMod val="10000"/>
                  </a:schemeClr>
                </a:solidFill>
                <a:latin typeface="+mj-lt"/>
              </a:rPr>
              <a:t>True Ownership,</a:t>
            </a:r>
          </a:p>
          <a:p>
            <a:pPr algn="ctr" eaLnBrk="0" hangingPunct="0">
              <a:defRPr/>
            </a:pPr>
            <a:r>
              <a:rPr lang="en-GB" sz="2400" b="1" dirty="0">
                <a:solidFill>
                  <a:schemeClr val="bg2">
                    <a:lumMod val="10000"/>
                  </a:schemeClr>
                </a:solidFill>
                <a:latin typeface="+mj-lt"/>
              </a:rPr>
              <a:t>Responsible Stewardship</a:t>
            </a:r>
          </a:p>
        </p:txBody>
      </p:sp>
      <p:sp>
        <p:nvSpPr>
          <p:cNvPr id="18" name="AutoShape 2"/>
          <p:cNvSpPr>
            <a:spLocks noChangeAspect="1" noChangeArrowheads="1"/>
          </p:cNvSpPr>
          <p:nvPr/>
        </p:nvSpPr>
        <p:spPr bwMode="auto">
          <a:xfrm>
            <a:off x="2259013" y="2286001"/>
            <a:ext cx="1663576" cy="1535060"/>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19" name="Oval 3">
            <a:hlinkClick r:id="rId3" action="ppaction://hlinkpres?slideindex=1&amp;slidetitle="/>
          </p:cNvPr>
          <p:cNvSpPr>
            <a:spLocks noChangeAspect="1" noChangeArrowheads="1"/>
          </p:cNvSpPr>
          <p:nvPr/>
        </p:nvSpPr>
        <p:spPr bwMode="auto">
          <a:xfrm>
            <a:off x="533400" y="2514600"/>
            <a:ext cx="1813512" cy="1005286"/>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People</a:t>
            </a:r>
          </a:p>
        </p:txBody>
      </p:sp>
      <p:sp>
        <p:nvSpPr>
          <p:cNvPr id="20" name="Oval 4">
            <a:hlinkClick r:id="rId3" action="ppaction://hlinkpres?slideindex=1&amp;slidetitle="/>
          </p:cNvPr>
          <p:cNvSpPr>
            <a:spLocks noChangeAspect="1" noChangeArrowheads="1"/>
          </p:cNvSpPr>
          <p:nvPr/>
        </p:nvSpPr>
        <p:spPr bwMode="auto">
          <a:xfrm>
            <a:off x="3886200" y="2514600"/>
            <a:ext cx="1981192" cy="1096675"/>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2800" b="1" dirty="0" smtClean="0">
                <a:solidFill>
                  <a:srgbClr val="FFFFCC"/>
                </a:solidFill>
                <a:effectLst>
                  <a:outerShdw blurRad="38100" dist="38100" dir="2700000" algn="tl">
                    <a:srgbClr val="000000">
                      <a:alpha val="43137"/>
                    </a:srgbClr>
                  </a:outerShdw>
                </a:effectLst>
                <a:latin typeface="+mj-lt"/>
              </a:rPr>
              <a:t>  </a:t>
            </a:r>
            <a:r>
              <a:rPr lang="en-GB" sz="2300" b="1" dirty="0" smtClean="0">
                <a:solidFill>
                  <a:srgbClr val="FFFFCC"/>
                </a:solidFill>
                <a:effectLst>
                  <a:outerShdw blurRad="38100" dist="38100" dir="2700000" algn="tl">
                    <a:srgbClr val="000000">
                      <a:alpha val="43137"/>
                    </a:srgbClr>
                  </a:outerShdw>
                </a:effectLst>
                <a:latin typeface="+mj-lt"/>
              </a:rPr>
              <a:t>Natural World  </a:t>
            </a:r>
            <a:endParaRPr lang="en-GB" sz="2300" b="1" dirty="0">
              <a:solidFill>
                <a:srgbClr val="FFFFCC"/>
              </a:solidFill>
              <a:effectLst>
                <a:outerShdw blurRad="38100" dist="38100" dir="2700000" algn="tl">
                  <a:srgbClr val="000000">
                    <a:alpha val="43137"/>
                  </a:srgbClr>
                </a:outerShdw>
              </a:effectLst>
              <a:latin typeface="+mj-lt"/>
            </a:endParaRPr>
          </a:p>
        </p:txBody>
      </p:sp>
      <p:sp>
        <p:nvSpPr>
          <p:cNvPr id="21" name="Oval 5">
            <a:hlinkClick r:id="rId3" action="ppaction://hlinkpres?slideindex=1&amp;slidetitle="/>
          </p:cNvPr>
          <p:cNvSpPr>
            <a:spLocks noChangeAspect="1" noChangeArrowheads="1"/>
          </p:cNvSpPr>
          <p:nvPr/>
        </p:nvSpPr>
        <p:spPr bwMode="auto">
          <a:xfrm>
            <a:off x="2209800" y="1524000"/>
            <a:ext cx="1813512" cy="891048"/>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23" name="Oval 11">
            <a:hlinkClick r:id="rId3"/>
          </p:cNvPr>
          <p:cNvSpPr>
            <a:spLocks noChangeAspect="1" noChangeArrowheads="1"/>
          </p:cNvSpPr>
          <p:nvPr/>
        </p:nvSpPr>
        <p:spPr bwMode="auto">
          <a:xfrm>
            <a:off x="1828800" y="3733800"/>
            <a:ext cx="2611293" cy="108564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ffectLst>
                <a:outerShdw blurRad="38100" dist="38100" dir="2700000" algn="tl">
                  <a:srgbClr val="000000">
                    <a:alpha val="43137"/>
                  </a:srgbClr>
                </a:outerShdw>
              </a:effectLst>
            </a:endParaRPr>
          </a:p>
        </p:txBody>
      </p:sp>
      <p:sp>
        <p:nvSpPr>
          <p:cNvPr id="24" name="Text Box 12"/>
          <p:cNvSpPr txBox="1">
            <a:spLocks noChangeArrowheads="1"/>
          </p:cNvSpPr>
          <p:nvPr/>
        </p:nvSpPr>
        <p:spPr bwMode="auto">
          <a:xfrm>
            <a:off x="1849294" y="3862110"/>
            <a:ext cx="2590800" cy="738664"/>
          </a:xfrm>
          <a:prstGeom prst="rect">
            <a:avLst/>
          </a:prstGeom>
          <a:noFill/>
          <a:ln w="9525">
            <a:noFill/>
            <a:miter lim="800000"/>
            <a:headEnd/>
            <a:tailEnd/>
          </a:ln>
        </p:spPr>
        <p:txBody>
          <a:bodyPr wrap="square">
            <a:spAutoFit/>
          </a:bodyPr>
          <a:lstStyle/>
          <a:p>
            <a:pPr algn="ctr" eaLnBrk="0" hangingPunct="0">
              <a:lnSpc>
                <a:spcPct val="70000"/>
              </a:lnSpc>
              <a:defRPr/>
            </a:pPr>
            <a:r>
              <a:rPr lang="en-GB" sz="3000" b="1" dirty="0" smtClean="0">
                <a:solidFill>
                  <a:srgbClr val="333399"/>
                </a:solidFill>
                <a:effectLst>
                  <a:outerShdw blurRad="38100" dist="38100" dir="2700000" algn="tl">
                    <a:srgbClr val="000000">
                      <a:alpha val="43137"/>
                    </a:srgbClr>
                  </a:outerShdw>
                </a:effectLst>
                <a:latin typeface="+mj-lt"/>
              </a:rPr>
              <a:t>Harmony</a:t>
            </a:r>
          </a:p>
          <a:p>
            <a:pPr algn="ctr" eaLnBrk="0" hangingPunct="0">
              <a:lnSpc>
                <a:spcPct val="70000"/>
              </a:lnSpc>
              <a:defRPr/>
            </a:pPr>
            <a:r>
              <a:rPr lang="en-GB" sz="3000" b="1" dirty="0" smtClean="0">
                <a:solidFill>
                  <a:srgbClr val="333399"/>
                </a:solidFill>
                <a:effectLst>
                  <a:outerShdw blurRad="38100" dist="38100" dir="2700000" algn="tl">
                    <a:srgbClr val="000000">
                      <a:alpha val="43137"/>
                    </a:srgbClr>
                  </a:outerShdw>
                </a:effectLst>
                <a:latin typeface="+mj-lt"/>
              </a:rPr>
              <a:t>People/nature</a:t>
            </a:r>
            <a:endParaRPr lang="en-GB" sz="3000" b="1" dirty="0">
              <a:solidFill>
                <a:srgbClr val="333399"/>
              </a:solidFill>
              <a:effectLst>
                <a:outerShdw blurRad="38100" dist="38100" dir="2700000" algn="tl">
                  <a:srgbClr val="000000">
                    <a:alpha val="43137"/>
                  </a:srgbClr>
                </a:outerShdw>
              </a:effectLst>
              <a:latin typeface="+mj-lt"/>
            </a:endParaRPr>
          </a:p>
        </p:txBody>
      </p:sp>
      <p:sp>
        <p:nvSpPr>
          <p:cNvPr id="16394" name="Oval 13"/>
          <p:cNvSpPr>
            <a:spLocks noChangeArrowheads="1"/>
          </p:cNvSpPr>
          <p:nvPr/>
        </p:nvSpPr>
        <p:spPr bwMode="auto">
          <a:xfrm>
            <a:off x="2895599" y="2974975"/>
            <a:ext cx="486935" cy="147067"/>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14"/>
          <p:cNvGrpSpPr>
            <a:grpSpLocks/>
          </p:cNvGrpSpPr>
          <p:nvPr/>
        </p:nvGrpSpPr>
        <p:grpSpPr bwMode="auto">
          <a:xfrm rot="5400000">
            <a:off x="2782106" y="2292717"/>
            <a:ext cx="624926" cy="1468743"/>
            <a:chOff x="2016" y="1823"/>
            <a:chExt cx="910" cy="899"/>
          </a:xfrm>
          <a:effectLst>
            <a:outerShdw blurRad="50800" dist="38100" dir="2700000" algn="tl" rotWithShape="0">
              <a:prstClr val="black">
                <a:alpha val="40000"/>
              </a:prstClr>
            </a:outerShdw>
          </a:effectLst>
        </p:grpSpPr>
        <p:sp>
          <p:nvSpPr>
            <p:cNvPr id="27" name="Freeform 15"/>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sp>
          <p:nvSpPr>
            <p:cNvPr id="28" name="Freeform 16"/>
            <p:cNvSpPr>
              <a:spLocks/>
            </p:cNvSpPr>
            <p:nvPr/>
          </p:nvSpPr>
          <p:spPr bwMode="auto">
            <a:xfrm>
              <a:off x="2723" y="1823"/>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grpSp>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smtClean="0">
                <a:solidFill>
                  <a:schemeClr val="bg2">
                    <a:lumMod val="10000"/>
                  </a:schemeClr>
                </a:solidFill>
                <a:latin typeface="+mj-lt"/>
                <a:ea typeface="+mj-lt"/>
                <a:cs typeface="+mj-lt"/>
              </a:rPr>
              <a:t>Universal Peace – harmony with nature </a:t>
            </a:r>
            <a:endParaRPr lang="en-GB" sz="3800" b="1" dirty="0">
              <a:solidFill>
                <a:schemeClr val="bg2">
                  <a:lumMod val="10000"/>
                </a:schemeClr>
              </a:solidFill>
              <a:latin typeface="+mj-lt"/>
              <a:ea typeface="+mj-lt"/>
              <a:cs typeface="+mj-lt"/>
            </a:endParaRPr>
          </a:p>
        </p:txBody>
      </p:sp>
      <p:pic>
        <p:nvPicPr>
          <p:cNvPr id="17" name="Picture 23" descr="Simply landscape.jpg"/>
          <p:cNvPicPr>
            <a:picLocks noChangeAspect="1"/>
          </p:cNvPicPr>
          <p:nvPr/>
        </p:nvPicPr>
        <p:blipFill>
          <a:blip r:embed="rId4" cstate="print"/>
          <a:srcRect/>
          <a:stretch>
            <a:fillRect/>
          </a:stretch>
        </p:blipFill>
        <p:spPr bwMode="auto">
          <a:xfrm>
            <a:off x="5981700" y="1533525"/>
            <a:ext cx="3467100" cy="2047875"/>
          </a:xfrm>
          <a:prstGeom prst="rect">
            <a:avLst/>
          </a:prstGeom>
          <a:ln>
            <a:solidFill>
              <a:schemeClr val="bg1"/>
            </a:solidFill>
          </a:ln>
          <a:effectLst>
            <a:outerShdw blurRad="190500" algn="tl" rotWithShape="0">
              <a:srgbClr val="000000">
                <a:alpha val="70000"/>
              </a:srgbClr>
            </a:outerShdw>
          </a:effectLst>
        </p:spPr>
      </p:pic>
      <p:sp>
        <p:nvSpPr>
          <p:cNvPr id="26" name="Text Box 22"/>
          <p:cNvSpPr txBox="1">
            <a:spLocks noChangeArrowheads="1"/>
          </p:cNvSpPr>
          <p:nvPr/>
        </p:nvSpPr>
        <p:spPr bwMode="auto">
          <a:xfrm>
            <a:off x="5943600" y="3651409"/>
            <a:ext cx="3657600" cy="2215991"/>
          </a:xfrm>
          <a:prstGeom prst="rect">
            <a:avLst/>
          </a:prstGeom>
          <a:noFill/>
          <a:ln w="76200">
            <a:noFill/>
            <a:miter lim="800000"/>
            <a:headEnd/>
            <a:tailEnd/>
          </a:ln>
          <a:effectLst>
            <a:outerShdw blurRad="50800" dist="38100" dir="2700000" algn="tl" rotWithShape="0">
              <a:prstClr val="black">
                <a:alpha val="40000"/>
              </a:prstClr>
            </a:outerShdw>
          </a:effectLst>
        </p:spPr>
        <p:txBody>
          <a:bodyPr wrap="square">
            <a:spAutoFit/>
          </a:bodyPr>
          <a:lstStyle/>
          <a:p>
            <a:pPr marL="179388" indent="-179388" eaLnBrk="1" hangingPunct="1">
              <a:buFont typeface="Arial" pitchFamily="34" charset="0"/>
              <a:buChar char="•"/>
            </a:pPr>
            <a:r>
              <a:rPr lang="en-US" sz="2300" b="1" dirty="0" smtClean="0">
                <a:solidFill>
                  <a:schemeClr val="bg2">
                    <a:lumMod val="10000"/>
                  </a:schemeClr>
                </a:solidFill>
                <a:latin typeface="+mj-lt"/>
                <a:ea typeface="MS Mincho" pitchFamily="49" charset="-128"/>
                <a:cs typeface="Arial" pitchFamily="34" charset="0"/>
              </a:rPr>
              <a:t>Dominion </a:t>
            </a:r>
            <a:r>
              <a:rPr lang="en-US" sz="2300" b="1" dirty="0">
                <a:solidFill>
                  <a:schemeClr val="bg2">
                    <a:lumMod val="10000"/>
                  </a:schemeClr>
                </a:solidFill>
                <a:latin typeface="+mj-lt"/>
                <a:ea typeface="MS Mincho" pitchFamily="49" charset="-128"/>
                <a:cs typeface="Arial" pitchFamily="34" charset="0"/>
              </a:rPr>
              <a:t>through love</a:t>
            </a:r>
          </a:p>
          <a:p>
            <a:pPr marL="179388" indent="-179388" eaLnBrk="1" hangingPunct="1">
              <a:buFont typeface="Arial" pitchFamily="34" charset="0"/>
              <a:buChar char="•"/>
            </a:pPr>
            <a:r>
              <a:rPr lang="en-US" sz="2300" b="1" dirty="0" smtClean="0">
                <a:solidFill>
                  <a:schemeClr val="bg2">
                    <a:lumMod val="10000"/>
                  </a:schemeClr>
                </a:solidFill>
                <a:latin typeface="+mj-lt"/>
                <a:ea typeface="MS Mincho" pitchFamily="49" charset="-128"/>
                <a:cs typeface="Arial" pitchFamily="34" charset="0"/>
              </a:rPr>
              <a:t>Care for the environment</a:t>
            </a:r>
            <a:endParaRPr lang="en-US" sz="2300" b="1" dirty="0">
              <a:solidFill>
                <a:schemeClr val="bg2">
                  <a:lumMod val="10000"/>
                </a:schemeClr>
              </a:solidFill>
              <a:latin typeface="+mj-lt"/>
              <a:ea typeface="MS Mincho" pitchFamily="49" charset="-128"/>
              <a:cs typeface="Arial" pitchFamily="34" charset="0"/>
            </a:endParaRPr>
          </a:p>
          <a:p>
            <a:pPr marL="179388" indent="-179388" eaLnBrk="1" hangingPunct="1">
              <a:buFont typeface="Arial" pitchFamily="34" charset="0"/>
              <a:buChar char="•"/>
            </a:pPr>
            <a:r>
              <a:rPr lang="en-US" sz="2300" b="1" dirty="0" smtClean="0">
                <a:solidFill>
                  <a:schemeClr val="bg2">
                    <a:lumMod val="10000"/>
                  </a:schemeClr>
                </a:solidFill>
                <a:latin typeface="+mj-lt"/>
                <a:ea typeface="MS Mincho" pitchFamily="49" charset="-128"/>
                <a:cs typeface="Arial" pitchFamily="34" charset="0"/>
              </a:rPr>
              <a:t>Material prosperity for all </a:t>
            </a:r>
          </a:p>
          <a:p>
            <a:pPr marL="179388" indent="-179388" eaLnBrk="1" hangingPunct="1">
              <a:buFont typeface="Arial" pitchFamily="34" charset="0"/>
              <a:buChar char="•"/>
            </a:pPr>
            <a:r>
              <a:rPr lang="en-US" altLang="ko-KR" sz="2300" b="1" dirty="0" smtClean="0">
                <a:solidFill>
                  <a:schemeClr val="bg2">
                    <a:lumMod val="10000"/>
                  </a:schemeClr>
                </a:solidFill>
                <a:latin typeface="+mj-lt"/>
                <a:ea typeface="굴림" pitchFamily="34" charset="-127"/>
                <a:cs typeface="Arial" pitchFamily="34" charset="0"/>
              </a:rPr>
              <a:t>Science and technology     benefit human beings and     the natural world</a:t>
            </a:r>
            <a:endParaRPr lang="en-US" sz="2300" b="1" dirty="0">
              <a:solidFill>
                <a:schemeClr val="bg2">
                  <a:lumMod val="10000"/>
                </a:schemeClr>
              </a:solidFill>
              <a:latin typeface="+mj-lt"/>
              <a:ea typeface="MS Mincho" pitchFamily="49"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My Documents\tom\limi.tif"/>
          <p:cNvPicPr>
            <a:picLocks noChangeAspect="1" noChangeArrowheads="1"/>
          </p:cNvPicPr>
          <p:nvPr/>
        </p:nvPicPr>
        <p:blipFill>
          <a:blip r:embed="rId3" cstate="email"/>
          <a:srcRect/>
          <a:stretch>
            <a:fillRect/>
          </a:stretch>
        </p:blipFill>
        <p:spPr bwMode="auto">
          <a:xfrm>
            <a:off x="914400" y="914400"/>
            <a:ext cx="3810000" cy="2548942"/>
          </a:xfrm>
          <a:prstGeom prst="rect">
            <a:avLst/>
          </a:prstGeom>
          <a:ln>
            <a:solidFill>
              <a:schemeClr val="bg1"/>
            </a:solidFill>
          </a:ln>
          <a:effectLst>
            <a:outerShdw blurRad="190500" algn="tl" rotWithShape="0">
              <a:srgbClr val="000000">
                <a:alpha val="70000"/>
              </a:srgbClr>
            </a:outerShdw>
          </a:effectLst>
        </p:spPr>
      </p:pic>
      <p:sp>
        <p:nvSpPr>
          <p:cNvPr id="1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True Ownership – responsible stewardship </a:t>
            </a:r>
            <a:endParaRPr lang="en-GB" sz="38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pic>
        <p:nvPicPr>
          <p:cNvPr id="8" name="Picture 5" descr="gogh_starry-night.jpg"/>
          <p:cNvPicPr>
            <a:picLocks noChangeAspect="1"/>
          </p:cNvPicPr>
          <p:nvPr/>
        </p:nvPicPr>
        <p:blipFill>
          <a:blip r:embed="rId4" cstate="print"/>
          <a:srcRect b="1292"/>
          <a:stretch>
            <a:fillRect/>
          </a:stretch>
        </p:blipFill>
        <p:spPr bwMode="auto">
          <a:xfrm>
            <a:off x="914400" y="3581400"/>
            <a:ext cx="3810000" cy="2971800"/>
          </a:xfrm>
          <a:prstGeom prst="rect">
            <a:avLst/>
          </a:prstGeom>
          <a:ln>
            <a:solidFill>
              <a:schemeClr val="bg1"/>
            </a:solidFill>
          </a:ln>
          <a:effectLst>
            <a:outerShdw blurRad="190500" algn="tl" rotWithShape="0">
              <a:srgbClr val="000000">
                <a:alpha val="70000"/>
              </a:srgbClr>
            </a:outerShdw>
          </a:effectLst>
        </p:spPr>
      </p:pic>
      <p:pic>
        <p:nvPicPr>
          <p:cNvPr id="7" name="Picture 7" descr="C:\IEF\woman.tif"/>
          <p:cNvPicPr>
            <a:picLocks noChangeAspect="1" noChangeArrowheads="1"/>
          </p:cNvPicPr>
          <p:nvPr/>
        </p:nvPicPr>
        <p:blipFill>
          <a:blip r:embed="rId5" cstate="print"/>
          <a:srcRect b="991"/>
          <a:stretch>
            <a:fillRect/>
          </a:stretch>
        </p:blipFill>
        <p:spPr bwMode="auto">
          <a:xfrm>
            <a:off x="5181600" y="914400"/>
            <a:ext cx="3810000" cy="5638800"/>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0" y="5246688"/>
            <a:ext cx="9906000" cy="1611312"/>
          </a:xfrm>
          <a:prstGeom prst="rect">
            <a:avLst/>
          </a:prstGeom>
          <a:noFill/>
          <a:ln w="9525">
            <a:noFill/>
            <a:miter lim="800000"/>
            <a:headEnd/>
            <a:tailEnd/>
          </a:ln>
          <a:effectLst/>
        </p:spPr>
        <p:txBody>
          <a:bodyPr>
            <a:spAutoFit/>
          </a:bodyPr>
          <a:lstStyle/>
          <a:p>
            <a:pPr marL="568325" indent="-568325" algn="ctr">
              <a:lnSpc>
                <a:spcPct val="80000"/>
              </a:lnSpc>
              <a:spcAft>
                <a:spcPct val="20000"/>
              </a:spcAft>
              <a:buClr>
                <a:srgbClr val="FFCC99"/>
              </a:buClr>
              <a:buFont typeface="Wingdings" pitchFamily="2" charset="2"/>
              <a:buNone/>
              <a:defRPr/>
            </a:pPr>
            <a:r>
              <a:rPr lang="en-US" altLang="ko-KR" sz="3500" b="1" dirty="0">
                <a:solidFill>
                  <a:schemeClr val="bg2">
                    <a:lumMod val="10000"/>
                  </a:schemeClr>
                </a:solidFill>
                <a:latin typeface="+mj-lt"/>
              </a:rPr>
              <a:t>The family---marriage and parenthood---</a:t>
            </a:r>
          </a:p>
          <a:p>
            <a:pPr marL="568325" indent="-568325" algn="ctr">
              <a:lnSpc>
                <a:spcPct val="80000"/>
              </a:lnSpc>
              <a:spcAft>
                <a:spcPct val="20000"/>
              </a:spcAft>
              <a:buClr>
                <a:srgbClr val="FFCC99"/>
              </a:buClr>
              <a:buFont typeface="Wingdings" pitchFamily="2" charset="2"/>
              <a:buNone/>
              <a:defRPr/>
            </a:pPr>
            <a:r>
              <a:rPr lang="en-US" altLang="ko-KR" sz="3500" b="1" dirty="0">
                <a:solidFill>
                  <a:schemeClr val="bg2">
                    <a:lumMod val="10000"/>
                  </a:schemeClr>
                </a:solidFill>
                <a:latin typeface="+mj-lt"/>
              </a:rPr>
              <a:t>is regarded as sacred by the world’s religions.</a:t>
            </a:r>
          </a:p>
          <a:p>
            <a:pPr marL="568325" indent="-568325">
              <a:lnSpc>
                <a:spcPct val="80000"/>
              </a:lnSpc>
              <a:spcAft>
                <a:spcPct val="20000"/>
              </a:spcAft>
              <a:buClr>
                <a:srgbClr val="FFCC99"/>
              </a:buClr>
              <a:buFont typeface="Wingdings" pitchFamily="2" charset="2"/>
              <a:buNone/>
              <a:defRPr/>
            </a:pPr>
            <a:endParaRPr lang="en-US" altLang="ko-KR" sz="3500" b="1" dirty="0">
              <a:solidFill>
                <a:schemeClr val="bg2">
                  <a:lumMod val="10000"/>
                </a:schemeClr>
              </a:solidFill>
              <a:latin typeface="+mj-lt"/>
            </a:endParaRPr>
          </a:p>
        </p:txBody>
      </p:sp>
      <p:pic>
        <p:nvPicPr>
          <p:cNvPr id="10243" name="Picture 6" descr="E:\Documents and Settings\jcorley\Desktop\Hispanic family.jpg"/>
          <p:cNvPicPr>
            <a:picLocks noChangeAspect="1" noChangeArrowheads="1"/>
          </p:cNvPicPr>
          <p:nvPr/>
        </p:nvPicPr>
        <p:blipFill>
          <a:blip r:embed="rId3" cstate="print"/>
          <a:srcRect/>
          <a:stretch>
            <a:fillRect/>
          </a:stretch>
        </p:blipFill>
        <p:spPr bwMode="auto">
          <a:xfrm>
            <a:off x="2741613" y="927100"/>
            <a:ext cx="4497387" cy="4254500"/>
          </a:xfrm>
          <a:prstGeom prst="rect">
            <a:avLst/>
          </a:prstGeom>
          <a:ln>
            <a:solidFill>
              <a:schemeClr val="bg1"/>
            </a:solidFill>
          </a:ln>
          <a:effectLst>
            <a:outerShdw blurRad="190500" algn="tl" rotWithShape="0">
              <a:srgbClr val="000000">
                <a:alpha val="70000"/>
              </a:srgbClr>
            </a:outerShdw>
          </a:effectLst>
        </p:spPr>
      </p:pic>
      <p:sp>
        <p:nvSpPr>
          <p:cNvPr id="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rPr>
              <a:t>The  Family is Sacred  </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7154333" y="7143750"/>
            <a:ext cx="2311400" cy="476250"/>
          </a:xfrm>
          <a:prstGeom prst="rect">
            <a:avLst/>
          </a:prstGeom>
          <a:noFill/>
          <a:ln w="9525">
            <a:noFill/>
            <a:miter lim="800000"/>
            <a:headEnd/>
            <a:tailEnd/>
          </a:ln>
        </p:spPr>
        <p:txBody>
          <a:bodyPr anchor="b"/>
          <a:lstStyle/>
          <a:p>
            <a:pPr algn="r"/>
            <a:fld id="{471DC7BF-A67D-4C52-86AB-3207D4C44BB0}" type="slidenum">
              <a:rPr lang="en-US" sz="1200">
                <a:latin typeface="Franklin Gothic Medium" pitchFamily="34" charset="0"/>
              </a:rPr>
              <a:pPr algn="r"/>
              <a:t>50</a:t>
            </a:fld>
            <a:endParaRPr lang="en-US" sz="1200">
              <a:latin typeface="Franklin Gothic Medium" pitchFamily="34" charset="0"/>
            </a:endParaRPr>
          </a:p>
        </p:txBody>
      </p:sp>
      <p:sp>
        <p:nvSpPr>
          <p:cNvPr id="32772" name="Slide Number Placeholder 5"/>
          <p:cNvSpPr>
            <a:spLocks noGrp="1"/>
          </p:cNvSpPr>
          <p:nvPr>
            <p:ph type="sldNum" sz="quarter" idx="10"/>
          </p:nvPr>
        </p:nvSpPr>
        <p:spPr>
          <a:noFill/>
        </p:spPr>
        <p:txBody>
          <a:bodyPr/>
          <a:lstStyle/>
          <a:p>
            <a:fld id="{89A8341F-650F-432A-9917-1D3D1B7A55E2}" type="slidenum">
              <a:rPr lang="en-US" smtClean="0"/>
              <a:pPr/>
              <a:t>50</a:t>
            </a:fld>
            <a:endParaRPr lang="en-US" smtClean="0"/>
          </a:p>
        </p:txBody>
      </p:sp>
      <p:pic>
        <p:nvPicPr>
          <p:cNvPr id="6" name="Picture 2"/>
          <p:cNvPicPr>
            <a:picLocks noChangeAspect="1" noChangeArrowheads="1"/>
          </p:cNvPicPr>
          <p:nvPr/>
        </p:nvPicPr>
        <p:blipFill>
          <a:blip r:embed="rId3" cstate="print"/>
          <a:srcRect t="15559" b="8204"/>
          <a:stretch>
            <a:fillRect/>
          </a:stretch>
        </p:blipFill>
        <p:spPr bwMode="auto">
          <a:xfrm>
            <a:off x="609600" y="762000"/>
            <a:ext cx="8686800" cy="4433888"/>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What is our role as Ambassadors for Peace?  </a:t>
            </a:r>
            <a:endParaRPr lang="en-GB" sz="38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0" name="TextBox 9"/>
          <p:cNvSpPr txBox="1"/>
          <p:nvPr/>
        </p:nvSpPr>
        <p:spPr>
          <a:xfrm>
            <a:off x="609600" y="4353342"/>
            <a:ext cx="8686800" cy="2123658"/>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solidFill>
                  <a:schemeClr val="bg1"/>
                </a:solidFill>
                <a:latin typeface="+mj-lt"/>
              </a:rPr>
              <a:t>Individual -  True Teacher </a:t>
            </a:r>
          </a:p>
          <a:p>
            <a:pPr algn="ctr"/>
            <a:r>
              <a:rPr lang="en-GB" sz="2000" dirty="0" smtClean="0">
                <a:solidFill>
                  <a:schemeClr val="bg1"/>
                </a:solidFill>
                <a:latin typeface="+mj-lt"/>
              </a:rPr>
              <a:t>Be of benefit to others by words and example</a:t>
            </a:r>
          </a:p>
          <a:p>
            <a:pPr algn="ctr"/>
            <a:r>
              <a:rPr lang="en-GB" sz="2400" b="1" dirty="0" smtClean="0">
                <a:solidFill>
                  <a:schemeClr val="bg1"/>
                </a:solidFill>
                <a:latin typeface="+mj-lt"/>
              </a:rPr>
              <a:t>Family and Society   -  True Parent </a:t>
            </a:r>
          </a:p>
          <a:p>
            <a:pPr algn="ctr"/>
            <a:r>
              <a:rPr lang="en-GB" sz="2000" dirty="0" smtClean="0">
                <a:solidFill>
                  <a:schemeClr val="bg1"/>
                </a:solidFill>
                <a:latin typeface="+mj-lt"/>
              </a:rPr>
              <a:t>Establish a marriage and family of true love - Have a parental heart towards all </a:t>
            </a:r>
          </a:p>
          <a:p>
            <a:pPr algn="ctr"/>
            <a:r>
              <a:rPr lang="en-GB" sz="2400" b="1" dirty="0" smtClean="0">
                <a:solidFill>
                  <a:schemeClr val="bg1"/>
                </a:solidFill>
                <a:latin typeface="+mj-lt"/>
              </a:rPr>
              <a:t>Environment – True Owner </a:t>
            </a:r>
          </a:p>
          <a:p>
            <a:pPr algn="ctr"/>
            <a:r>
              <a:rPr lang="en-GB" sz="2000" dirty="0" smtClean="0">
                <a:solidFill>
                  <a:schemeClr val="bg1"/>
                </a:solidFill>
                <a:latin typeface="+mj-lt"/>
              </a:rPr>
              <a:t>Exercise good stewardship and dominion over nature </a:t>
            </a:r>
            <a:endParaRPr lang="en-GB" sz="2400" dirty="0">
              <a:solidFill>
                <a:schemeClr val="bg1"/>
              </a:solidFill>
              <a:latin typeface="+mj-lt"/>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4876800"/>
            <a:ext cx="9906000" cy="1371600"/>
          </a:xfrm>
        </p:spPr>
        <p:txBody>
          <a:bodyPr>
            <a:noAutofit/>
          </a:bodyPr>
          <a:lstStyle/>
          <a:p>
            <a:pPr eaLnBrk="1" fontAlgn="auto" hangingPunct="1">
              <a:lnSpc>
                <a:spcPct val="90000"/>
              </a:lnSpc>
              <a:spcBef>
                <a:spcPts val="0"/>
              </a:spcBef>
              <a:spcAft>
                <a:spcPts val="0"/>
              </a:spcAft>
              <a:defRPr/>
            </a:pPr>
            <a:r>
              <a:rPr sz="4400" dirty="0" smtClean="0">
                <a:solidFill>
                  <a:schemeClr val="accent3">
                    <a:lumMod val="75000"/>
                  </a:schemeClr>
                </a:solidFill>
                <a:effectLst>
                  <a:outerShdw blurRad="38100" dist="38100" dir="2700000" algn="tl">
                    <a:srgbClr val="C0C0C0"/>
                  </a:outerShdw>
                </a:effectLst>
                <a:latin typeface="Calibri" pitchFamily="34" charset="0"/>
              </a:rPr>
              <a:t>The Significance of Marriage and Family for Peace in the 21</a:t>
            </a:r>
            <a:r>
              <a:rPr sz="4400" baseline="30000" dirty="0" smtClean="0">
                <a:solidFill>
                  <a:schemeClr val="accent3">
                    <a:lumMod val="75000"/>
                  </a:schemeClr>
                </a:solidFill>
                <a:effectLst>
                  <a:outerShdw blurRad="38100" dist="38100" dir="2700000" algn="tl">
                    <a:srgbClr val="C0C0C0"/>
                  </a:outerShdw>
                </a:effectLst>
                <a:latin typeface="Calibri" pitchFamily="34" charset="0"/>
              </a:rPr>
              <a:t>st</a:t>
            </a:r>
            <a:r>
              <a:rPr sz="4400" dirty="0" smtClean="0">
                <a:solidFill>
                  <a:schemeClr val="accent3">
                    <a:lumMod val="75000"/>
                  </a:schemeClr>
                </a:solidFill>
                <a:effectLst>
                  <a:outerShdw blurRad="38100" dist="38100" dir="2700000" algn="tl">
                    <a:srgbClr val="C0C0C0"/>
                  </a:outerShdw>
                </a:effectLst>
                <a:latin typeface="Calibri" pitchFamily="34" charset="0"/>
              </a:rPr>
              <a:t> Century   </a:t>
            </a:r>
            <a:endParaRPr sz="4400" dirty="0">
              <a:solidFill>
                <a:schemeClr val="accent3">
                  <a:lumMod val="75000"/>
                </a:schemeClr>
              </a:solidFill>
              <a:effectLst>
                <a:outerShdw blurRad="38100" dist="38100" dir="2700000" algn="tl">
                  <a:srgbClr val="C0C0C0"/>
                </a:outerShdw>
              </a:effectLst>
              <a:latin typeface="Calibri" pitchFamily="34" charset="0"/>
            </a:endParaRPr>
          </a:p>
        </p:txBody>
      </p:sp>
      <p:pic>
        <p:nvPicPr>
          <p:cNvPr id="5123" name="Picture 2" descr="UPF registered trademrk logo300_4x4.png"/>
          <p:cNvPicPr>
            <a:picLocks noChangeAspect="1"/>
          </p:cNvPicPr>
          <p:nvPr/>
        </p:nvPicPr>
        <p:blipFill>
          <a:blip r:embed="rId3" cstate="print"/>
          <a:srcRect/>
          <a:stretch>
            <a:fillRect/>
          </a:stretch>
        </p:blipFill>
        <p:spPr bwMode="auto">
          <a:xfrm>
            <a:off x="3244850" y="304800"/>
            <a:ext cx="3384550" cy="33512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124" name="TextBox 4"/>
          <p:cNvSpPr txBox="1">
            <a:spLocks noChangeArrowheads="1"/>
          </p:cNvSpPr>
          <p:nvPr/>
        </p:nvSpPr>
        <p:spPr bwMode="auto">
          <a:xfrm>
            <a:off x="0" y="3476625"/>
            <a:ext cx="9906000" cy="1323975"/>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spAutoFit/>
          </a:bodyPr>
          <a:lstStyle/>
          <a:p>
            <a:pPr algn="ctr">
              <a:defRPr/>
            </a:pPr>
            <a:r>
              <a:rPr kumimoji="1" lang="en-US" sz="8000" dirty="0">
                <a:solidFill>
                  <a:schemeClr val="accent3">
                    <a:lumMod val="75000"/>
                  </a:schemeClr>
                </a:solidFill>
                <a:latin typeface="+mj-lt"/>
              </a:rPr>
              <a:t>U P F</a:t>
            </a:r>
            <a:endParaRPr lang="en-US" sz="8000" dirty="0">
              <a:solidFill>
                <a:schemeClr val="accent3">
                  <a:lumMod val="75000"/>
                </a:schemeClr>
              </a:solidFill>
              <a:latin typeface="+mj-lt"/>
            </a:endParaRPr>
          </a:p>
        </p:txBody>
      </p:sp>
      <p:cxnSp>
        <p:nvCxnSpPr>
          <p:cNvPr id="8" name="Gerade Verbindung 7"/>
          <p:cNvCxnSpPr/>
          <p:nvPr/>
        </p:nvCxnSpPr>
        <p:spPr>
          <a:xfrm>
            <a:off x="914400" y="4800600"/>
            <a:ext cx="80645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2590800" y="1524000"/>
            <a:ext cx="6724650" cy="2517775"/>
          </a:xfrm>
          <a:prstGeom prst="rect">
            <a:avLst/>
          </a:prstGeom>
          <a:noFill/>
          <a:ln w="9525">
            <a:noFill/>
            <a:miter lim="800000"/>
            <a:headEnd/>
            <a:tailEnd/>
          </a:ln>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2800" i="1" dirty="0">
                <a:latin typeface="Franklin Gothic Medium" pitchFamily="34" charset="0"/>
              </a:rPr>
              <a:t>	</a:t>
            </a:r>
            <a:r>
              <a:rPr lang="en-US" altLang="ko-KR" sz="2800" b="1" dirty="0">
                <a:latin typeface="+mj-lt"/>
              </a:rPr>
              <a:t>When the personal life is cultivated, the family will be regulated; when the family is regulated the state will be in order; when the state is in order, there will be peace throughout the world.</a:t>
            </a:r>
          </a:p>
          <a:p>
            <a:pPr marL="568325" indent="-568325" algn="r">
              <a:lnSpc>
                <a:spcPct val="80000"/>
              </a:lnSpc>
              <a:spcAft>
                <a:spcPct val="20000"/>
              </a:spcAft>
              <a:buClr>
                <a:srgbClr val="FFCC99"/>
              </a:buClr>
              <a:buFont typeface="Wingdings" pitchFamily="2" charset="2"/>
              <a:buNone/>
              <a:defRPr/>
            </a:pPr>
            <a:r>
              <a:rPr lang="en-US" altLang="ko-KR" sz="2400" b="1" dirty="0">
                <a:latin typeface="+mj-lt"/>
              </a:rPr>
              <a:t>	</a:t>
            </a:r>
            <a:r>
              <a:rPr lang="en-US" altLang="ko-KR" sz="2000" i="1" dirty="0">
                <a:solidFill>
                  <a:schemeClr val="accent1"/>
                </a:solidFill>
                <a:latin typeface="+mj-lt"/>
              </a:rPr>
              <a:t>The Great Learning</a:t>
            </a:r>
          </a:p>
          <a:p>
            <a:pPr marL="568325" indent="-568325">
              <a:lnSpc>
                <a:spcPct val="80000"/>
              </a:lnSpc>
              <a:spcAft>
                <a:spcPct val="20000"/>
              </a:spcAft>
              <a:buClr>
                <a:srgbClr val="FFCC99"/>
              </a:buClr>
              <a:buFont typeface="Wingdings" pitchFamily="2" charset="2"/>
              <a:buNone/>
              <a:defRPr/>
            </a:pPr>
            <a:endParaRPr lang="en-US" altLang="ko-KR" sz="2000" dirty="0">
              <a:latin typeface="Franklin Gothic Medium" pitchFamily="34" charset="0"/>
            </a:endParaRPr>
          </a:p>
        </p:txBody>
      </p:sp>
      <p:pic>
        <p:nvPicPr>
          <p:cNvPr id="7173" name="Picture 5" descr="confucius.jpg"/>
          <p:cNvPicPr>
            <a:picLocks noChangeAspect="1"/>
          </p:cNvPicPr>
          <p:nvPr/>
        </p:nvPicPr>
        <p:blipFill>
          <a:blip r:embed="rId3" cstate="print"/>
          <a:srcRect/>
          <a:stretch>
            <a:fillRect/>
          </a:stretch>
        </p:blipFill>
        <p:spPr bwMode="auto">
          <a:xfrm>
            <a:off x="762000" y="1371600"/>
            <a:ext cx="1981200" cy="2179638"/>
          </a:xfrm>
          <a:prstGeom prst="rect">
            <a:avLst/>
          </a:prstGeom>
          <a:ln>
            <a:solidFill>
              <a:schemeClr val="bg1"/>
            </a:solidFill>
          </a:ln>
          <a:effectLst>
            <a:outerShdw blurRad="190500" algn="tl" rotWithShape="0">
              <a:srgbClr val="000000">
                <a:alpha val="70000"/>
              </a:srgbClr>
            </a:outerShdw>
          </a:effectLst>
        </p:spPr>
      </p:pic>
      <p:sp>
        <p:nvSpPr>
          <p:cNvPr id="6" name="Rectangle 5"/>
          <p:cNvSpPr/>
          <p:nvPr/>
        </p:nvSpPr>
        <p:spPr>
          <a:xfrm>
            <a:off x="3124200" y="4038600"/>
            <a:ext cx="6248400" cy="1852613"/>
          </a:xfrm>
          <a:prstGeom prst="rect">
            <a:avLst/>
          </a:prstGeom>
          <a:effectLst/>
        </p:spPr>
        <p:txBody>
          <a:bodyPr>
            <a:spAutoFit/>
          </a:bodyPr>
          <a:lstStyle/>
          <a:p>
            <a:pPr>
              <a:lnSpc>
                <a:spcPct val="80000"/>
              </a:lnSpc>
              <a:spcAft>
                <a:spcPct val="20000"/>
              </a:spcAft>
              <a:buClr>
                <a:srgbClr val="FFCC99"/>
              </a:buClr>
              <a:buFont typeface="Wingdings" pitchFamily="2" charset="2"/>
              <a:buNone/>
              <a:defRPr/>
            </a:pPr>
            <a:r>
              <a:rPr lang="en-US" altLang="ko-KR" sz="2800" b="1" dirty="0">
                <a:latin typeface="+mj-lt"/>
              </a:rPr>
              <a:t>When the family declines, ancient traditions are destroyed. With them are lost the spiritual foundation for life, and the family loses its sense of unity. </a:t>
            </a:r>
          </a:p>
          <a:p>
            <a:pPr marL="568325" indent="-568325" algn="r">
              <a:lnSpc>
                <a:spcPct val="80000"/>
              </a:lnSpc>
              <a:spcAft>
                <a:spcPct val="20000"/>
              </a:spcAft>
              <a:buClr>
                <a:srgbClr val="FFCC99"/>
              </a:buClr>
              <a:buFont typeface="Wingdings" pitchFamily="2" charset="2"/>
              <a:buNone/>
              <a:defRPr/>
            </a:pPr>
            <a:r>
              <a:rPr lang="en-US" altLang="ko-KR" sz="2400" dirty="0">
                <a:latin typeface="Franklin Gothic Medium" pitchFamily="34" charset="0"/>
              </a:rPr>
              <a:t>	</a:t>
            </a:r>
            <a:r>
              <a:rPr lang="en-US" altLang="ko-KR" sz="2000" i="1" dirty="0">
                <a:solidFill>
                  <a:schemeClr val="accent1"/>
                </a:solidFill>
                <a:latin typeface="+mj-lt"/>
              </a:rPr>
              <a:t>Bhagavad-Gita 1.40</a:t>
            </a:r>
          </a:p>
        </p:txBody>
      </p:sp>
      <p:pic>
        <p:nvPicPr>
          <p:cNvPr id="11269" name="Picture 6" descr="Picture1.png"/>
          <p:cNvPicPr>
            <a:picLocks noChangeAspect="1"/>
          </p:cNvPicPr>
          <p:nvPr/>
        </p:nvPicPr>
        <p:blipFill>
          <a:blip r:embed="rId4" cstate="print"/>
          <a:srcRect/>
          <a:stretch>
            <a:fillRect/>
          </a:stretch>
        </p:blipFill>
        <p:spPr bwMode="auto">
          <a:xfrm>
            <a:off x="533400" y="3810000"/>
            <a:ext cx="2111375" cy="20097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ectangle 22"/>
          <p:cNvSpPr txBox="1">
            <a:spLocks noChangeArrowheads="1"/>
          </p:cNvSpPr>
          <p:nvPr/>
        </p:nvSpPr>
        <p:spPr>
          <a:xfrm>
            <a:off x="0" y="0"/>
            <a:ext cx="9906000" cy="756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rPr>
              <a:t>Religions Honour the Family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anim calcmode="lin" valueType="num">
                                      <p:cBhvr additive="base">
                                        <p:cTn id="11" dur="500" fill="hold"/>
                                        <p:tgtEl>
                                          <p:spTgt spid="11269"/>
                                        </p:tgtEl>
                                        <p:attrNameLst>
                                          <p:attrName>ppt_x</p:attrName>
                                        </p:attrNameLst>
                                      </p:cBhvr>
                                      <p:tavLst>
                                        <p:tav tm="0">
                                          <p:val>
                                            <p:strVal val="#ppt_x"/>
                                          </p:val>
                                        </p:tav>
                                        <p:tav tm="100000">
                                          <p:val>
                                            <p:strVal val="#ppt_x"/>
                                          </p:val>
                                        </p:tav>
                                      </p:tavLst>
                                    </p:anim>
                                    <p:anim calcmode="lin" valueType="num">
                                      <p:cBhvr additive="base">
                                        <p:cTn id="12"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3505200" y="1417638"/>
            <a:ext cx="5715000" cy="2160587"/>
          </a:xfrm>
          <a:prstGeom prst="rect">
            <a:avLst/>
          </a:prstGeom>
          <a:noFill/>
          <a:ln w="9525">
            <a:noFill/>
            <a:miter lim="800000"/>
            <a:headEnd/>
            <a:tailEnd/>
          </a:ln>
          <a:effectLst/>
        </p:spPr>
        <p:txBody>
          <a:bodyPr>
            <a:spAutoFit/>
          </a:bodyPr>
          <a:lstStyle/>
          <a:p>
            <a:pPr>
              <a:lnSpc>
                <a:spcPct val="80000"/>
              </a:lnSpc>
              <a:spcAft>
                <a:spcPct val="20000"/>
              </a:spcAft>
              <a:buClr>
                <a:srgbClr val="FFCC99"/>
              </a:buClr>
              <a:buFont typeface="Wingdings" pitchFamily="2" charset="2"/>
              <a:buNone/>
              <a:defRPr/>
            </a:pPr>
            <a:r>
              <a:rPr lang="en-US" altLang="ko-KR" sz="3200" b="1" dirty="0">
                <a:latin typeface="+mj-lt"/>
              </a:rPr>
              <a:t>When a man honors his father and mother, God says, “I regard it as though I had dwelt among them and they had honored me.</a:t>
            </a:r>
          </a:p>
          <a:p>
            <a:pPr marL="568325" indent="-568325" algn="r">
              <a:lnSpc>
                <a:spcPct val="80000"/>
              </a:lnSpc>
              <a:spcAft>
                <a:spcPct val="20000"/>
              </a:spcAft>
              <a:buClr>
                <a:srgbClr val="FFCC99"/>
              </a:buClr>
              <a:buFont typeface="Wingdings" pitchFamily="2" charset="2"/>
              <a:buNone/>
              <a:defRPr/>
            </a:pPr>
            <a:r>
              <a:rPr lang="en-US" altLang="ko-KR" sz="3200" dirty="0">
                <a:latin typeface="Franklin Gothic Medium" pitchFamily="34" charset="0"/>
              </a:rPr>
              <a:t>	</a:t>
            </a:r>
            <a:r>
              <a:rPr lang="en-US" altLang="ko-KR" sz="2000" i="1" dirty="0">
                <a:solidFill>
                  <a:schemeClr val="accent1"/>
                </a:solidFill>
                <a:latin typeface="+mj-lt"/>
              </a:rPr>
              <a:t>Talmud</a:t>
            </a:r>
          </a:p>
        </p:txBody>
      </p:sp>
      <p:pic>
        <p:nvPicPr>
          <p:cNvPr id="12291" name="Picture 2" descr="http://www.wga.hu/art/g/greco_el/18/1812grec.jpg"/>
          <p:cNvPicPr>
            <a:picLocks noChangeAspect="1" noChangeArrowheads="1"/>
          </p:cNvPicPr>
          <p:nvPr/>
        </p:nvPicPr>
        <p:blipFill>
          <a:blip r:embed="rId3" cstate="print"/>
          <a:srcRect/>
          <a:stretch>
            <a:fillRect/>
          </a:stretch>
        </p:blipFill>
        <p:spPr bwMode="auto">
          <a:xfrm>
            <a:off x="762000" y="1219200"/>
            <a:ext cx="2552700" cy="2182813"/>
          </a:xfrm>
          <a:prstGeom prst="rect">
            <a:avLst/>
          </a:prstGeom>
          <a:noFill/>
          <a:ln w="34925">
            <a:noFill/>
            <a:miter lim="800000"/>
            <a:headEnd/>
            <a:tailEnd/>
          </a:ln>
          <a:effectLst>
            <a:outerShdw blurRad="50800" dist="38100" dir="2700000" algn="tl" rotWithShape="0">
              <a:prstClr val="black">
                <a:alpha val="40000"/>
              </a:prstClr>
            </a:outerShdw>
          </a:effectLst>
        </p:spPr>
      </p:pic>
      <p:sp>
        <p:nvSpPr>
          <p:cNvPr id="6" name="Rectangle 5"/>
          <p:cNvSpPr/>
          <p:nvPr/>
        </p:nvSpPr>
        <p:spPr>
          <a:xfrm>
            <a:off x="3429000" y="3971925"/>
            <a:ext cx="5867400" cy="2160588"/>
          </a:xfrm>
          <a:prstGeom prst="rect">
            <a:avLst/>
          </a:prstGeom>
          <a:ln>
            <a:noFill/>
          </a:ln>
          <a:effectLst/>
        </p:spPr>
        <p:txBody>
          <a:bodyPr>
            <a:spAutoFit/>
          </a:bodyPr>
          <a:lstStyle/>
          <a:p>
            <a:pPr>
              <a:lnSpc>
                <a:spcPct val="80000"/>
              </a:lnSpc>
              <a:spcAft>
                <a:spcPct val="20000"/>
              </a:spcAft>
              <a:buClr>
                <a:srgbClr val="FFCC99"/>
              </a:buClr>
              <a:buFont typeface="Wingdings" pitchFamily="2" charset="2"/>
              <a:buNone/>
              <a:defRPr/>
            </a:pPr>
            <a:r>
              <a:rPr lang="en-US" altLang="ko-KR" sz="3200" b="1" dirty="0">
                <a:latin typeface="+mn-lt"/>
              </a:rPr>
              <a:t>If a man does not know how to manage his own household, how can he care for God’s church?</a:t>
            </a:r>
          </a:p>
          <a:p>
            <a:pPr marL="568325" indent="-568325" algn="r">
              <a:lnSpc>
                <a:spcPct val="80000"/>
              </a:lnSpc>
              <a:spcAft>
                <a:spcPct val="20000"/>
              </a:spcAft>
              <a:buClr>
                <a:srgbClr val="FFCC99"/>
              </a:buClr>
              <a:buFont typeface="Wingdings" pitchFamily="2" charset="2"/>
              <a:buNone/>
              <a:defRPr/>
            </a:pPr>
            <a:r>
              <a:rPr lang="en-US" altLang="ko-KR" sz="3200" dirty="0">
                <a:latin typeface="Franklin Gothic Medium" pitchFamily="34" charset="0"/>
              </a:rPr>
              <a:t>	</a:t>
            </a:r>
            <a:r>
              <a:rPr lang="en-US" altLang="ko-KR" sz="2000" i="1" dirty="0">
                <a:solidFill>
                  <a:schemeClr val="accent1"/>
                </a:solidFill>
                <a:latin typeface="+mj-lt"/>
              </a:rPr>
              <a:t>I Timothy 3.5</a:t>
            </a:r>
          </a:p>
        </p:txBody>
      </p:sp>
      <p:pic>
        <p:nvPicPr>
          <p:cNvPr id="12293" name="Picture 6" descr="528px-Gold_Christian_Cross_no_Red_svg.png"/>
          <p:cNvPicPr>
            <a:picLocks noChangeAspect="1"/>
          </p:cNvPicPr>
          <p:nvPr/>
        </p:nvPicPr>
        <p:blipFill>
          <a:blip r:embed="rId4" cstate="print"/>
          <a:srcRect/>
          <a:stretch>
            <a:fillRect/>
          </a:stretch>
        </p:blipFill>
        <p:spPr bwMode="auto">
          <a:xfrm>
            <a:off x="660400" y="3429000"/>
            <a:ext cx="2552700" cy="26781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rPr>
              <a:t>Religions Honour the Family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3"/>
                                        </p:tgtEl>
                                        <p:attrNameLst>
                                          <p:attrName>style.visibility</p:attrName>
                                        </p:attrNameLst>
                                      </p:cBhvr>
                                      <p:to>
                                        <p:strVal val="visible"/>
                                      </p:to>
                                    </p:set>
                                    <p:anim calcmode="lin" valueType="num">
                                      <p:cBhvr additive="base">
                                        <p:cTn id="11" dur="500" fill="hold"/>
                                        <p:tgtEl>
                                          <p:spTgt spid="12293"/>
                                        </p:tgtEl>
                                        <p:attrNameLst>
                                          <p:attrName>ppt_x</p:attrName>
                                        </p:attrNameLst>
                                      </p:cBhvr>
                                      <p:tavLst>
                                        <p:tav tm="0">
                                          <p:val>
                                            <p:strVal val="#ppt_x"/>
                                          </p:val>
                                        </p:tav>
                                        <p:tav tm="100000">
                                          <p:val>
                                            <p:strVal val="#ppt_x"/>
                                          </p:val>
                                        </p:tav>
                                      </p:tavLst>
                                    </p:anim>
                                    <p:anim calcmode="lin" valueType="num">
                                      <p:cBhvr additive="base">
                                        <p:cTn id="12"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3581400" y="1417638"/>
            <a:ext cx="5562600" cy="1538287"/>
          </a:xfrm>
          <a:prstGeom prst="rect">
            <a:avLst/>
          </a:prstGeom>
          <a:noFill/>
          <a:ln w="9525">
            <a:noFill/>
            <a:miter lim="800000"/>
            <a:headEnd/>
            <a:tailEnd/>
          </a:ln>
          <a:effectLst/>
        </p:spPr>
        <p:txBody>
          <a:bodyPr>
            <a:spAutoFit/>
          </a:bodyPr>
          <a:lstStyle/>
          <a:p>
            <a:pPr>
              <a:lnSpc>
                <a:spcPct val="80000"/>
              </a:lnSpc>
              <a:spcAft>
                <a:spcPct val="20000"/>
              </a:spcAft>
              <a:buClr>
                <a:srgbClr val="FFCC99"/>
              </a:buClr>
              <a:buFont typeface="Wingdings" pitchFamily="2" charset="2"/>
              <a:buNone/>
              <a:defRPr/>
            </a:pPr>
            <a:r>
              <a:rPr lang="en-US" altLang="ko-KR" sz="3000" b="1" dirty="0">
                <a:latin typeface="+mj-lt"/>
              </a:rPr>
              <a:t>Lord, give us joy in our wives and children, and make us models for the God-fearing.	 </a:t>
            </a:r>
          </a:p>
          <a:p>
            <a:pPr marL="568325" indent="-568325" algn="r">
              <a:lnSpc>
                <a:spcPct val="80000"/>
              </a:lnSpc>
              <a:spcAft>
                <a:spcPct val="20000"/>
              </a:spcAft>
              <a:buClr>
                <a:srgbClr val="FFCC99"/>
              </a:buClr>
              <a:buFont typeface="Wingdings" pitchFamily="2" charset="2"/>
              <a:buNone/>
              <a:defRPr/>
            </a:pPr>
            <a:r>
              <a:rPr lang="en-US" altLang="ko-KR" sz="2000" i="1" dirty="0">
                <a:solidFill>
                  <a:schemeClr val="accent1"/>
                </a:solidFill>
                <a:latin typeface="+mj-lt"/>
              </a:rPr>
              <a:t>Qur’an 25.74</a:t>
            </a:r>
          </a:p>
        </p:txBody>
      </p:sp>
      <p:sp>
        <p:nvSpPr>
          <p:cNvPr id="6" name="Rectangle 4"/>
          <p:cNvSpPr>
            <a:spLocks noChangeArrowheads="1"/>
          </p:cNvSpPr>
          <p:nvPr/>
        </p:nvSpPr>
        <p:spPr bwMode="auto">
          <a:xfrm>
            <a:off x="3581400" y="3581400"/>
            <a:ext cx="5638800" cy="2646878"/>
          </a:xfrm>
          <a:prstGeom prst="rect">
            <a:avLst/>
          </a:prstGeom>
          <a:noFill/>
          <a:ln w="9525">
            <a:noFill/>
            <a:miter lim="800000"/>
            <a:headEnd/>
            <a:tailEnd/>
          </a:ln>
          <a:effectLst/>
        </p:spPr>
        <p:txBody>
          <a:bodyPr>
            <a:spAutoFit/>
          </a:bodyPr>
          <a:lstStyle/>
          <a:p>
            <a:pPr>
              <a:lnSpc>
                <a:spcPct val="80000"/>
              </a:lnSpc>
              <a:spcAft>
                <a:spcPct val="20000"/>
              </a:spcAft>
              <a:buClr>
                <a:srgbClr val="FFCC99"/>
              </a:buClr>
              <a:buFont typeface="Wingdings" pitchFamily="2" charset="2"/>
              <a:buNone/>
              <a:defRPr/>
            </a:pPr>
            <a:r>
              <a:rPr lang="en-US" altLang="ko-KR" sz="3000" b="1" dirty="0">
                <a:latin typeface="+mj-lt"/>
              </a:rPr>
              <a:t>My father, thank you for petting me; my mother, thank you for making me comfortable; thank you for </a:t>
            </a:r>
            <a:r>
              <a:rPr lang="en-US" altLang="ko-KR" sz="3000" b="1" dirty="0" smtClean="0">
                <a:latin typeface="+mj-lt"/>
              </a:rPr>
              <a:t>clothing </a:t>
            </a:r>
            <a:r>
              <a:rPr lang="en-US" altLang="ko-KR" sz="3000" b="1" dirty="0">
                <a:latin typeface="+mj-lt"/>
              </a:rPr>
              <a:t>me with wisdom, which is more  important than </a:t>
            </a:r>
            <a:r>
              <a:rPr lang="en-US" altLang="ko-KR" sz="3000" b="1" dirty="0" smtClean="0">
                <a:latin typeface="+mj-lt"/>
              </a:rPr>
              <a:t>providing </a:t>
            </a:r>
            <a:r>
              <a:rPr lang="en-US" altLang="ko-KR" sz="3000" b="1" dirty="0">
                <a:latin typeface="+mj-lt"/>
              </a:rPr>
              <a:t>me with clothes.</a:t>
            </a:r>
            <a:r>
              <a:rPr lang="en-US" altLang="ko-KR" sz="2800" b="1" dirty="0">
                <a:latin typeface="+mj-lt"/>
              </a:rPr>
              <a:t>	 </a:t>
            </a:r>
          </a:p>
          <a:p>
            <a:pPr marL="568325" indent="-568325" algn="r">
              <a:lnSpc>
                <a:spcPct val="80000"/>
              </a:lnSpc>
              <a:spcAft>
                <a:spcPct val="20000"/>
              </a:spcAft>
              <a:buClr>
                <a:srgbClr val="FFCC99"/>
              </a:buClr>
              <a:buFont typeface="Wingdings" pitchFamily="2" charset="2"/>
              <a:buNone/>
              <a:defRPr/>
            </a:pPr>
            <a:r>
              <a:rPr lang="en-US" altLang="ko-KR" sz="2000" i="1" dirty="0">
                <a:solidFill>
                  <a:schemeClr val="accent1"/>
                </a:solidFill>
                <a:latin typeface="+mj-lt"/>
              </a:rPr>
              <a:t>Yoruba Nuptial Chant (Africa)</a:t>
            </a:r>
          </a:p>
        </p:txBody>
      </p:sp>
      <p:pic>
        <p:nvPicPr>
          <p:cNvPr id="14343" name="Picture 6" descr="obatala.jpg"/>
          <p:cNvPicPr>
            <a:picLocks noChangeAspect="1"/>
          </p:cNvPicPr>
          <p:nvPr/>
        </p:nvPicPr>
        <p:blipFill>
          <a:blip r:embed="rId3" cstate="print"/>
          <a:srcRect/>
          <a:stretch>
            <a:fillRect/>
          </a:stretch>
        </p:blipFill>
        <p:spPr bwMode="auto">
          <a:xfrm>
            <a:off x="838200" y="3505200"/>
            <a:ext cx="2311400" cy="2640013"/>
          </a:xfrm>
          <a:prstGeom prst="rect">
            <a:avLst/>
          </a:prstGeom>
          <a:ln>
            <a:solidFill>
              <a:schemeClr val="bg1"/>
            </a:solidFill>
          </a:ln>
          <a:effectLst>
            <a:outerShdw blurRad="190500" algn="tl" rotWithShape="0">
              <a:srgbClr val="000000">
                <a:alpha val="70000"/>
              </a:srgbClr>
            </a:outerShdw>
          </a:effectLst>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latin typeface="+mj-lt"/>
                <a:ea typeface="+mj-lt"/>
                <a:cs typeface="+mj-lt"/>
              </a:rPr>
              <a:t>Religions Honour the Family  </a:t>
            </a:r>
          </a:p>
        </p:txBody>
      </p:sp>
      <p:pic>
        <p:nvPicPr>
          <p:cNvPr id="9" name="Picture 2" descr="http://www.wga.hu/art/g/greco_el/18/1812grec.jpg"/>
          <p:cNvPicPr>
            <a:picLocks noChangeAspect="1" noChangeArrowheads="1"/>
          </p:cNvPicPr>
          <p:nvPr/>
        </p:nvPicPr>
        <p:blipFill>
          <a:blip r:embed="rId4" cstate="print"/>
          <a:stretch>
            <a:fillRect/>
          </a:stretch>
        </p:blipFill>
        <p:spPr bwMode="auto">
          <a:xfrm>
            <a:off x="762000" y="914400"/>
            <a:ext cx="2362200" cy="2473325"/>
          </a:xfrm>
          <a:prstGeom prst="rect">
            <a:avLst/>
          </a:prstGeom>
          <a:noFill/>
          <a:ln w="34925">
            <a:solidFill>
              <a:schemeClr val="accent1">
                <a:lumMod val="75000"/>
              </a:schemeClr>
            </a:solidFill>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3"/>
                                        </p:tgtEl>
                                        <p:attrNameLst>
                                          <p:attrName>style.visibility</p:attrName>
                                        </p:attrNameLst>
                                      </p:cBhvr>
                                      <p:to>
                                        <p:strVal val="visible"/>
                                      </p:to>
                                    </p:set>
                                    <p:anim calcmode="lin" valueType="num">
                                      <p:cBhvr additive="base">
                                        <p:cTn id="11" dur="500" fill="hold"/>
                                        <p:tgtEl>
                                          <p:spTgt spid="14343"/>
                                        </p:tgtEl>
                                        <p:attrNameLst>
                                          <p:attrName>ppt_x</p:attrName>
                                        </p:attrNameLst>
                                      </p:cBhvr>
                                      <p:tavLst>
                                        <p:tav tm="0">
                                          <p:val>
                                            <p:strVal val="#ppt_x"/>
                                          </p:val>
                                        </p:tav>
                                        <p:tav tm="100000">
                                          <p:val>
                                            <p:strVal val="#ppt_x"/>
                                          </p:val>
                                        </p:tav>
                                      </p:tavLst>
                                    </p:anim>
                                    <p:anim calcmode="lin" valueType="num">
                                      <p:cBhvr additive="base">
                                        <p:cTn id="12" dur="500" fill="hold"/>
                                        <p:tgtEl>
                                          <p:spTgt spid="143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2590800" y="1524000"/>
            <a:ext cx="6724650" cy="2259080"/>
          </a:xfrm>
          <a:prstGeom prst="rect">
            <a:avLst/>
          </a:prstGeom>
          <a:noFill/>
          <a:ln w="9525">
            <a:noFill/>
            <a:miter lim="800000"/>
            <a:headEnd/>
            <a:tailEnd/>
          </a:ln>
          <a:effectLst/>
        </p:spPr>
        <p:txBody>
          <a:bodyPr>
            <a:spAutoFit/>
          </a:bodyPr>
          <a:lstStyle/>
          <a:p>
            <a:pPr marL="568325" indent="-568325">
              <a:lnSpc>
                <a:spcPct val="80000"/>
              </a:lnSpc>
              <a:spcAft>
                <a:spcPct val="20000"/>
              </a:spcAft>
              <a:buClr>
                <a:srgbClr val="FFCC99"/>
              </a:buClr>
              <a:buFont typeface="Wingdings" pitchFamily="2" charset="2"/>
              <a:buNone/>
              <a:defRPr/>
            </a:pPr>
            <a:r>
              <a:rPr lang="en-US" altLang="ko-KR" sz="2800" i="1" dirty="0">
                <a:latin typeface="Franklin Gothic Medium" pitchFamily="34" charset="0"/>
              </a:rPr>
              <a:t>	</a:t>
            </a:r>
            <a:r>
              <a:rPr lang="en-US" altLang="ko-KR" sz="2800" i="1" dirty="0" smtClean="0">
                <a:latin typeface="Franklin Gothic Medium" pitchFamily="34" charset="0"/>
              </a:rPr>
              <a:t>Not those are true husband and wife that with each other (merely) consort:</a:t>
            </a:r>
          </a:p>
          <a:p>
            <a:pPr marL="568325" indent="-568325">
              <a:lnSpc>
                <a:spcPct val="80000"/>
              </a:lnSpc>
              <a:spcAft>
                <a:spcPct val="20000"/>
              </a:spcAft>
              <a:buClr>
                <a:srgbClr val="FFCC99"/>
              </a:buClr>
              <a:buFont typeface="Wingdings" pitchFamily="2" charset="2"/>
              <a:buNone/>
              <a:defRPr/>
            </a:pPr>
            <a:r>
              <a:rPr lang="en-US" altLang="ko-KR" sz="2800" i="1" dirty="0" smtClean="0">
                <a:latin typeface="Franklin Gothic Medium" pitchFamily="34" charset="0"/>
              </a:rPr>
              <a:t>	Truly wedded are those that in two frames, a</a:t>
            </a:r>
            <a:r>
              <a:rPr lang="en-US" altLang="ko-KR" sz="2800" i="1" dirty="0" smtClean="0">
                <a:latin typeface="Franklin Gothic Medium" pitchFamily="34" charset="0"/>
              </a:rPr>
              <a:t>s one light.</a:t>
            </a:r>
            <a:endParaRPr lang="en-US" altLang="ko-KR" sz="2800" dirty="0">
              <a:latin typeface="+mj-lt"/>
            </a:endParaRPr>
          </a:p>
          <a:p>
            <a:pPr marL="568325" indent="-568325" algn="r">
              <a:lnSpc>
                <a:spcPct val="80000"/>
              </a:lnSpc>
              <a:spcAft>
                <a:spcPct val="20000"/>
              </a:spcAft>
              <a:buClr>
                <a:srgbClr val="FFCC99"/>
              </a:buClr>
              <a:buFont typeface="Wingdings" pitchFamily="2" charset="2"/>
              <a:buNone/>
              <a:defRPr/>
            </a:pPr>
            <a:r>
              <a:rPr lang="en-US" altLang="ko-KR" sz="2400" b="1" dirty="0">
                <a:latin typeface="+mj-lt"/>
              </a:rPr>
              <a:t>	</a:t>
            </a:r>
            <a:r>
              <a:rPr lang="en-US" altLang="ko-KR" sz="2000" i="1" dirty="0">
                <a:solidFill>
                  <a:schemeClr val="accent1"/>
                </a:solidFill>
                <a:latin typeface="+mj-lt"/>
              </a:rPr>
              <a:t>The </a:t>
            </a:r>
            <a:r>
              <a:rPr lang="en-US" altLang="ko-KR" sz="2000" i="1" dirty="0" err="1" smtClean="0">
                <a:solidFill>
                  <a:schemeClr val="accent1"/>
                </a:solidFill>
                <a:latin typeface="+mj-lt"/>
              </a:rPr>
              <a:t>Adi</a:t>
            </a:r>
            <a:r>
              <a:rPr lang="en-US" altLang="ko-KR" sz="2000" i="1" dirty="0" smtClean="0">
                <a:solidFill>
                  <a:schemeClr val="accent1"/>
                </a:solidFill>
                <a:latin typeface="+mj-lt"/>
              </a:rPr>
              <a:t> </a:t>
            </a:r>
            <a:r>
              <a:rPr lang="en-US" altLang="ko-KR" sz="2000" i="1" dirty="0" err="1" smtClean="0">
                <a:solidFill>
                  <a:schemeClr val="accent1"/>
                </a:solidFill>
                <a:latin typeface="+mj-lt"/>
              </a:rPr>
              <a:t>Granth</a:t>
            </a:r>
            <a:r>
              <a:rPr lang="en-US" altLang="ko-KR" sz="2000" i="1" dirty="0" smtClean="0">
                <a:solidFill>
                  <a:schemeClr val="accent1"/>
                </a:solidFill>
                <a:latin typeface="+mj-lt"/>
              </a:rPr>
              <a:t>, </a:t>
            </a:r>
            <a:r>
              <a:rPr lang="en-US" altLang="ko-KR" sz="2000" i="1" dirty="0" err="1" smtClean="0">
                <a:solidFill>
                  <a:schemeClr val="accent1"/>
                </a:solidFill>
                <a:latin typeface="+mj-lt"/>
              </a:rPr>
              <a:t>Var-Suhi-Ki</a:t>
            </a:r>
            <a:r>
              <a:rPr lang="en-US" altLang="ko-KR" sz="2000" i="1" dirty="0" smtClean="0">
                <a:solidFill>
                  <a:schemeClr val="accent1"/>
                </a:solidFill>
                <a:latin typeface="+mj-lt"/>
              </a:rPr>
              <a:t>, M.3 p.788</a:t>
            </a:r>
            <a:endParaRPr lang="en-US" altLang="ko-KR" sz="2000" i="1" dirty="0">
              <a:solidFill>
                <a:schemeClr val="accent1"/>
              </a:solidFill>
              <a:latin typeface="+mj-lt"/>
            </a:endParaRPr>
          </a:p>
          <a:p>
            <a:pPr marL="568325" indent="-568325">
              <a:lnSpc>
                <a:spcPct val="80000"/>
              </a:lnSpc>
              <a:spcAft>
                <a:spcPct val="20000"/>
              </a:spcAft>
              <a:buClr>
                <a:srgbClr val="FFCC99"/>
              </a:buClr>
              <a:buFont typeface="Wingdings" pitchFamily="2" charset="2"/>
              <a:buNone/>
              <a:defRPr/>
            </a:pPr>
            <a:endParaRPr lang="en-US" altLang="ko-KR" sz="2000" dirty="0">
              <a:latin typeface="Franklin Gothic Medium" pitchFamily="34" charset="0"/>
            </a:endParaRPr>
          </a:p>
        </p:txBody>
      </p:sp>
      <p:sp>
        <p:nvSpPr>
          <p:cNvPr id="6" name="Rectangle 5"/>
          <p:cNvSpPr/>
          <p:nvPr/>
        </p:nvSpPr>
        <p:spPr>
          <a:xfrm>
            <a:off x="3124200" y="4038600"/>
            <a:ext cx="6248400" cy="1852613"/>
          </a:xfrm>
          <a:prstGeom prst="rect">
            <a:avLst/>
          </a:prstGeom>
          <a:effectLst/>
        </p:spPr>
        <p:txBody>
          <a:bodyPr>
            <a:spAutoFit/>
          </a:bodyPr>
          <a:lstStyle/>
          <a:p>
            <a:pPr>
              <a:lnSpc>
                <a:spcPct val="80000"/>
              </a:lnSpc>
              <a:spcAft>
                <a:spcPct val="20000"/>
              </a:spcAft>
              <a:buClr>
                <a:srgbClr val="FFCC99"/>
              </a:buClr>
              <a:buFont typeface="Wingdings" pitchFamily="2" charset="2"/>
              <a:buNone/>
              <a:defRPr/>
            </a:pPr>
            <a:r>
              <a:rPr lang="en-US" altLang="ko-KR" sz="2800" b="1" dirty="0">
                <a:latin typeface="+mj-lt"/>
              </a:rPr>
              <a:t>When the family declines, ancient traditions are destroyed. With them are lost the spiritual foundation for life, and the family loses its sense of unity. </a:t>
            </a:r>
          </a:p>
          <a:p>
            <a:pPr marL="568325" indent="-568325" algn="r">
              <a:lnSpc>
                <a:spcPct val="80000"/>
              </a:lnSpc>
              <a:spcAft>
                <a:spcPct val="20000"/>
              </a:spcAft>
              <a:buClr>
                <a:srgbClr val="FFCC99"/>
              </a:buClr>
              <a:buFont typeface="Wingdings" pitchFamily="2" charset="2"/>
              <a:buNone/>
              <a:defRPr/>
            </a:pPr>
            <a:r>
              <a:rPr lang="en-US" altLang="ko-KR" sz="2400" dirty="0">
                <a:latin typeface="Franklin Gothic Medium" pitchFamily="34" charset="0"/>
              </a:rPr>
              <a:t>	</a:t>
            </a:r>
            <a:r>
              <a:rPr lang="en-US" altLang="ko-KR" sz="2000" i="1" dirty="0">
                <a:solidFill>
                  <a:schemeClr val="accent1"/>
                </a:solidFill>
                <a:latin typeface="+mj-lt"/>
              </a:rPr>
              <a:t>Bhagavad-Gita 1.40</a:t>
            </a:r>
          </a:p>
        </p:txBody>
      </p:sp>
      <p:pic>
        <p:nvPicPr>
          <p:cNvPr id="11269" name="Picture 6" descr="Picture1.png"/>
          <p:cNvPicPr>
            <a:picLocks noChangeAspect="1"/>
          </p:cNvPicPr>
          <p:nvPr/>
        </p:nvPicPr>
        <p:blipFill>
          <a:blip r:embed="rId3" cstate="print"/>
          <a:srcRect/>
          <a:stretch>
            <a:fillRect/>
          </a:stretch>
        </p:blipFill>
        <p:spPr bwMode="auto">
          <a:xfrm>
            <a:off x="533400" y="3810000"/>
            <a:ext cx="2111375" cy="20097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Rectangle 22"/>
          <p:cNvSpPr txBox="1">
            <a:spLocks noChangeArrowheads="1"/>
          </p:cNvSpPr>
          <p:nvPr/>
        </p:nvSpPr>
        <p:spPr>
          <a:xfrm>
            <a:off x="0" y="0"/>
            <a:ext cx="9906000" cy="756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rPr>
              <a:t>Religions Honour the Family  </a:t>
            </a:r>
          </a:p>
        </p:txBody>
      </p:sp>
      <p:pic>
        <p:nvPicPr>
          <p:cNvPr id="2050" name="Picture 2" descr="http://rpmedia.ask.com/ts?u=/wikipedia/commons/thumb/5/50/SikhismSymbol.PNG/175px-SikhismSymbol.PNG"/>
          <p:cNvPicPr>
            <a:picLocks noChangeAspect="1" noChangeArrowheads="1"/>
          </p:cNvPicPr>
          <p:nvPr/>
        </p:nvPicPr>
        <p:blipFill>
          <a:blip r:embed="rId4" cstate="print"/>
          <a:srcRect/>
          <a:stretch>
            <a:fillRect/>
          </a:stretch>
        </p:blipFill>
        <p:spPr bwMode="auto">
          <a:xfrm>
            <a:off x="304800" y="838200"/>
            <a:ext cx="2514600" cy="2647951"/>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anim calcmode="lin" valueType="num">
                                      <p:cBhvr additive="base">
                                        <p:cTn id="11" dur="500" fill="hold"/>
                                        <p:tgtEl>
                                          <p:spTgt spid="11269"/>
                                        </p:tgtEl>
                                        <p:attrNameLst>
                                          <p:attrName>ppt_x</p:attrName>
                                        </p:attrNameLst>
                                      </p:cBhvr>
                                      <p:tavLst>
                                        <p:tav tm="0">
                                          <p:val>
                                            <p:strVal val="#ppt_x"/>
                                          </p:val>
                                        </p:tav>
                                        <p:tav tm="100000">
                                          <p:val>
                                            <p:strVal val="#ppt_x"/>
                                          </p:val>
                                        </p:tav>
                                      </p:tavLst>
                                    </p:anim>
                                    <p:anim calcmode="lin" valueType="num">
                                      <p:cBhvr additive="base">
                                        <p:cTn id="12"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2950" y="1885949"/>
            <a:ext cx="8420100" cy="933451"/>
          </a:xfrm>
          <a:prstGeom prst="rect">
            <a:avLst/>
          </a:prstGeom>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contourClr>
                <a:srgbClr val="FFFFFF"/>
              </a:contourClr>
            </a:sp3d>
          </a:bodyPr>
          <a:lstStyle/>
          <a:p>
            <a:pPr algn="ctr" fontAlgn="auto">
              <a:spcBef>
                <a:spcPts val="0"/>
              </a:spcBef>
              <a:spcAft>
                <a:spcPts val="0"/>
              </a:spcAft>
              <a:defRPr/>
            </a:pPr>
            <a:r>
              <a:rPr lang="en-GB" sz="5800" b="1" dirty="0">
                <a:ln w="9525">
                  <a:noFill/>
                </a:ln>
                <a:solidFill>
                  <a:schemeClr val="bg2">
                    <a:lumMod val="10000"/>
                  </a:schemeClr>
                </a:solidFill>
                <a:latin typeface="+mj-lt"/>
                <a:ea typeface="+mj-lt"/>
                <a:cs typeface="+mj-lt"/>
              </a:rPr>
              <a:t>Family Breakdown has Social Consequences </a:t>
            </a:r>
          </a:p>
        </p:txBody>
      </p:sp>
      <p:cxnSp>
        <p:nvCxnSpPr>
          <p:cNvPr id="6" name="Gerade Verbindung 5"/>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2375</Words>
  <Application>Microsoft Office PowerPoint</Application>
  <PresentationFormat>A4 Paper (210x297 mm)</PresentationFormat>
  <Paragraphs>493</Paragraphs>
  <Slides>52</Slides>
  <Notes>40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Human</vt:lpstr>
      <vt:lpstr>Innovative Approaches to World Peace  The Significance of Marriage and Family</vt:lpstr>
      <vt:lpstr>Presentation 1 </vt:lpstr>
      <vt:lpstr>Slide 3</vt:lpstr>
      <vt:lpstr>Slide 4</vt:lpstr>
      <vt:lpstr>Slide 5</vt:lpstr>
      <vt:lpstr>Slide 6</vt:lpstr>
      <vt:lpstr>Slide 7</vt:lpstr>
      <vt:lpstr>Slide 8</vt:lpstr>
      <vt:lpstr>Slide 9</vt:lpstr>
      <vt:lpstr>World Divorce Rates %of marriages ending in divorce  2002</vt:lpstr>
      <vt:lpstr>Slide 11</vt:lpstr>
      <vt:lpstr>Decline of Birthrates</vt:lpstr>
      <vt:lpstr>Children’s Well-being </vt:lpstr>
      <vt:lpstr>Slide 14</vt:lpstr>
      <vt:lpstr>Securing a wealthy and peaceful future  </vt:lpstr>
      <vt:lpstr>Presentation 2  </vt:lpstr>
      <vt:lpstr>Slide 17</vt:lpstr>
      <vt:lpstr>Slide 18</vt:lpstr>
      <vt:lpstr>Slide 19</vt:lpstr>
      <vt:lpstr>Slide 20</vt:lpstr>
      <vt:lpstr>Slide 21</vt:lpstr>
      <vt:lpstr>Slide 22</vt:lpstr>
      <vt:lpstr>Slide 23</vt:lpstr>
      <vt:lpstr>Foundation for Lasting Peace and Happiness</vt:lpstr>
      <vt:lpstr>Slide 25</vt:lpstr>
      <vt:lpstr>Slide 26</vt:lpstr>
      <vt:lpstr>Slide 27</vt:lpstr>
      <vt:lpstr>Individual Peace </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The Significance of Marriage and Family for Peace in the 21st Century   </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dc:title>
  <dc:creator/>
  <cp:lastModifiedBy/>
  <cp:revision>6</cp:revision>
  <dcterms:created xsi:type="dcterms:W3CDTF">2007-08-09T15:06:18Z</dcterms:created>
  <dcterms:modified xsi:type="dcterms:W3CDTF">2011-01-22T12:33:57Z</dcterms:modified>
</cp:coreProperties>
</file>