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07" r:id="rId1"/>
  </p:sldMasterIdLst>
  <p:notesMasterIdLst>
    <p:notesMasterId r:id="rId45"/>
  </p:notesMasterIdLst>
  <p:handoutMasterIdLst>
    <p:handoutMasterId r:id="rId46"/>
  </p:handoutMasterIdLst>
  <p:sldIdLst>
    <p:sldId id="869" r:id="rId2"/>
    <p:sldId id="874" r:id="rId3"/>
    <p:sldId id="875" r:id="rId4"/>
    <p:sldId id="876" r:id="rId5"/>
    <p:sldId id="877" r:id="rId6"/>
    <p:sldId id="878" r:id="rId7"/>
    <p:sldId id="879" r:id="rId8"/>
    <p:sldId id="881" r:id="rId9"/>
    <p:sldId id="882" r:id="rId10"/>
    <p:sldId id="828" r:id="rId11"/>
    <p:sldId id="843" r:id="rId12"/>
    <p:sldId id="844" r:id="rId13"/>
    <p:sldId id="845" r:id="rId14"/>
    <p:sldId id="848" r:id="rId15"/>
    <p:sldId id="829" r:id="rId16"/>
    <p:sldId id="831" r:id="rId17"/>
    <p:sldId id="800" r:id="rId18"/>
    <p:sldId id="801" r:id="rId19"/>
    <p:sldId id="802" r:id="rId20"/>
    <p:sldId id="803" r:id="rId21"/>
    <p:sldId id="700" r:id="rId22"/>
    <p:sldId id="804" r:id="rId23"/>
    <p:sldId id="857" r:id="rId24"/>
    <p:sldId id="850" r:id="rId25"/>
    <p:sldId id="862" r:id="rId26"/>
    <p:sldId id="863" r:id="rId27"/>
    <p:sldId id="809" r:id="rId28"/>
    <p:sldId id="706" r:id="rId29"/>
    <p:sldId id="865" r:id="rId30"/>
    <p:sldId id="814" r:id="rId31"/>
    <p:sldId id="816" r:id="rId32"/>
    <p:sldId id="853" r:id="rId33"/>
    <p:sldId id="832" r:id="rId34"/>
    <p:sldId id="833" r:id="rId35"/>
    <p:sldId id="834" r:id="rId36"/>
    <p:sldId id="868" r:id="rId37"/>
    <p:sldId id="565" r:id="rId38"/>
    <p:sldId id="566" r:id="rId39"/>
    <p:sldId id="567" r:id="rId40"/>
    <p:sldId id="867" r:id="rId41"/>
    <p:sldId id="824" r:id="rId42"/>
    <p:sldId id="841" r:id="rId43"/>
    <p:sldId id="860" r:id="rId44"/>
  </p:sldIdLst>
  <p:sldSz cx="9906000" cy="6858000" type="A4"/>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CCFF"/>
    <a:srgbClr val="0000CC"/>
    <a:srgbClr val="A50021"/>
    <a:srgbClr val="FFFF00"/>
    <a:srgbClr val="00FF00"/>
    <a:srgbClr val="FF9999"/>
    <a:srgbClr val="FFCC00"/>
    <a:srgbClr val="0066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8" autoAdjust="0"/>
    <p:restoredTop sz="89418" autoAdjust="0"/>
  </p:normalViewPr>
  <p:slideViewPr>
    <p:cSldViewPr>
      <p:cViewPr varScale="1">
        <p:scale>
          <a:sx n="61" d="100"/>
          <a:sy n="61" d="100"/>
        </p:scale>
        <p:origin x="-834" y="-90"/>
      </p:cViewPr>
      <p:guideLst>
        <p:guide orient="horz" pos="2160"/>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3690"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484600" y="1"/>
            <a:ext cx="5888801" cy="449296"/>
          </a:xfrm>
          <a:prstGeom prst="rect">
            <a:avLst/>
          </a:prstGeom>
          <a:noFill/>
          <a:ln w="9525">
            <a:noFill/>
            <a:miter lim="800000"/>
            <a:headEnd/>
            <a:tailEnd/>
          </a:ln>
          <a:effectLst/>
        </p:spPr>
        <p:txBody>
          <a:bodyPr vert="horz" wrap="square" lIns="94347" tIns="47174" rIns="94347" bIns="47174" numCol="1" anchor="t" anchorCtr="0" compatLnSpc="1">
            <a:prstTxWarp prst="textNoShape">
              <a:avLst/>
            </a:prstTxWarp>
          </a:bodyPr>
          <a:lstStyle>
            <a:lvl1pPr algn="ctr" defTabSz="943793" eaLnBrk="1" hangingPunct="1">
              <a:defRPr sz="2000" b="0">
                <a:solidFill>
                  <a:srgbClr val="000000"/>
                </a:solidFill>
                <a:latin typeface="+mn-lt"/>
                <a:ea typeface="Gulim" pitchFamily="34" charset="-127"/>
              </a:defRPr>
            </a:lvl1pPr>
          </a:lstStyle>
          <a:p>
            <a:pPr>
              <a:defRPr/>
            </a:pPr>
            <a:r>
              <a:rPr lang="en-US" altLang="ja-JP"/>
              <a:t>Introduction to the UPF</a:t>
            </a:r>
          </a:p>
        </p:txBody>
      </p:sp>
      <p:sp>
        <p:nvSpPr>
          <p:cNvPr id="7" name="Footer Placeholder 3"/>
          <p:cNvSpPr txBox="1">
            <a:spLocks/>
          </p:cNvSpPr>
          <p:nvPr/>
        </p:nvSpPr>
        <p:spPr>
          <a:xfrm>
            <a:off x="513737" y="381397"/>
            <a:ext cx="5859664" cy="512862"/>
          </a:xfrm>
          <a:prstGeom prst="rect">
            <a:avLst/>
          </a:prstGeom>
        </p:spPr>
        <p:txBody>
          <a:bodyPr lIns="91519" tIns="45760" rIns="91519" bIns="45760"/>
          <a:lstStyle>
            <a:lvl1pPr algn="l">
              <a:defRPr sz="1200"/>
            </a:lvl1pPr>
          </a:lstStyle>
          <a:p>
            <a:pPr algn="ctr" eaLnBrk="0" hangingPunct="0">
              <a:defRPr/>
            </a:pPr>
            <a:r>
              <a:rPr lang="en-US" sz="1400" dirty="0">
                <a:solidFill>
                  <a:srgbClr val="000000"/>
                </a:solidFill>
                <a:latin typeface="+mn-lt"/>
              </a:rPr>
              <a:t>International Leadership Conference</a:t>
            </a:r>
          </a:p>
        </p:txBody>
      </p:sp>
      <p:grpSp>
        <p:nvGrpSpPr>
          <p:cNvPr id="73732" name="Group 9"/>
          <p:cNvGrpSpPr>
            <a:grpSpLocks/>
          </p:cNvGrpSpPr>
          <p:nvPr/>
        </p:nvGrpSpPr>
        <p:grpSpPr bwMode="auto">
          <a:xfrm>
            <a:off x="440127" y="8331479"/>
            <a:ext cx="5925606" cy="762792"/>
            <a:chOff x="455613" y="8432800"/>
            <a:chExt cx="6134099" cy="838200"/>
          </a:xfrm>
        </p:grpSpPr>
        <p:sp>
          <p:nvSpPr>
            <p:cNvPr id="11" name="Footer Placeholder 3"/>
            <p:cNvSpPr txBox="1">
              <a:spLocks/>
            </p:cNvSpPr>
            <p:nvPr/>
          </p:nvSpPr>
          <p:spPr>
            <a:xfrm>
              <a:off x="455613" y="8432800"/>
              <a:ext cx="6065836" cy="838200"/>
            </a:xfrm>
            <a:prstGeom prst="rect">
              <a:avLst/>
            </a:prstGeom>
          </p:spPr>
          <p:txBody>
            <a:bodyPr lIns="98115" tIns="49058" rIns="98115" bIns="49058"/>
            <a:lstStyle/>
            <a:p>
              <a:pPr eaLnBrk="0" hangingPunct="0">
                <a:lnSpc>
                  <a:spcPct val="150000"/>
                </a:lnSpc>
                <a:defRPr/>
              </a:pPr>
              <a:r>
                <a:rPr lang="en-US" sz="1400">
                  <a:solidFill>
                    <a:srgbClr val="000000"/>
                  </a:solidFill>
                  <a:latin typeface="Arial" charset="0"/>
                  <a:sym typeface="Wingdings" pitchFamily="2" charset="2"/>
                </a:rPr>
                <a:t></a:t>
              </a:r>
            </a:p>
            <a:p>
              <a:pPr eaLnBrk="0" hangingPunct="0">
                <a:lnSpc>
                  <a:spcPct val="150000"/>
                </a:lnSpc>
                <a:defRPr/>
              </a:pPr>
              <a:r>
                <a:rPr lang="en-US" sz="1400">
                  <a:solidFill>
                    <a:srgbClr val="000000"/>
                  </a:solidFill>
                  <a:latin typeface="Arial" charset="0"/>
                  <a:sym typeface="Wingdings" pitchFamily="2" charset="2"/>
                </a:rPr>
                <a:t></a:t>
              </a:r>
            </a:p>
            <a:p>
              <a:pPr algn="ctr" eaLnBrk="0" hangingPunct="0">
                <a:defRPr/>
              </a:pPr>
              <a:endParaRPr lang="en-US" sz="1400">
                <a:solidFill>
                  <a:srgbClr val="000000"/>
                </a:solidFill>
                <a:latin typeface="Arial" charset="0"/>
                <a:sym typeface="Wingdings" pitchFamily="2" charset="2"/>
              </a:endParaRPr>
            </a:p>
            <a:p>
              <a:pPr algn="ctr" eaLnBrk="0" hangingPunct="0">
                <a:defRPr/>
              </a:pPr>
              <a:endParaRPr lang="en-US" sz="1400">
                <a:solidFill>
                  <a:srgbClr val="000000"/>
                </a:solidFill>
                <a:latin typeface="Arial" charset="0"/>
                <a:sym typeface="Wingdings" pitchFamily="2" charset="2"/>
              </a:endParaRPr>
            </a:p>
          </p:txBody>
        </p:sp>
        <p:cxnSp>
          <p:nvCxnSpPr>
            <p:cNvPr id="12" name="Straight Connector 11"/>
            <p:cNvCxnSpPr/>
            <p:nvPr/>
          </p:nvCxnSpPr>
          <p:spPr>
            <a:xfrm>
              <a:off x="796925" y="9023350"/>
              <a:ext cx="579278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6450" y="8729662"/>
              <a:ext cx="5783262"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7686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1" y="1"/>
            <a:ext cx="2972004" cy="465187"/>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lvl1pPr>
              <a:defRPr sz="1200">
                <a:latin typeface="Franklin Gothic Medium" pitchFamily="34" charset="0"/>
              </a:defRPr>
            </a:lvl1pPr>
          </a:lstStyle>
          <a:p>
            <a:pPr>
              <a:defRPr/>
            </a:pPr>
            <a:endParaRPr lang="en-GB"/>
          </a:p>
        </p:txBody>
      </p:sp>
      <p:sp>
        <p:nvSpPr>
          <p:cNvPr id="120835" name="Rectangle 3"/>
          <p:cNvSpPr>
            <a:spLocks noGrp="1" noChangeArrowheads="1"/>
          </p:cNvSpPr>
          <p:nvPr>
            <p:ph type="dt" idx="1"/>
          </p:nvPr>
        </p:nvSpPr>
        <p:spPr bwMode="auto">
          <a:xfrm>
            <a:off x="3885996" y="1"/>
            <a:ext cx="2972004" cy="465187"/>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lvl1pPr algn="r">
              <a:defRPr sz="1200">
                <a:latin typeface="Franklin Gothic Medium" pitchFamily="34" charset="0"/>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06463" y="698500"/>
            <a:ext cx="5045075" cy="34925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913991" y="4423615"/>
            <a:ext cx="5030018" cy="4191022"/>
          </a:xfrm>
          <a:prstGeom prst="rect">
            <a:avLst/>
          </a:prstGeom>
          <a:noFill/>
          <a:ln w="9525">
            <a:noFill/>
            <a:miter lim="800000"/>
            <a:headEnd/>
            <a:tailEnd/>
          </a:ln>
          <a:effectLst/>
        </p:spPr>
        <p:txBody>
          <a:bodyPr vert="horz" wrap="square" lIns="92390" tIns="46195" rIns="92390" bIns="46195"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0838" name="Rectangle 6"/>
          <p:cNvSpPr>
            <a:spLocks noGrp="1" noChangeArrowheads="1"/>
          </p:cNvSpPr>
          <p:nvPr>
            <p:ph type="ftr" sz="quarter" idx="4"/>
          </p:nvPr>
        </p:nvSpPr>
        <p:spPr bwMode="auto">
          <a:xfrm>
            <a:off x="1" y="8848676"/>
            <a:ext cx="2972004" cy="465187"/>
          </a:xfrm>
          <a:prstGeom prst="rect">
            <a:avLst/>
          </a:prstGeom>
          <a:noFill/>
          <a:ln w="9525">
            <a:noFill/>
            <a:miter lim="800000"/>
            <a:headEnd/>
            <a:tailEnd/>
          </a:ln>
          <a:effectLst/>
        </p:spPr>
        <p:txBody>
          <a:bodyPr vert="horz" wrap="square" lIns="92390" tIns="46195" rIns="92390" bIns="46195" numCol="1" anchor="b" anchorCtr="0" compatLnSpc="1">
            <a:prstTxWarp prst="textNoShape">
              <a:avLst/>
            </a:prstTxWarp>
          </a:bodyPr>
          <a:lstStyle>
            <a:lvl1pPr>
              <a:defRPr sz="1200">
                <a:latin typeface="Franklin Gothic Medium" pitchFamily="34" charset="0"/>
              </a:defRPr>
            </a:lvl1pPr>
          </a:lstStyle>
          <a:p>
            <a:pPr>
              <a:defRPr/>
            </a:pPr>
            <a:endParaRPr lang="en-GB"/>
          </a:p>
        </p:txBody>
      </p:sp>
      <p:sp>
        <p:nvSpPr>
          <p:cNvPr id="120839" name="Rectangle 7"/>
          <p:cNvSpPr>
            <a:spLocks noGrp="1" noChangeArrowheads="1"/>
          </p:cNvSpPr>
          <p:nvPr>
            <p:ph type="sldNum" sz="quarter" idx="5"/>
          </p:nvPr>
        </p:nvSpPr>
        <p:spPr bwMode="auto">
          <a:xfrm>
            <a:off x="3885996" y="8848676"/>
            <a:ext cx="2972004" cy="465187"/>
          </a:xfrm>
          <a:prstGeom prst="rect">
            <a:avLst/>
          </a:prstGeom>
          <a:noFill/>
          <a:ln w="9525">
            <a:noFill/>
            <a:miter lim="800000"/>
            <a:headEnd/>
            <a:tailEnd/>
          </a:ln>
          <a:effectLst/>
        </p:spPr>
        <p:txBody>
          <a:bodyPr vert="horz" wrap="square" lIns="92390" tIns="46195" rIns="92390" bIns="46195" numCol="1" anchor="b" anchorCtr="0" compatLnSpc="1">
            <a:prstTxWarp prst="textNoShape">
              <a:avLst/>
            </a:prstTxWarp>
          </a:bodyPr>
          <a:lstStyle>
            <a:lvl1pPr algn="r">
              <a:defRPr sz="1200">
                <a:latin typeface="Franklin Gothic Medium" pitchFamily="34" charset="0"/>
              </a:defRPr>
            </a:lvl1pPr>
          </a:lstStyle>
          <a:p>
            <a:pPr>
              <a:defRPr/>
            </a:pPr>
            <a:fld id="{FB1745F9-5DAF-41E5-ADA1-AB5FBB14C113}" type="slidenum">
              <a:rPr lang="en-GB"/>
              <a:pPr>
                <a:defRPr/>
              </a:pPr>
              <a:t>‹#›</a:t>
            </a:fld>
            <a:endParaRPr lang="en-GB"/>
          </a:p>
        </p:txBody>
      </p:sp>
    </p:spTree>
    <p:extLst>
      <p:ext uri="{BB962C8B-B14F-4D97-AF65-F5344CB8AC3E}">
        <p14:creationId xmlns:p14="http://schemas.microsoft.com/office/powerpoint/2010/main" val="767787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Franklin Gothic Medium"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smtClean="0"/>
          </a:p>
        </p:txBody>
      </p:sp>
      <p:sp>
        <p:nvSpPr>
          <p:cNvPr id="22532" name="Slide Number Placeholder 3"/>
          <p:cNvSpPr>
            <a:spLocks noGrp="1"/>
          </p:cNvSpPr>
          <p:nvPr>
            <p:ph type="sldNum" sz="quarter" idx="5"/>
          </p:nvPr>
        </p:nvSpPr>
        <p:spPr>
          <a:noFill/>
        </p:spPr>
        <p:txBody>
          <a:bodyPr/>
          <a:lstStyle/>
          <a:p>
            <a:fld id="{0841CDD7-0483-4122-B2FD-1380DA6F9BA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908050" y="698500"/>
            <a:ext cx="5045075" cy="3492500"/>
          </a:xfrm>
          <a:ln/>
        </p:spPr>
      </p:sp>
      <p:sp>
        <p:nvSpPr>
          <p:cNvPr id="62467" name="Notes Placeholder 2"/>
          <p:cNvSpPr>
            <a:spLocks noGrp="1"/>
          </p:cNvSpPr>
          <p:nvPr>
            <p:ph type="body" idx="1"/>
          </p:nvPr>
        </p:nvSpPr>
        <p:spPr>
          <a:xfrm>
            <a:off x="683960" y="4425061"/>
            <a:ext cx="5490081" cy="4191021"/>
          </a:xfrm>
          <a:noFill/>
          <a:ln/>
        </p:spPr>
        <p:txBody>
          <a:bodyPr lIns="90759" tIns="45378" rIns="90759" bIns="45378"/>
          <a:lstStyle/>
          <a:p>
            <a:pPr defTabSz="853044">
              <a:spcBef>
                <a:spcPct val="0"/>
              </a:spcBef>
              <a:defRPr/>
            </a:pPr>
            <a:r>
              <a:rPr lang="en-US" sz="1700" dirty="0">
                <a:latin typeface="Arial" charset="0"/>
              </a:rPr>
              <a:t>Nothing exists independently. </a:t>
            </a:r>
          </a:p>
          <a:p>
            <a:pPr defTabSz="853044">
              <a:spcBef>
                <a:spcPct val="0"/>
              </a:spcBef>
              <a:defRPr/>
            </a:pPr>
            <a:r>
              <a:rPr lang="en-US" sz="1700" dirty="0">
                <a:latin typeface="Arial" charset="0"/>
              </a:rPr>
              <a:t>Everything is created to exist through reciprocal relationships as part of a pair system.</a:t>
            </a:r>
          </a:p>
          <a:p>
            <a:pPr defTabSz="853044">
              <a:spcBef>
                <a:spcPct val="0"/>
              </a:spcBef>
              <a:defRPr/>
            </a:pPr>
            <a:r>
              <a:rPr lang="en-US" sz="1700" dirty="0">
                <a:latin typeface="Arial" charset="0"/>
              </a:rPr>
              <a:t>Without such relationships nothing would be able to exist or develop or multiply </a:t>
            </a:r>
          </a:p>
          <a:p>
            <a:pPr defTabSz="853044">
              <a:spcBef>
                <a:spcPct val="0"/>
              </a:spcBef>
              <a:defRPr/>
            </a:pPr>
            <a:endParaRPr lang="en-GB" sz="1700" dirty="0">
              <a:latin typeface="Arial" charset="0"/>
            </a:endParaRPr>
          </a:p>
          <a:p>
            <a:pPr>
              <a:spcBef>
                <a:spcPct val="0"/>
              </a:spcBef>
            </a:pPr>
            <a:endParaRPr lang="en-GB" sz="1700" dirty="0"/>
          </a:p>
        </p:txBody>
      </p:sp>
      <p:sp>
        <p:nvSpPr>
          <p:cNvPr id="62468" name="Slide Number Placeholder 3"/>
          <p:cNvSpPr txBox="1">
            <a:spLocks noGrp="1"/>
          </p:cNvSpPr>
          <p:nvPr/>
        </p:nvSpPr>
        <p:spPr bwMode="auto">
          <a:xfrm>
            <a:off x="3884463" y="8845786"/>
            <a:ext cx="2972004" cy="466632"/>
          </a:xfrm>
          <a:prstGeom prst="rect">
            <a:avLst/>
          </a:prstGeom>
          <a:noFill/>
          <a:ln w="9525">
            <a:noFill/>
            <a:miter lim="800000"/>
            <a:headEnd/>
            <a:tailEnd/>
          </a:ln>
        </p:spPr>
        <p:txBody>
          <a:bodyPr lIns="90759" tIns="45378" rIns="90759" bIns="45378" anchor="b"/>
          <a:lstStyle/>
          <a:p>
            <a:pPr algn="r" defTabSz="904878"/>
            <a:fld id="{E1DD6286-8933-46A6-B656-BB3AE737D843}" type="slidenum">
              <a:rPr lang="en-US" altLang="ja-JP" sz="1200">
                <a:latin typeface="Franklin Gothic Medium" pitchFamily="34" charset="0"/>
                <a:cs typeface="ＭＳ Ｐゴシック"/>
              </a:rPr>
              <a:pPr algn="r" defTabSz="904878"/>
              <a:t>10</a:t>
            </a:fld>
            <a:endParaRPr lang="en-US" altLang="ja-JP" sz="1200" dirty="0">
              <a:latin typeface="Franklin Gothic Medium" pitchFamily="34" charset="0"/>
              <a:cs typeface="ＭＳ Ｐゴシック"/>
            </a:endParaRPr>
          </a:p>
        </p:txBody>
      </p:sp>
      <p:sp>
        <p:nvSpPr>
          <p:cNvPr id="62469" name="Footer Placeholder 4"/>
          <p:cNvSpPr txBox="1">
            <a:spLocks noGrp="1"/>
          </p:cNvSpPr>
          <p:nvPr/>
        </p:nvSpPr>
        <p:spPr bwMode="auto">
          <a:xfrm>
            <a:off x="1" y="8845786"/>
            <a:ext cx="2972004" cy="466632"/>
          </a:xfrm>
          <a:prstGeom prst="rect">
            <a:avLst/>
          </a:prstGeom>
          <a:noFill/>
          <a:ln w="9525">
            <a:noFill/>
            <a:miter lim="800000"/>
            <a:headEnd/>
            <a:tailEnd/>
          </a:ln>
        </p:spPr>
        <p:txBody>
          <a:bodyPr lIns="90759" tIns="45378" rIns="90759" bIns="45378" anchor="b"/>
          <a:lstStyle/>
          <a:p>
            <a:pPr defTabSz="904878"/>
            <a:endParaRPr lang="en-US" altLang="ja-JP" sz="1200" dirty="0">
              <a:latin typeface="Franklin Gothic Medium" pitchFamily="34" charset="0"/>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brief explanation – just to establish this fundamental principle. </a:t>
            </a:r>
          </a:p>
          <a:p>
            <a:r>
              <a:rPr lang="en-GB" dirty="0" smtClean="0"/>
              <a:t>This is true of all existing beings in terms of male and female</a:t>
            </a:r>
            <a:r>
              <a:rPr lang="en-GB" baseline="0" dirty="0" smtClean="0"/>
              <a:t> or positive an negative</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Very brief explanation – just to establish this fundamental principle. </a:t>
            </a:r>
          </a:p>
          <a:p>
            <a:r>
              <a:rPr lang="en-GB" dirty="0" smtClean="0"/>
              <a:t>This is true of all existing beings in terms of an</a:t>
            </a:r>
            <a:r>
              <a:rPr lang="en-GB" baseline="0" dirty="0" smtClean="0"/>
              <a:t> outer form (body) and inner quality (mind)</a:t>
            </a:r>
          </a:p>
          <a:p>
            <a:r>
              <a:rPr lang="en-GB" baseline="0" dirty="0" smtClean="0"/>
              <a:t>For example in human beings the body is a visible expression of the invisible mind</a:t>
            </a:r>
          </a:p>
          <a:p>
            <a:r>
              <a:rPr lang="en-GB" baseline="0" dirty="0" smtClean="0"/>
              <a:t>Character can be ‘read’ from physical form – emotion can be ‘read’ from facial expression and body language</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se dual aspects of all existing beings relate to each other as subject and object partners.</a:t>
            </a:r>
          </a:p>
          <a:p>
            <a:r>
              <a:rPr lang="en-GB" baseline="0" dirty="0" smtClean="0"/>
              <a:t>For example in (effective/healthy) human beings the body resembles the mind and moves according to its directions so that it can sustain life and pursue the mind’s purpose. </a:t>
            </a:r>
          </a:p>
          <a:p>
            <a:r>
              <a:rPr lang="en-GB" baseline="0" dirty="0" smtClean="0"/>
              <a:t>The teacher gives – the pupil responds.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body’s systems – respiratory, vascular etc </a:t>
            </a:r>
          </a:p>
          <a:p>
            <a:r>
              <a:rPr lang="en-GB" dirty="0" smtClean="0"/>
              <a:t>The education of youth </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quality of those pair relationships determines whether or not we live in peace and happiness.</a:t>
            </a:r>
            <a:r>
              <a:rPr lang="en-GB" baseline="0" dirty="0" smtClean="0"/>
              <a:t> </a:t>
            </a:r>
          </a:p>
          <a:p>
            <a:pPr defTabSz="853044">
              <a:defRPr/>
            </a:pPr>
            <a:r>
              <a:rPr lang="en-GB" baseline="0" dirty="0" smtClean="0"/>
              <a:t>Explain:  </a:t>
            </a:r>
          </a:p>
          <a:p>
            <a:pPr marL="213261" indent="-213261" defTabSz="853044">
              <a:buFontTx/>
              <a:buAutoNum type="arabicPeriod"/>
              <a:defRPr/>
            </a:pPr>
            <a:r>
              <a:rPr lang="en-US" sz="1100" dirty="0">
                <a:latin typeface="Arial" charset="0"/>
              </a:rPr>
              <a:t>That the relationship should be centered on a higher purpose (the purpose of the creator - God’s purpose) </a:t>
            </a:r>
          </a:p>
          <a:p>
            <a:pPr marL="213261" indent="-213261" defTabSz="853044">
              <a:buFontTx/>
              <a:buAutoNum type="arabicPeriod"/>
              <a:defRPr/>
            </a:pPr>
            <a:r>
              <a:rPr lang="en-US" sz="1100" dirty="0">
                <a:latin typeface="Arial" charset="0"/>
              </a:rPr>
              <a:t>That subject and object are created to live for the sake of each other under that higher purpose</a:t>
            </a:r>
          </a:p>
          <a:p>
            <a:pPr marL="213261" indent="-213261" defTabSz="853044">
              <a:defRPr/>
            </a:pPr>
            <a:endParaRPr lang="en-US" sz="1100" dirty="0">
              <a:latin typeface="Arial" charset="0"/>
            </a:endParaRPr>
          </a:p>
          <a:p>
            <a:pPr defTabSz="853044">
              <a:defRPr/>
            </a:pPr>
            <a:endParaRPr lang="en-GB" sz="1100" dirty="0">
              <a:latin typeface="Arial" charset="0"/>
            </a:endParaRPr>
          </a:p>
          <a:p>
            <a:r>
              <a:rPr lang="en-GB" baseline="0" dirty="0" smtClean="0"/>
              <a:t> </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pair system</a:t>
            </a:r>
            <a:r>
              <a:rPr lang="en-GB" baseline="0" dirty="0" smtClean="0"/>
              <a:t> and living for the other ap</a:t>
            </a:r>
            <a:r>
              <a:rPr lang="en-GB" dirty="0" smtClean="0"/>
              <a:t>plies to the</a:t>
            </a:r>
            <a:r>
              <a:rPr lang="en-GB" baseline="0" dirty="0" smtClean="0"/>
              <a:t> natural world, our own mind and body and also to all social relationships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87C1B718-A744-4A54-9394-1404575FDD08}" type="slidenum">
              <a:rPr lang="en-GB" sz="1200"/>
              <a:pPr algn="r" defTabSz="891549" eaLnBrk="0" hangingPunct="0"/>
              <a:t>17</a:t>
            </a:fld>
            <a:endParaRPr lang="en-GB" sz="1200" dirty="0"/>
          </a:p>
        </p:txBody>
      </p:sp>
      <p:sp>
        <p:nvSpPr>
          <p:cNvPr id="58371" name="Rectangle 2"/>
          <p:cNvSpPr>
            <a:spLocks noGrp="1" noRot="1" noChangeAspect="1" noChangeArrowheads="1" noTextEdit="1"/>
          </p:cNvSpPr>
          <p:nvPr>
            <p:ph type="sldImg"/>
          </p:nvPr>
        </p:nvSpPr>
        <p:spPr>
          <a:xfrm>
            <a:off x="906463" y="698500"/>
            <a:ext cx="5045075" cy="3492500"/>
          </a:xfrm>
          <a:ln/>
        </p:spPr>
      </p:sp>
      <p:sp>
        <p:nvSpPr>
          <p:cNvPr id="58372" name="Rectangle 3"/>
          <p:cNvSpPr>
            <a:spLocks noGrp="1" noChangeArrowheads="1"/>
          </p:cNvSpPr>
          <p:nvPr>
            <p:ph type="body" idx="1"/>
          </p:nvPr>
        </p:nvSpPr>
        <p:spPr>
          <a:xfrm>
            <a:off x="685494" y="4425061"/>
            <a:ext cx="5487013" cy="4191021"/>
          </a:xfrm>
          <a:noFill/>
          <a:ln/>
        </p:spPr>
        <p:txBody>
          <a:bodyPr lIns="89092" tIns="44546" rIns="89092" bIns="44546"/>
          <a:lstStyle/>
          <a:p>
            <a:r>
              <a:rPr lang="en-GB" dirty="0" smtClean="0"/>
              <a:t>There are 3 key pair system relationships which determine peace and happiness</a:t>
            </a:r>
          </a:p>
          <a:p>
            <a:r>
              <a:rPr lang="en-GB" dirty="0" smtClean="0"/>
              <a:t>(you are going to explain each in detail</a:t>
            </a:r>
            <a:r>
              <a:rPr lang="en-GB" baseline="0" dirty="0" smtClean="0"/>
              <a:t> later in the presentation)</a:t>
            </a:r>
          </a:p>
          <a:p>
            <a:r>
              <a:rPr lang="en-GB" baseline="0" dirty="0" smtClean="0"/>
              <a:t> (You can also refer to the 3 Blessings if appropriate for your audience): </a:t>
            </a:r>
          </a:p>
          <a:p>
            <a:pPr marL="213261" indent="-213261">
              <a:buAutoNum type="arabicPeriod"/>
            </a:pPr>
            <a:r>
              <a:rPr lang="en-GB" baseline="0" dirty="0" smtClean="0"/>
              <a:t>individual peace – mind and body   - inner quality and outer form</a:t>
            </a:r>
          </a:p>
          <a:p>
            <a:pPr marL="213261" indent="-213261">
              <a:buAutoNum type="arabicPeriod"/>
            </a:pPr>
            <a:r>
              <a:rPr lang="en-GB" baseline="0" dirty="0" smtClean="0"/>
              <a:t>peace in human society – family – husband and wife – male and female </a:t>
            </a:r>
          </a:p>
          <a:p>
            <a:pPr marL="213261" indent="-213261">
              <a:buAutoNum type="arabicPeriod"/>
            </a:pPr>
            <a:r>
              <a:rPr lang="en-GB" baseline="0" dirty="0" smtClean="0"/>
              <a:t>universal peace - harmony between human beings and nature – stewardship </a:t>
            </a:r>
          </a:p>
          <a:p>
            <a:pPr marL="213261" indent="-213261"/>
            <a:r>
              <a:rPr lang="en-GB" baseline="0" dirty="0" smtClean="0"/>
              <a:t>You can explain that those who do not believe in a personal God can relate God’s position to higher values and purpose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E636D988-B3A1-4296-A6F1-771E4743B2BD}" type="slidenum">
              <a:rPr lang="en-GB" sz="1200"/>
              <a:pPr algn="r" defTabSz="891549" eaLnBrk="0" hangingPunct="0"/>
              <a:t>18</a:t>
            </a:fld>
            <a:endParaRPr lang="en-GB" sz="1200" dirty="0"/>
          </a:p>
        </p:txBody>
      </p:sp>
      <p:sp>
        <p:nvSpPr>
          <p:cNvPr id="59395" name="Rectangle 2"/>
          <p:cNvSpPr>
            <a:spLocks noGrp="1" noRot="1" noChangeAspect="1" noChangeArrowheads="1" noTextEdit="1"/>
          </p:cNvSpPr>
          <p:nvPr>
            <p:ph type="sldImg"/>
          </p:nvPr>
        </p:nvSpPr>
        <p:spPr>
          <a:xfrm>
            <a:off x="906463" y="698500"/>
            <a:ext cx="5045075" cy="3492500"/>
          </a:xfrm>
          <a:ln/>
        </p:spPr>
      </p:sp>
      <p:sp>
        <p:nvSpPr>
          <p:cNvPr id="59396" name="Rectangle 3"/>
          <p:cNvSpPr>
            <a:spLocks noGrp="1" noChangeArrowheads="1"/>
          </p:cNvSpPr>
          <p:nvPr>
            <p:ph type="body" idx="1"/>
          </p:nvPr>
        </p:nvSpPr>
        <p:spPr>
          <a:xfrm>
            <a:off x="685494" y="4425061"/>
            <a:ext cx="5487013" cy="4191021"/>
          </a:xfrm>
          <a:noFill/>
          <a:ln/>
        </p:spPr>
        <p:txBody>
          <a:bodyPr lIns="89092" tIns="44546" rIns="89092" bIns="44546"/>
          <a:lstStyle/>
          <a:p>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0D63BF00-08BC-4D2C-B7E8-47B9F38D74F4}" type="slidenum">
              <a:rPr lang="en-GB" sz="1200"/>
              <a:pPr algn="r" defTabSz="891549" eaLnBrk="0" hangingPunct="0"/>
              <a:t>19</a:t>
            </a:fld>
            <a:endParaRPr lang="en-GB" sz="1200" dirty="0"/>
          </a:p>
        </p:txBody>
      </p:sp>
      <p:sp>
        <p:nvSpPr>
          <p:cNvPr id="60419" name="Rectangle 2"/>
          <p:cNvSpPr>
            <a:spLocks noGrp="1" noRot="1" noChangeAspect="1" noChangeArrowheads="1" noTextEdit="1"/>
          </p:cNvSpPr>
          <p:nvPr>
            <p:ph type="sldImg"/>
          </p:nvPr>
        </p:nvSpPr>
        <p:spPr>
          <a:xfrm>
            <a:off x="906463" y="698500"/>
            <a:ext cx="5045075" cy="3492500"/>
          </a:xfrm>
          <a:ln/>
        </p:spPr>
      </p:sp>
      <p:sp>
        <p:nvSpPr>
          <p:cNvPr id="60420" name="Rectangle 3"/>
          <p:cNvSpPr>
            <a:spLocks noGrp="1" noChangeArrowheads="1"/>
          </p:cNvSpPr>
          <p:nvPr>
            <p:ph type="body" idx="1"/>
          </p:nvPr>
        </p:nvSpPr>
        <p:spPr>
          <a:xfrm>
            <a:off x="685494" y="4425061"/>
            <a:ext cx="5487013" cy="4191021"/>
          </a:xfrm>
          <a:noFill/>
          <a:ln/>
        </p:spPr>
        <p:txBody>
          <a:bodyPr lIns="89092" tIns="44546" rIns="89092" bIns="44546"/>
          <a:lstStyle/>
          <a:p>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906463" y="698500"/>
            <a:ext cx="5045075" cy="3492500"/>
          </a:xfrm>
          <a:ln/>
        </p:spPr>
      </p:sp>
      <p:sp>
        <p:nvSpPr>
          <p:cNvPr id="68611"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68612" name="Slide Number Placeholder 3"/>
          <p:cNvSpPr>
            <a:spLocks noGrp="1"/>
          </p:cNvSpPr>
          <p:nvPr>
            <p:ph type="sldNum" sz="quarter" idx="5"/>
          </p:nvPr>
        </p:nvSpPr>
        <p:spPr>
          <a:noFill/>
        </p:spPr>
        <p:txBody>
          <a:bodyPr/>
          <a:lstStyle/>
          <a:p>
            <a:fld id="{30575687-01D4-4CFA-923F-C6153D40D5F4}" type="slidenum">
              <a:rPr lang="en-US" altLang="ja-JP"/>
              <a:pPr/>
              <a:t>2</a:t>
            </a:fld>
            <a:endParaRPr lang="en-US" altLang="ja-JP"/>
          </a:p>
        </p:txBody>
      </p:sp>
      <p:sp>
        <p:nvSpPr>
          <p:cNvPr id="68613" name="Footer Placeholder 4"/>
          <p:cNvSpPr>
            <a:spLocks noGrp="1"/>
          </p:cNvSpPr>
          <p:nvPr>
            <p:ph type="ftr" sz="quarter" idx="4"/>
          </p:nvPr>
        </p:nvSpPr>
        <p:spPr>
          <a:noFill/>
        </p:spPr>
        <p:txBody>
          <a:bodyPr/>
          <a:lstStyle/>
          <a:p>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13010C12-47E6-450D-84BD-6C9CC56CD443}" type="slidenum">
              <a:rPr lang="en-GB" sz="1200"/>
              <a:pPr algn="r" defTabSz="891549" eaLnBrk="0" hangingPunct="0"/>
              <a:t>20</a:t>
            </a:fld>
            <a:endParaRPr lang="en-GB" sz="1200" dirty="0"/>
          </a:p>
        </p:txBody>
      </p:sp>
      <p:sp>
        <p:nvSpPr>
          <p:cNvPr id="61443" name="Rectangle 2"/>
          <p:cNvSpPr>
            <a:spLocks noGrp="1" noRot="1" noChangeAspect="1" noChangeArrowheads="1" noTextEdit="1"/>
          </p:cNvSpPr>
          <p:nvPr>
            <p:ph type="sldImg"/>
          </p:nvPr>
        </p:nvSpPr>
        <p:spPr>
          <a:xfrm>
            <a:off x="906463" y="698500"/>
            <a:ext cx="5045075" cy="3492500"/>
          </a:xfrm>
          <a:ln/>
        </p:spPr>
      </p:sp>
      <p:sp>
        <p:nvSpPr>
          <p:cNvPr id="61444" name="Rectangle 3"/>
          <p:cNvSpPr>
            <a:spLocks noGrp="1" noChangeArrowheads="1"/>
          </p:cNvSpPr>
          <p:nvPr>
            <p:ph type="body" idx="1"/>
          </p:nvPr>
        </p:nvSpPr>
        <p:spPr>
          <a:xfrm>
            <a:off x="685494" y="4425061"/>
            <a:ext cx="5487013" cy="4191021"/>
          </a:xfrm>
          <a:noFill/>
          <a:ln/>
        </p:spPr>
        <p:txBody>
          <a:bodyPr lIns="89092" tIns="44546" rIns="89092" bIns="44546"/>
          <a:lstStyle/>
          <a:p>
            <a:r>
              <a:rPr lang="en-GB" dirty="0" smtClean="0"/>
              <a:t>This is just to show the 3 foundations together and how each is the foundation for the next</a:t>
            </a:r>
          </a:p>
          <a:p>
            <a:r>
              <a:rPr lang="en-GB" dirty="0" smtClean="0"/>
              <a:t>True (mature) individuals make true families – true people become</a:t>
            </a:r>
            <a:r>
              <a:rPr lang="en-GB" baseline="0" dirty="0" smtClean="0"/>
              <a:t> true owners/stewards</a:t>
            </a:r>
            <a:endParaRPr lang="en-GB" dirty="0" smtClean="0"/>
          </a:p>
          <a:p>
            <a:r>
              <a:rPr lang="en-GB" dirty="0" smtClean="0"/>
              <a:t>This will lau</a:t>
            </a:r>
            <a:r>
              <a:rPr lang="en-GB" baseline="0" dirty="0" smtClean="0"/>
              <a:t>nch into the detailed explanation in the following  presentation</a:t>
            </a: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21</a:t>
            </a:fld>
            <a:endParaRPr lang="en-GB"/>
          </a:p>
        </p:txBody>
      </p:sp>
    </p:spTree>
    <p:extLst>
      <p:ext uri="{BB962C8B-B14F-4D97-AF65-F5344CB8AC3E}">
        <p14:creationId xmlns:p14="http://schemas.microsoft.com/office/powerpoint/2010/main" val="203558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people of sincere</a:t>
            </a:r>
            <a:r>
              <a:rPr lang="en-GB" baseline="0" dirty="0" smtClean="0"/>
              <a:t> religious and moral conviction long to live in a way that is pleasing to God or true to their convictions . </a:t>
            </a:r>
          </a:p>
          <a:p>
            <a:r>
              <a:rPr lang="en-GB" baseline="0" dirty="0" smtClean="0"/>
              <a:t>How should we live to develop our God given nature ?</a:t>
            </a:r>
          </a:p>
          <a:p>
            <a:r>
              <a:rPr lang="en-GB" baseline="0" dirty="0" smtClean="0"/>
              <a:t>We grow spiritually through the give and take between our virtuous thoughts and good deeds. </a:t>
            </a:r>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solidFill>
            <a:srgbClr val="FFFFFF"/>
          </a:solidFill>
          <a:ln/>
        </p:spPr>
      </p:sp>
      <p:sp>
        <p:nvSpPr>
          <p:cNvPr id="52227" name="Notes Placeholder 2"/>
          <p:cNvSpPr>
            <a:spLocks noGrp="1"/>
          </p:cNvSpPr>
          <p:nvPr>
            <p:ph type="body" idx="1"/>
          </p:nvPr>
        </p:nvSpPr>
        <p:spPr>
          <a:noFill/>
          <a:ln>
            <a:solidFill>
              <a:srgbClr val="000000"/>
            </a:solidFill>
          </a:ln>
        </p:spPr>
        <p:txBody>
          <a:bodyPr/>
          <a:lstStyle/>
          <a:p>
            <a:pPr eaLnBrk="1" hangingPunct="1">
              <a:spcBef>
                <a:spcPct val="0"/>
              </a:spcBef>
            </a:pPr>
            <a:endParaRPr lang="en-US" sz="1800" dirty="0">
              <a:latin typeface="Arial" pitchFamily="34" charset="0"/>
            </a:endParaRPr>
          </a:p>
        </p:txBody>
      </p:sp>
      <p:sp>
        <p:nvSpPr>
          <p:cNvPr id="52228" name="Slide Number Placeholder 3"/>
          <p:cNvSpPr txBox="1">
            <a:spLocks noGrp="1"/>
          </p:cNvSpPr>
          <p:nvPr/>
        </p:nvSpPr>
        <p:spPr bwMode="auto">
          <a:xfrm>
            <a:off x="3884027" y="8846262"/>
            <a:ext cx="2972421" cy="466012"/>
          </a:xfrm>
          <a:prstGeom prst="rect">
            <a:avLst/>
          </a:prstGeom>
          <a:noFill/>
          <a:ln w="9525">
            <a:noFill/>
            <a:miter lim="800000"/>
            <a:headEnd/>
            <a:tailEnd/>
          </a:ln>
        </p:spPr>
        <p:txBody>
          <a:bodyPr lIns="92376" tIns="46187" rIns="92376" bIns="46187" anchor="b"/>
          <a:lstStyle/>
          <a:p>
            <a:pPr algn="r" defTabSz="922441"/>
            <a:fld id="{ED4179B3-1B69-4D67-8FFC-B3E044389E32}" type="slidenum">
              <a:rPr lang="en-US" altLang="ja-JP" sz="1200">
                <a:latin typeface="Franklin Gothic Medium" pitchFamily="34" charset="0"/>
              </a:rPr>
              <a:pPr algn="r" defTabSz="922441"/>
              <a:t>23</a:t>
            </a:fld>
            <a:endParaRPr lang="en-US" altLang="ja-JP" sz="1200" dirty="0">
              <a:latin typeface="Franklin Gothic Medium" pitchFamily="34" charset="0"/>
            </a:endParaRPr>
          </a:p>
        </p:txBody>
      </p:sp>
      <p:sp>
        <p:nvSpPr>
          <p:cNvPr id="52229" name="Slide Number Placeholder 4"/>
          <p:cNvSpPr>
            <a:spLocks noGrp="1"/>
          </p:cNvSpPr>
          <p:nvPr>
            <p:ph type="sldNum" sz="quarter" idx="5"/>
          </p:nvPr>
        </p:nvSpPr>
        <p:spPr>
          <a:noFill/>
        </p:spPr>
        <p:txBody>
          <a:bodyPr/>
          <a:lstStyle/>
          <a:p>
            <a:fld id="{C2137C48-E03E-45E3-B8F5-CBBBFEC13505}" type="slidenum">
              <a:rPr lang="en-US" altLang="ja-JP" smtClean="0"/>
              <a:pPr/>
              <a:t>23</a:t>
            </a:fld>
            <a:endParaRPr lang="en-US" altLang="ja-JP" smtClean="0"/>
          </a:p>
        </p:txBody>
      </p:sp>
      <p:sp>
        <p:nvSpPr>
          <p:cNvPr id="52230" name="Footer Placeholder 5"/>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24</a:t>
            </a:fld>
            <a:endParaRPr lang="en-GB"/>
          </a:p>
        </p:txBody>
      </p:sp>
    </p:spTree>
    <p:extLst>
      <p:ext uri="{BB962C8B-B14F-4D97-AF65-F5344CB8AC3E}">
        <p14:creationId xmlns:p14="http://schemas.microsoft.com/office/powerpoint/2010/main" val="2575870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5579" y="8846262"/>
            <a:ext cx="2972421" cy="467602"/>
          </a:xfrm>
          <a:prstGeom prst="rect">
            <a:avLst/>
          </a:prstGeom>
          <a:noFill/>
          <a:ln w="9525">
            <a:noFill/>
            <a:miter lim="800000"/>
            <a:headEnd/>
            <a:tailEnd/>
          </a:ln>
        </p:spPr>
        <p:txBody>
          <a:bodyPr lIns="96161" tIns="48081" rIns="96161" bIns="48081" anchor="b"/>
          <a:lstStyle/>
          <a:p>
            <a:pPr algn="r" eaLnBrk="0" hangingPunct="0"/>
            <a:fld id="{7D5ED633-6A4A-44EB-9F55-8428900BA16C}" type="slidenum">
              <a:rPr lang="en-US" sz="1300">
                <a:latin typeface="Times" pitchFamily="18" charset="0"/>
                <a:ea typeface="ＭＳ Ｐゴシック" pitchFamily="34" charset="-128"/>
              </a:rPr>
              <a:pPr algn="r" eaLnBrk="0" hangingPunct="0"/>
              <a:t>25</a:t>
            </a:fld>
            <a:endParaRPr lang="en-US" sz="1300" dirty="0">
              <a:latin typeface="Times" pitchFamily="18" charset="0"/>
              <a:ea typeface="ＭＳ Ｐゴシック" pitchFamily="34" charset="-128"/>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914711" y="4426312"/>
            <a:ext cx="5028579" cy="4419950"/>
          </a:xfrm>
          <a:solidFill>
            <a:srgbClr val="FFFFFF"/>
          </a:solidFill>
          <a:ln>
            <a:solidFill>
              <a:srgbClr val="000000"/>
            </a:solidFill>
          </a:ln>
        </p:spPr>
        <p:txBody>
          <a:bodyPr lIns="96161" tIns="48081" rIns="96161" bIns="48081"/>
          <a:lstStyle/>
          <a:p>
            <a:pPr eaLnBrk="1" hangingPunct="1">
              <a:spcBef>
                <a:spcPct val="0"/>
              </a:spcBef>
            </a:pPr>
            <a:r>
              <a:rPr lang="en-US" sz="1800" dirty="0">
                <a:latin typeface="Arial" pitchFamily="34" charset="0"/>
              </a:rPr>
              <a:t>People understand what they need to grow and sustain their physical life</a:t>
            </a:r>
          </a:p>
          <a:p>
            <a:pPr eaLnBrk="1" hangingPunct="1">
              <a:spcBef>
                <a:spcPct val="0"/>
              </a:spcBef>
            </a:pPr>
            <a:r>
              <a:rPr lang="en-US" sz="1800" dirty="0">
                <a:latin typeface="Arial" pitchFamily="34" charset="0"/>
              </a:rPr>
              <a:t>But they are not aware of what is need to grow and sustain their spiritual life and maturity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5579" y="8846262"/>
            <a:ext cx="2972421" cy="467602"/>
          </a:xfrm>
          <a:prstGeom prst="rect">
            <a:avLst/>
          </a:prstGeom>
          <a:noFill/>
          <a:ln w="9525">
            <a:noFill/>
            <a:miter lim="800000"/>
            <a:headEnd/>
            <a:tailEnd/>
          </a:ln>
        </p:spPr>
        <p:txBody>
          <a:bodyPr lIns="96161" tIns="48081" rIns="96161" bIns="48081" anchor="b"/>
          <a:lstStyle/>
          <a:p>
            <a:pPr algn="r" eaLnBrk="0" hangingPunct="0"/>
            <a:fld id="{81A9F02D-7B06-4600-8548-803B6A739BC2}" type="slidenum">
              <a:rPr lang="en-US" sz="1300">
                <a:latin typeface="Times" pitchFamily="18" charset="0"/>
                <a:ea typeface="ＭＳ Ｐゴシック" pitchFamily="34" charset="-128"/>
              </a:rPr>
              <a:pPr algn="r" eaLnBrk="0" hangingPunct="0"/>
              <a:t>26</a:t>
            </a:fld>
            <a:endParaRPr lang="en-US" sz="1300" dirty="0">
              <a:latin typeface="Times" pitchFamily="18" charset="0"/>
              <a:ea typeface="ＭＳ Ｐゴシック" pitchFamily="34" charset="-128"/>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914711" y="4426312"/>
            <a:ext cx="5028579" cy="4419950"/>
          </a:xfrm>
          <a:solidFill>
            <a:srgbClr val="FFFFFF"/>
          </a:solidFill>
          <a:ln>
            <a:solidFill>
              <a:srgbClr val="000000"/>
            </a:solidFill>
          </a:ln>
        </p:spPr>
        <p:txBody>
          <a:bodyPr lIns="96161" tIns="48081" rIns="96161" bIns="48081"/>
          <a:lstStyle/>
          <a:p>
            <a:pPr eaLnBrk="1" hangingPunct="1">
              <a:spcBef>
                <a:spcPct val="0"/>
              </a:spcBef>
            </a:pPr>
            <a:r>
              <a:rPr lang="en-US" sz="1800" dirty="0">
                <a:latin typeface="Arial" pitchFamily="34" charset="0"/>
              </a:rPr>
              <a:t>We need to receive life elements – from God, religious founders, </a:t>
            </a:r>
          </a:p>
          <a:p>
            <a:pPr eaLnBrk="1" hangingPunct="1">
              <a:spcBef>
                <a:spcPct val="0"/>
              </a:spcBef>
            </a:pPr>
            <a:r>
              <a:rPr lang="en-US" sz="1800" dirty="0">
                <a:latin typeface="Arial" pitchFamily="34" charset="0"/>
              </a:rPr>
              <a:t>holy scriptures, priests, parents, teachers, elders, etc </a:t>
            </a:r>
          </a:p>
          <a:p>
            <a:pPr eaLnBrk="1" hangingPunct="1">
              <a:spcBef>
                <a:spcPct val="0"/>
              </a:spcBef>
            </a:pPr>
            <a:r>
              <a:rPr lang="en-US" sz="1800" dirty="0">
                <a:latin typeface="Arial" pitchFamily="34" charset="0"/>
              </a:rPr>
              <a:t>But we must also add our own part – unite our mind and body in a life of love and truth – living for God and others and generating good vitality elements through our physical actions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 person must participate</a:t>
            </a:r>
            <a:r>
              <a:rPr lang="en-GB" baseline="0" dirty="0" smtClean="0"/>
              <a:t> in their own ‘creation’ through their own effort</a:t>
            </a:r>
          </a:p>
          <a:p>
            <a:r>
              <a:rPr lang="en-GB" baseline="0" dirty="0" smtClean="0"/>
              <a:t>We must be so grateful to God (and His representatives in our lives – religious founders, parents, teachers, elders etc) – they have given us so much!!</a:t>
            </a:r>
          </a:p>
          <a:p>
            <a:r>
              <a:rPr lang="en-GB" baseline="0" dirty="0" smtClean="0"/>
              <a:t> But still we must add our part – however small it may be in comparison </a:t>
            </a:r>
          </a:p>
          <a:p>
            <a:r>
              <a:rPr lang="en-GB" baseline="0" dirty="0" smtClean="0"/>
              <a:t>Without the addition of our effort all of God’s (parent’s, teacher’s etc) investment can be lost   </a:t>
            </a:r>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28</a:t>
            </a:fld>
            <a:endParaRPr lang="en-GB"/>
          </a:p>
        </p:txBody>
      </p:sp>
    </p:spTree>
    <p:extLst>
      <p:ext uri="{BB962C8B-B14F-4D97-AF65-F5344CB8AC3E}">
        <p14:creationId xmlns:p14="http://schemas.microsoft.com/office/powerpoint/2010/main" val="407916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spcBef>
                <a:spcPct val="0"/>
              </a:spcBef>
            </a:pPr>
            <a:endParaRPr lang="en-US" sz="1800" dirty="0">
              <a:latin typeface="Arial" pitchFamily="34" charset="0"/>
            </a:endParaRPr>
          </a:p>
        </p:txBody>
      </p:sp>
      <p:sp>
        <p:nvSpPr>
          <p:cNvPr id="53252" name="Slide Number Placeholder 3"/>
          <p:cNvSpPr>
            <a:spLocks noGrp="1"/>
          </p:cNvSpPr>
          <p:nvPr>
            <p:ph type="sldNum" sz="quarter" idx="5"/>
          </p:nvPr>
        </p:nvSpPr>
        <p:spPr>
          <a:noFill/>
        </p:spPr>
        <p:txBody>
          <a:bodyPr/>
          <a:lstStyle/>
          <a:p>
            <a:fld id="{622C1F1B-FE46-47CB-9EDD-E3788959A481}" type="slidenum">
              <a:rPr lang="en-US" altLang="ja-JP" smtClean="0"/>
              <a:pPr/>
              <a:t>29</a:t>
            </a:fld>
            <a:endParaRPr lang="en-US" altLang="ja-JP" smtClean="0"/>
          </a:p>
        </p:txBody>
      </p:sp>
      <p:sp>
        <p:nvSpPr>
          <p:cNvPr id="53253" name="Footer Placeholder 4"/>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906463" y="698500"/>
            <a:ext cx="5045075" cy="3492500"/>
          </a:xfrm>
          <a:ln/>
        </p:spPr>
      </p:sp>
      <p:sp>
        <p:nvSpPr>
          <p:cNvPr id="69635"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69636" name="Slide Number Placeholder 3"/>
          <p:cNvSpPr>
            <a:spLocks noGrp="1"/>
          </p:cNvSpPr>
          <p:nvPr>
            <p:ph type="sldNum" sz="quarter" idx="5"/>
          </p:nvPr>
        </p:nvSpPr>
        <p:spPr>
          <a:noFill/>
        </p:spPr>
        <p:txBody>
          <a:bodyPr/>
          <a:lstStyle/>
          <a:p>
            <a:fld id="{5553E428-03D2-4FB0-A4BC-5C2C68242209}" type="slidenum">
              <a:rPr lang="en-US" altLang="ja-JP"/>
              <a:pPr/>
              <a:t>3</a:t>
            </a:fld>
            <a:endParaRPr lang="en-US" altLang="ja-JP"/>
          </a:p>
        </p:txBody>
      </p:sp>
      <p:sp>
        <p:nvSpPr>
          <p:cNvPr id="69637" name="Footer Placeholder 4"/>
          <p:cNvSpPr>
            <a:spLocks noGrp="1"/>
          </p:cNvSpPr>
          <p:nvPr>
            <p:ph type="ftr" sz="quarter" idx="4"/>
          </p:nvPr>
        </p:nvSpPr>
        <p:spPr>
          <a:noFill/>
        </p:spPr>
        <p:txBody>
          <a:bodyPr/>
          <a:lstStyle/>
          <a:p>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365B72D4-6601-44FC-98C4-A926FC3AB305}" type="slidenum">
              <a:rPr lang="en-GB" sz="1200"/>
              <a:pPr algn="r" defTabSz="891549" eaLnBrk="0" hangingPunct="0"/>
              <a:t>31</a:t>
            </a:fld>
            <a:endParaRPr lang="en-GB" sz="1200"/>
          </a:p>
        </p:txBody>
      </p:sp>
      <p:sp>
        <p:nvSpPr>
          <p:cNvPr id="64515" name="Rectangle 2"/>
          <p:cNvSpPr>
            <a:spLocks noGrp="1" noRot="1" noChangeAspect="1" noChangeArrowheads="1" noTextEdit="1"/>
          </p:cNvSpPr>
          <p:nvPr>
            <p:ph type="sldImg"/>
          </p:nvPr>
        </p:nvSpPr>
        <p:spPr>
          <a:xfrm>
            <a:off x="906463" y="698500"/>
            <a:ext cx="5045075" cy="3492500"/>
          </a:xfrm>
          <a:ln/>
        </p:spPr>
      </p:sp>
      <p:sp>
        <p:nvSpPr>
          <p:cNvPr id="64516" name="Rectangle 3"/>
          <p:cNvSpPr>
            <a:spLocks noGrp="1" noChangeArrowheads="1"/>
          </p:cNvSpPr>
          <p:nvPr>
            <p:ph type="body" idx="1"/>
          </p:nvPr>
        </p:nvSpPr>
        <p:spPr>
          <a:xfrm>
            <a:off x="685494" y="4425061"/>
            <a:ext cx="5487013" cy="4191021"/>
          </a:xfrm>
          <a:noFill/>
          <a:ln/>
        </p:spPr>
        <p:txBody>
          <a:bodyPr lIns="89092" tIns="44546" rIns="89092" bIns="44546"/>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32</a:t>
            </a:fld>
            <a:endParaRPr lang="en-GB"/>
          </a:p>
        </p:txBody>
      </p:sp>
    </p:spTree>
    <p:extLst>
      <p:ext uri="{BB962C8B-B14F-4D97-AF65-F5344CB8AC3E}">
        <p14:creationId xmlns:p14="http://schemas.microsoft.com/office/powerpoint/2010/main" val="257768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5996" y="8848676"/>
            <a:ext cx="2972004" cy="465187"/>
          </a:xfrm>
          <a:prstGeom prst="rect">
            <a:avLst/>
          </a:prstGeom>
          <a:noFill/>
          <a:ln w="9525">
            <a:noFill/>
            <a:miter lim="800000"/>
            <a:headEnd/>
            <a:tailEnd/>
          </a:ln>
        </p:spPr>
        <p:txBody>
          <a:bodyPr lIns="92402" tIns="46201" rIns="92402" bIns="46201" anchor="b"/>
          <a:lstStyle/>
          <a:p>
            <a:pPr algn="r" defTabSz="924131"/>
            <a:fld id="{46B17B3E-E4AA-4EB6-8EDC-CA84C4BBD187}" type="slidenum">
              <a:rPr lang="en-GB" sz="1200"/>
              <a:pPr algn="r" defTabSz="924131"/>
              <a:t>33</a:t>
            </a:fld>
            <a:endParaRPr lang="en-GB"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494" y="4423615"/>
            <a:ext cx="5487013" cy="4191022"/>
          </a:xfrm>
          <a:noFill/>
          <a:ln/>
        </p:spPr>
        <p:txBody>
          <a:bodyPr lIns="92402" tIns="46201" rIns="92402" bIns="46201"/>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5996" y="8848676"/>
            <a:ext cx="2972004" cy="465187"/>
          </a:xfrm>
          <a:prstGeom prst="rect">
            <a:avLst/>
          </a:prstGeom>
          <a:noFill/>
          <a:ln w="9525">
            <a:noFill/>
            <a:miter lim="800000"/>
            <a:headEnd/>
            <a:tailEnd/>
          </a:ln>
        </p:spPr>
        <p:txBody>
          <a:bodyPr lIns="92402" tIns="46201" rIns="92402" bIns="46201" anchor="b"/>
          <a:lstStyle/>
          <a:p>
            <a:pPr algn="r" defTabSz="924131"/>
            <a:fld id="{86149601-990A-4D9F-A197-DF182DE07872}" type="slidenum">
              <a:rPr lang="en-GB" sz="1200"/>
              <a:pPr algn="r" defTabSz="924131"/>
              <a:t>34</a:t>
            </a:fld>
            <a:endParaRPr lang="en-GB"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5494" y="4423615"/>
            <a:ext cx="5487013" cy="4191022"/>
          </a:xfrm>
          <a:noFill/>
          <a:ln/>
        </p:spPr>
        <p:txBody>
          <a:bodyPr lIns="92402" tIns="46201" rIns="92402" bIns="46201"/>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5996" y="8848676"/>
            <a:ext cx="2972004" cy="465187"/>
          </a:xfrm>
          <a:prstGeom prst="rect">
            <a:avLst/>
          </a:prstGeom>
          <a:noFill/>
          <a:ln w="9525">
            <a:noFill/>
            <a:miter lim="800000"/>
            <a:headEnd/>
            <a:tailEnd/>
          </a:ln>
        </p:spPr>
        <p:txBody>
          <a:bodyPr lIns="92402" tIns="46201" rIns="92402" bIns="46201" anchor="b"/>
          <a:lstStyle/>
          <a:p>
            <a:pPr algn="r" defTabSz="924131"/>
            <a:fld id="{8CD05246-F392-4516-960A-991924B85DED}" type="slidenum">
              <a:rPr lang="en-GB" sz="1200"/>
              <a:pPr algn="r" defTabSz="924131"/>
              <a:t>35</a:t>
            </a:fld>
            <a:endParaRPr lang="en-GB"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5494" y="4423615"/>
            <a:ext cx="5487013" cy="4191022"/>
          </a:xfrm>
          <a:noFill/>
          <a:ln/>
        </p:spPr>
        <p:txBody>
          <a:bodyPr lIns="92402" tIns="46201" rIns="92402" bIns="46201"/>
          <a:lstStyle/>
          <a:p>
            <a:pPr eaLnBrk="1" hangingPunct="1"/>
            <a:endParaRPr lang="en-GB" smtClean="0"/>
          </a:p>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5996" y="8848676"/>
            <a:ext cx="2972004" cy="465187"/>
          </a:xfrm>
          <a:prstGeom prst="rect">
            <a:avLst/>
          </a:prstGeom>
          <a:noFill/>
          <a:ln w="9525">
            <a:noFill/>
            <a:miter lim="800000"/>
            <a:headEnd/>
            <a:tailEnd/>
          </a:ln>
        </p:spPr>
        <p:txBody>
          <a:bodyPr lIns="92402" tIns="46201" rIns="92402" bIns="46201" anchor="b"/>
          <a:lstStyle/>
          <a:p>
            <a:pPr algn="r" defTabSz="924131"/>
            <a:fld id="{A532ACCB-6726-47DE-AF7B-8863686C08EA}" type="slidenum">
              <a:rPr lang="en-GB" sz="1200"/>
              <a:pPr algn="r" defTabSz="924131"/>
              <a:t>36</a:t>
            </a:fld>
            <a:endParaRPr lang="en-GB"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494" y="4423615"/>
            <a:ext cx="5487013" cy="4191022"/>
          </a:xfrm>
          <a:noFill/>
          <a:ln/>
        </p:spPr>
        <p:txBody>
          <a:bodyPr lIns="92402" tIns="46201" rIns="92402" bIns="46201"/>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37</a:t>
            </a:fld>
            <a:endParaRPr lang="en-GB"/>
          </a:p>
        </p:txBody>
      </p:sp>
    </p:spTree>
    <p:extLst>
      <p:ext uri="{BB962C8B-B14F-4D97-AF65-F5344CB8AC3E}">
        <p14:creationId xmlns:p14="http://schemas.microsoft.com/office/powerpoint/2010/main" val="3548737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38</a:t>
            </a:fld>
            <a:endParaRPr lang="en-GB"/>
          </a:p>
        </p:txBody>
      </p:sp>
    </p:spTree>
    <p:extLst>
      <p:ext uri="{BB962C8B-B14F-4D97-AF65-F5344CB8AC3E}">
        <p14:creationId xmlns:p14="http://schemas.microsoft.com/office/powerpoint/2010/main" val="4048766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39</a:t>
            </a:fld>
            <a:endParaRPr lang="en-GB"/>
          </a:p>
        </p:txBody>
      </p:sp>
    </p:spTree>
    <p:extLst>
      <p:ext uri="{BB962C8B-B14F-4D97-AF65-F5344CB8AC3E}">
        <p14:creationId xmlns:p14="http://schemas.microsoft.com/office/powerpoint/2010/main" val="19376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906463" y="698500"/>
            <a:ext cx="5045075" cy="3492500"/>
          </a:xfrm>
          <a:ln/>
        </p:spPr>
      </p:sp>
      <p:sp>
        <p:nvSpPr>
          <p:cNvPr id="70659"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0660" name="Slide Number Placeholder 3"/>
          <p:cNvSpPr>
            <a:spLocks noGrp="1"/>
          </p:cNvSpPr>
          <p:nvPr>
            <p:ph type="sldNum" sz="quarter" idx="5"/>
          </p:nvPr>
        </p:nvSpPr>
        <p:spPr>
          <a:noFill/>
        </p:spPr>
        <p:txBody>
          <a:bodyPr/>
          <a:lstStyle/>
          <a:p>
            <a:fld id="{BA7FF419-4DEB-48B7-85CE-7E6DF7BA3955}" type="slidenum">
              <a:rPr lang="en-US" altLang="ja-JP"/>
              <a:pPr/>
              <a:t>4</a:t>
            </a:fld>
            <a:endParaRPr lang="en-US" altLang="ja-JP"/>
          </a:p>
        </p:txBody>
      </p:sp>
      <p:sp>
        <p:nvSpPr>
          <p:cNvPr id="70661" name="Footer Placeholder 4"/>
          <p:cNvSpPr>
            <a:spLocks noGrp="1"/>
          </p:cNvSpPr>
          <p:nvPr>
            <p:ph type="ftr" sz="quarter" idx="4"/>
          </p:nvPr>
        </p:nvSpPr>
        <p:spPr>
          <a:noFill/>
        </p:spPr>
        <p:txBody>
          <a:bodyPr/>
          <a:lstStyle/>
          <a:p>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40</a:t>
            </a:fld>
            <a:endParaRPr lang="en-GB"/>
          </a:p>
        </p:txBody>
      </p:sp>
    </p:spTree>
    <p:extLst>
      <p:ext uri="{BB962C8B-B14F-4D97-AF65-F5344CB8AC3E}">
        <p14:creationId xmlns:p14="http://schemas.microsoft.com/office/powerpoint/2010/main" val="2900950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5996" y="8847231"/>
            <a:ext cx="2972004" cy="466633"/>
          </a:xfrm>
          <a:prstGeom prst="rect">
            <a:avLst/>
          </a:prstGeom>
          <a:noFill/>
          <a:ln w="9525">
            <a:noFill/>
            <a:miter lim="800000"/>
            <a:headEnd/>
            <a:tailEnd/>
          </a:ln>
        </p:spPr>
        <p:txBody>
          <a:bodyPr lIns="89092" tIns="44546" rIns="89092" bIns="44546" anchor="b"/>
          <a:lstStyle/>
          <a:p>
            <a:pPr algn="r" defTabSz="891549" eaLnBrk="0" hangingPunct="0"/>
            <a:fld id="{0D63BF00-08BC-4D2C-B7E8-47B9F38D74F4}" type="slidenum">
              <a:rPr lang="en-GB" sz="1200"/>
              <a:pPr algn="r" defTabSz="891549" eaLnBrk="0" hangingPunct="0"/>
              <a:t>41</a:t>
            </a:fld>
            <a:endParaRPr lang="en-GB" sz="1200"/>
          </a:p>
        </p:txBody>
      </p:sp>
      <p:sp>
        <p:nvSpPr>
          <p:cNvPr id="60419" name="Rectangle 2"/>
          <p:cNvSpPr>
            <a:spLocks noGrp="1" noRot="1" noChangeAspect="1" noChangeArrowheads="1" noTextEdit="1"/>
          </p:cNvSpPr>
          <p:nvPr>
            <p:ph type="sldImg"/>
          </p:nvPr>
        </p:nvSpPr>
        <p:spPr>
          <a:xfrm>
            <a:off x="906463" y="698500"/>
            <a:ext cx="5045075" cy="3492500"/>
          </a:xfrm>
          <a:ln/>
        </p:spPr>
      </p:sp>
      <p:sp>
        <p:nvSpPr>
          <p:cNvPr id="60420" name="Rectangle 3"/>
          <p:cNvSpPr>
            <a:spLocks noGrp="1" noChangeArrowheads="1"/>
          </p:cNvSpPr>
          <p:nvPr>
            <p:ph type="body" idx="1"/>
          </p:nvPr>
        </p:nvSpPr>
        <p:spPr>
          <a:xfrm>
            <a:off x="685494" y="4425061"/>
            <a:ext cx="5487013" cy="4191021"/>
          </a:xfrm>
          <a:noFill/>
          <a:ln/>
        </p:spPr>
        <p:txBody>
          <a:bodyPr lIns="89092" tIns="44546" rIns="89092" bIns="44546"/>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t>We derive great joy from our interaction with the natural world. </a:t>
            </a:r>
          </a:p>
          <a:p>
            <a:r>
              <a:rPr lang="en-GB" sz="1100" dirty="0"/>
              <a:t>Nature provides us with beauty to stimulate our senses and materials with which we can </a:t>
            </a:r>
          </a:p>
          <a:p>
            <a:r>
              <a:rPr lang="en-GB" sz="1100" dirty="0"/>
              <a:t>express our creativity.</a:t>
            </a:r>
          </a:p>
          <a:p>
            <a:r>
              <a:rPr lang="en-GB" sz="1100" dirty="0"/>
              <a:t>We should value these precious gifts and be responsible owners who develop them through </a:t>
            </a:r>
          </a:p>
          <a:p>
            <a:r>
              <a:rPr lang="en-GB" sz="1100" dirty="0"/>
              <a:t>our good management to pass them to future generations.  </a:t>
            </a:r>
          </a:p>
          <a:p>
            <a:endParaRPr lang="en-GB" dirty="0"/>
          </a:p>
        </p:txBody>
      </p:sp>
      <p:sp>
        <p:nvSpPr>
          <p:cNvPr id="4" name="Slide Number Placeholder 3"/>
          <p:cNvSpPr>
            <a:spLocks noGrp="1"/>
          </p:cNvSpPr>
          <p:nvPr>
            <p:ph type="sldNum" sz="quarter" idx="10"/>
          </p:nvPr>
        </p:nvSpPr>
        <p:spPr/>
        <p:txBody>
          <a:bodyPr/>
          <a:lstStyle/>
          <a:p>
            <a:pPr>
              <a:defRPr/>
            </a:pPr>
            <a:fld id="{FB1745F9-5DAF-41E5-ADA1-AB5FBB14C113}" type="slidenum">
              <a:rPr lang="en-GB" smtClean="0"/>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027" y="8846262"/>
            <a:ext cx="2972421" cy="466012"/>
          </a:xfrm>
          <a:prstGeom prst="rect">
            <a:avLst/>
          </a:prstGeom>
          <a:noFill/>
          <a:ln w="9525">
            <a:noFill/>
            <a:miter lim="800000"/>
            <a:headEnd/>
            <a:tailEnd/>
          </a:ln>
        </p:spPr>
        <p:txBody>
          <a:bodyPr lIns="92376" tIns="46187" rIns="92376" bIns="46187" anchor="b"/>
          <a:lstStyle/>
          <a:p>
            <a:pPr algn="r" defTabSz="922441"/>
            <a:fld id="{06348BFF-8740-4DAB-8CAB-550DE76DE65C}" type="slidenum">
              <a:rPr lang="en-US" altLang="ja-JP" sz="1200">
                <a:latin typeface="Franklin Gothic Medium" pitchFamily="34" charset="0"/>
              </a:rPr>
              <a:pPr algn="r" defTabSz="922441"/>
              <a:t>43</a:t>
            </a:fld>
            <a:endParaRPr lang="en-US" altLang="ja-JP" sz="1200" dirty="0">
              <a:latin typeface="Franklin Gothic Medium" pitchFamily="34" charset="0"/>
            </a:endParaRPr>
          </a:p>
        </p:txBody>
      </p:sp>
      <p:sp>
        <p:nvSpPr>
          <p:cNvPr id="58371" name="Rectangle 2"/>
          <p:cNvSpPr>
            <a:spLocks noGrp="1" noRot="1" noChangeAspect="1" noChangeArrowheads="1" noTextEdit="1"/>
          </p:cNvSpPr>
          <p:nvPr>
            <p:ph type="sldImg"/>
          </p:nvPr>
        </p:nvSpPr>
        <p:spPr>
          <a:xfrm>
            <a:off x="904875" y="698500"/>
            <a:ext cx="5045075" cy="3492500"/>
          </a:xfrm>
          <a:solidFill>
            <a:srgbClr val="FFFFFF"/>
          </a:solidFill>
          <a:ln/>
        </p:spPr>
      </p:sp>
      <p:sp>
        <p:nvSpPr>
          <p:cNvPr id="58372" name="Rectangle 3"/>
          <p:cNvSpPr>
            <a:spLocks noGrp="1" noChangeArrowheads="1"/>
          </p:cNvSpPr>
          <p:nvPr>
            <p:ph type="body" idx="1"/>
          </p:nvPr>
        </p:nvSpPr>
        <p:spPr>
          <a:xfrm>
            <a:off x="914711" y="4424722"/>
            <a:ext cx="5028579" cy="4190921"/>
          </a:xfrm>
          <a:solidFill>
            <a:srgbClr val="FFFFFF"/>
          </a:solidFill>
          <a:ln>
            <a:solidFill>
              <a:srgbClr val="000000"/>
            </a:solidFill>
          </a:ln>
        </p:spPr>
        <p:txBody>
          <a:bodyPr lIns="85465" tIns="42733" rIns="85465" bIns="42733"/>
          <a:lstStyle/>
          <a:p>
            <a:pPr eaLnBrk="1" hangingPunct="1">
              <a:spcBef>
                <a:spcPct val="0"/>
              </a:spcBef>
            </a:pPr>
            <a:endParaRPr lang="ru-RU" sz="1800" dirty="0">
              <a:latin typeface="Arial" pitchFamily="34" charset="0"/>
            </a:endParaRPr>
          </a:p>
        </p:txBody>
      </p:sp>
      <p:sp>
        <p:nvSpPr>
          <p:cNvPr id="58373" name="Slide Number Placeholder 4"/>
          <p:cNvSpPr>
            <a:spLocks noGrp="1"/>
          </p:cNvSpPr>
          <p:nvPr>
            <p:ph type="sldNum" sz="quarter" idx="5"/>
          </p:nvPr>
        </p:nvSpPr>
        <p:spPr>
          <a:noFill/>
        </p:spPr>
        <p:txBody>
          <a:bodyPr/>
          <a:lstStyle/>
          <a:p>
            <a:fld id="{A80987E0-7B5F-4E29-AA38-064DA43FA362}" type="slidenum">
              <a:rPr lang="en-US" altLang="ja-JP" smtClean="0"/>
              <a:pPr/>
              <a:t>43</a:t>
            </a:fld>
            <a:endParaRPr lang="en-US" altLang="ja-JP" smtClean="0"/>
          </a:p>
        </p:txBody>
      </p:sp>
      <p:sp>
        <p:nvSpPr>
          <p:cNvPr id="58374" name="Footer Placeholder 5"/>
          <p:cNvSpPr>
            <a:spLocks noGrp="1"/>
          </p:cNvSpPr>
          <p:nvPr>
            <p:ph type="ftr" sz="quarter" idx="4"/>
          </p:nvPr>
        </p:nvSpPr>
        <p:spPr>
          <a:noFill/>
        </p:spPr>
        <p:txBody>
          <a:bodyPr/>
          <a:lstStyle/>
          <a:p>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906463" y="698500"/>
            <a:ext cx="5045075" cy="3492500"/>
          </a:xfrm>
          <a:ln/>
        </p:spPr>
      </p:sp>
      <p:sp>
        <p:nvSpPr>
          <p:cNvPr id="71683"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1684" name="Slide Number Placeholder 3"/>
          <p:cNvSpPr>
            <a:spLocks noGrp="1"/>
          </p:cNvSpPr>
          <p:nvPr>
            <p:ph type="sldNum" sz="quarter" idx="5"/>
          </p:nvPr>
        </p:nvSpPr>
        <p:spPr>
          <a:noFill/>
        </p:spPr>
        <p:txBody>
          <a:bodyPr/>
          <a:lstStyle/>
          <a:p>
            <a:fld id="{009807DB-4F4D-45AE-922C-77A6E9CB1B39}"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06463" y="698500"/>
            <a:ext cx="5045075" cy="3492500"/>
          </a:xfrm>
          <a:ln/>
        </p:spPr>
      </p:sp>
      <p:sp>
        <p:nvSpPr>
          <p:cNvPr id="72707"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2708" name="Slide Number Placeholder 3"/>
          <p:cNvSpPr>
            <a:spLocks noGrp="1"/>
          </p:cNvSpPr>
          <p:nvPr>
            <p:ph type="sldNum" sz="quarter" idx="5"/>
          </p:nvPr>
        </p:nvSpPr>
        <p:spPr>
          <a:noFill/>
        </p:spPr>
        <p:txBody>
          <a:bodyPr/>
          <a:lstStyle/>
          <a:p>
            <a:fld id="{D2CE2C59-6F99-400C-9A3E-33AEFFA1C32E}"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906463" y="698500"/>
            <a:ext cx="5045075" cy="3492500"/>
          </a:xfrm>
          <a:ln/>
        </p:spPr>
      </p:sp>
      <p:sp>
        <p:nvSpPr>
          <p:cNvPr id="73731"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3732" name="Slide Number Placeholder 3"/>
          <p:cNvSpPr>
            <a:spLocks noGrp="1"/>
          </p:cNvSpPr>
          <p:nvPr>
            <p:ph type="sldNum" sz="quarter" idx="5"/>
          </p:nvPr>
        </p:nvSpPr>
        <p:spPr>
          <a:noFill/>
        </p:spPr>
        <p:txBody>
          <a:bodyPr/>
          <a:lstStyle/>
          <a:p>
            <a:fld id="{B8C06EAA-4665-4F58-860A-5E019BE9CDBC}"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906463" y="698500"/>
            <a:ext cx="5045075" cy="3492500"/>
          </a:xfrm>
          <a:ln/>
        </p:spPr>
      </p:sp>
      <p:sp>
        <p:nvSpPr>
          <p:cNvPr id="73731"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3732" name="Slide Number Placeholder 3"/>
          <p:cNvSpPr>
            <a:spLocks noGrp="1"/>
          </p:cNvSpPr>
          <p:nvPr>
            <p:ph type="sldNum" sz="quarter" idx="5"/>
          </p:nvPr>
        </p:nvSpPr>
        <p:spPr>
          <a:noFill/>
        </p:spPr>
        <p:txBody>
          <a:bodyPr/>
          <a:lstStyle/>
          <a:p>
            <a:fld id="{B8C06EAA-4665-4F58-860A-5E019BE9CDBC}"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906463" y="698500"/>
            <a:ext cx="5045075" cy="3492500"/>
          </a:xfrm>
          <a:ln/>
        </p:spPr>
      </p:sp>
      <p:sp>
        <p:nvSpPr>
          <p:cNvPr id="74755" name="Notes Placeholder 2"/>
          <p:cNvSpPr>
            <a:spLocks noGrp="1"/>
          </p:cNvSpPr>
          <p:nvPr>
            <p:ph type="body" idx="1"/>
          </p:nvPr>
        </p:nvSpPr>
        <p:spPr>
          <a:noFill/>
          <a:ln/>
        </p:spPr>
        <p:txBody>
          <a:bodyPr/>
          <a:lstStyle/>
          <a:p>
            <a:pPr>
              <a:spcBef>
                <a:spcPct val="0"/>
              </a:spcBef>
            </a:pPr>
            <a:endParaRPr lang="en-US" sz="1800">
              <a:latin typeface="Arial" pitchFamily="34" charset="0"/>
            </a:endParaRPr>
          </a:p>
        </p:txBody>
      </p:sp>
      <p:sp>
        <p:nvSpPr>
          <p:cNvPr id="74756" name="Slide Number Placeholder 3"/>
          <p:cNvSpPr>
            <a:spLocks noGrp="1"/>
          </p:cNvSpPr>
          <p:nvPr>
            <p:ph type="sldNum" sz="quarter" idx="5"/>
          </p:nvPr>
        </p:nvSpPr>
        <p:spPr>
          <a:noFill/>
        </p:spPr>
        <p:txBody>
          <a:bodyPr/>
          <a:lstStyle/>
          <a:p>
            <a:fld id="{57D03110-7160-4B31-8459-1C844457E257}" type="slidenum">
              <a:rPr lang="en-US" altLang="ja-JP"/>
              <a:pPr/>
              <a:t>9</a:t>
            </a:fld>
            <a:endParaRPr lang="en-US" altLang="ja-JP"/>
          </a:p>
        </p:txBody>
      </p:sp>
      <p:sp>
        <p:nvSpPr>
          <p:cNvPr id="74757" name="Footer Placeholder 4"/>
          <p:cNvSpPr>
            <a:spLocks noGrp="1"/>
          </p:cNvSpPr>
          <p:nvPr>
            <p:ph type="ftr" sz="quarter" idx="4"/>
          </p:nvPr>
        </p:nvSpPr>
        <p:spPr>
          <a:noFill/>
        </p:spPr>
        <p:txBody>
          <a:bodyPr/>
          <a:lstStyle/>
          <a:p>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6" name="Rectangle 20"/>
          <p:cNvSpPr>
            <a:spLocks noGrp="1"/>
          </p:cNvSpPr>
          <p:nvPr>
            <p:ph type="ctrTitle"/>
          </p:nvPr>
        </p:nvSpPr>
        <p:spPr>
          <a:xfrm>
            <a:off x="742950" y="990601"/>
            <a:ext cx="8420100" cy="2609850"/>
          </a:xfrm>
        </p:spPr>
        <p:txBody>
          <a:bodyPr>
            <a:noAutofit/>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de-DE" smtClean="0"/>
              <a:t>Titelmasterformat durch Klicken bearbeiten</a:t>
            </a:r>
            <a:endParaRPr lang="en-US" dirty="0"/>
          </a:p>
        </p:txBody>
      </p:sp>
      <p:sp>
        <p:nvSpPr>
          <p:cNvPr id="24" name="Rectangle 26"/>
          <p:cNvSpPr>
            <a:spLocks noGrp="1"/>
          </p:cNvSpPr>
          <p:nvPr>
            <p:ph type="subTitle" idx="1"/>
          </p:nvPr>
        </p:nvSpPr>
        <p:spPr>
          <a:xfrm>
            <a:off x="1485900" y="3657601"/>
            <a:ext cx="69342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Formatvorlage des Untertitelmasters durch Klicken bearbeiten</a:t>
            </a:r>
            <a:endParaRPr lang="en-US" dirty="0"/>
          </a:p>
        </p:txBody>
      </p:sp>
      <p:sp>
        <p:nvSpPr>
          <p:cNvPr id="4" name="Rectangle 22"/>
          <p:cNvSpPr>
            <a:spLocks noGrp="1"/>
          </p:cNvSpPr>
          <p:nvPr>
            <p:ph type="dt" sz="half" idx="10"/>
          </p:nvPr>
        </p:nvSpPr>
        <p:spPr/>
        <p:txBody>
          <a:bodyPr/>
          <a:lstStyle>
            <a:lvl1pPr>
              <a:defRPr/>
            </a:lvl1pPr>
          </a:lstStyle>
          <a:p>
            <a:pPr>
              <a:defRPr/>
            </a:pPr>
            <a:fld id="{F79AE820-1804-4F9B-897F-46D7E450EF8D}"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6852F1B7-7073-436A-B7E9-56202E5D2577}" type="slidenum">
              <a:rPr lang="en-GB"/>
              <a:pPr>
                <a:defRPr/>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ADE1B154-0709-47F2-937D-ED6216376C90}"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8FD0A667-50F6-4553-898A-F808B54FC662}" type="slidenum">
              <a:rPr lang="en-GB"/>
              <a:pPr>
                <a:defRPr/>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22"/>
          <p:cNvSpPr>
            <a:spLocks noGrp="1"/>
          </p:cNvSpPr>
          <p:nvPr>
            <p:ph type="dt" sz="half" idx="10"/>
          </p:nvPr>
        </p:nvSpPr>
        <p:spPr/>
        <p:txBody>
          <a:bodyPr/>
          <a:lstStyle>
            <a:lvl1pPr>
              <a:defRPr/>
            </a:lvl1pPr>
          </a:lstStyle>
          <a:p>
            <a:pPr>
              <a:defRPr/>
            </a:pPr>
            <a:fld id="{C6241B41-340E-4920-B4E8-96E6C0B2BF65}"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768DB0F0-D4E3-4D9A-BCC7-149807DFDDFF}" type="slidenum">
              <a:rPr lang="en-GB"/>
              <a:pPr>
                <a:defRPr/>
              </a:pPr>
              <a:t>‹#›</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916305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42951" y="1981200"/>
            <a:ext cx="4136672" cy="4114800"/>
          </a:xfrm>
        </p:spPr>
        <p:txBody>
          <a:bodyPr/>
          <a:lstStyle/>
          <a:p>
            <a:endParaRPr lang="en-GB"/>
          </a:p>
        </p:txBody>
      </p:sp>
      <p:sp>
        <p:nvSpPr>
          <p:cNvPr id="4" name="Text Placeholder 3"/>
          <p:cNvSpPr>
            <a:spLocks noGrp="1"/>
          </p:cNvSpPr>
          <p:nvPr>
            <p:ph type="body" sz="half" idx="2"/>
          </p:nvPr>
        </p:nvSpPr>
        <p:spPr>
          <a:xfrm>
            <a:off x="5026378" y="1981200"/>
            <a:ext cx="413667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742950" y="6248400"/>
            <a:ext cx="2063750" cy="457200"/>
          </a:xfrm>
        </p:spPr>
        <p:txBody>
          <a:bodyPr/>
          <a:lstStyle>
            <a:lvl1pPr>
              <a:defRPr/>
            </a:lvl1pPr>
          </a:lstStyle>
          <a:p>
            <a:endParaRPr lang="en-US"/>
          </a:p>
        </p:txBody>
      </p:sp>
      <p:sp>
        <p:nvSpPr>
          <p:cNvPr id="6" name="Footer Placeholder 5"/>
          <p:cNvSpPr>
            <a:spLocks noGrp="1"/>
          </p:cNvSpPr>
          <p:nvPr>
            <p:ph type="ftr" sz="quarter" idx="11"/>
          </p:nvPr>
        </p:nvSpPr>
        <p:spPr>
          <a:xfrm>
            <a:off x="3384550" y="6248400"/>
            <a:ext cx="31369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99300" y="6248400"/>
            <a:ext cx="2063750" cy="457200"/>
          </a:xfrm>
        </p:spPr>
        <p:txBody>
          <a:bodyPr/>
          <a:lstStyle>
            <a:lvl1pPr>
              <a:defRPr/>
            </a:lvl1pPr>
          </a:lstStyle>
          <a:p>
            <a:fld id="{BA28A94F-75E8-4A23-8AA2-417407EE90AD}" type="slidenum">
              <a:rPr lang="en-US"/>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03204" y="228600"/>
            <a:ext cx="91630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grpSp>
        <p:nvGrpSpPr>
          <p:cNvPr id="5" name="Group 7"/>
          <p:cNvGrpSpPr>
            <a:grpSpLocks/>
          </p:cNvGrpSpPr>
          <p:nvPr/>
        </p:nvGrpSpPr>
        <p:grpSpPr bwMode="auto">
          <a:xfrm>
            <a:off x="1" y="1"/>
            <a:ext cx="9902560" cy="6850063"/>
            <a:chOff x="0" y="0"/>
            <a:chExt cx="5758" cy="4315"/>
          </a:xfrm>
        </p:grpSpPr>
        <p:grpSp>
          <p:nvGrpSpPr>
            <p:cNvPr id="6" name="Group 8"/>
            <p:cNvGrpSpPr>
              <a:grpSpLocks/>
            </p:cNvGrpSpPr>
            <p:nvPr userDrawn="1"/>
          </p:nvGrpSpPr>
          <p:grpSpPr bwMode="auto">
            <a:xfrm>
              <a:off x="1728" y="2230"/>
              <a:ext cx="4027" cy="2085"/>
              <a:chOff x="1728" y="2230"/>
              <a:chExt cx="4027" cy="2085"/>
            </a:xfrm>
          </p:grpSpPr>
          <p:sp>
            <p:nvSpPr>
              <p:cNvPr id="9" name="Freeform 6"/>
              <p:cNvSpPr>
                <a:spLocks/>
              </p:cNvSpPr>
              <p:nvPr/>
            </p:nvSpPr>
            <p:spPr bwMode="hidden">
              <a:xfrm>
                <a:off x="1728" y="2644"/>
                <a:ext cx="2883"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latin typeface="Franklin Gothic Medium" pitchFamily="34" charset="0"/>
                </a:endParaRPr>
              </a:p>
            </p:txBody>
          </p:sp>
          <p:sp>
            <p:nvSpPr>
              <p:cNvPr id="10" name="Freeform 7"/>
              <p:cNvSpPr>
                <a:spLocks/>
              </p:cNvSpPr>
              <p:nvPr/>
            </p:nvSpPr>
            <p:spPr bwMode="hidden">
              <a:xfrm>
                <a:off x="4171"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latin typeface="Franklin Gothic Medium" pitchFamily="34" charset="0"/>
                </a:endParaRPr>
              </a:p>
            </p:txBody>
          </p:sp>
          <p:sp>
            <p:nvSpPr>
              <p:cNvPr id="11"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latin typeface="Franklin Gothic Medium" pitchFamily="34" charset="0"/>
                </a:endParaRPr>
              </a:p>
            </p:txBody>
          </p:sp>
          <p:sp>
            <p:nvSpPr>
              <p:cNvPr id="12"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latin typeface="Franklin Gothic Medium" pitchFamily="34" charset="0"/>
                </a:endParaRPr>
              </a:p>
            </p:txBody>
          </p:sp>
          <p:sp>
            <p:nvSpPr>
              <p:cNvPr id="13"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latin typeface="Franklin Gothic Medium" pitchFamily="34" charset="0"/>
                </a:endParaRPr>
              </a:p>
            </p:txBody>
          </p:sp>
        </p:grpSp>
        <p:sp>
          <p:nvSpPr>
            <p:cNvPr id="7" name="Freeform 11"/>
            <p:cNvSpPr>
              <a:spLocks/>
            </p:cNvSpPr>
            <p:nvPr/>
          </p:nvSpPr>
          <p:spPr bwMode="hidden">
            <a:xfrm>
              <a:off x="3322" y="1341"/>
              <a:ext cx="1827"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latin typeface="Franklin Gothic Medium" pitchFamily="34" charset="0"/>
              </a:endParaRPr>
            </a:p>
          </p:txBody>
        </p:sp>
        <p:sp>
          <p:nvSpPr>
            <p:cNvPr id="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latin typeface="Franklin Gothic Medium" pitchFamily="34" charset="0"/>
              </a:endParaRPr>
            </a:p>
          </p:txBody>
        </p:sp>
      </p:grpSp>
      <p:sp>
        <p:nvSpPr>
          <p:cNvPr id="14" name="Text Box 16"/>
          <p:cNvSpPr txBox="1">
            <a:spLocks noChangeArrowheads="1"/>
          </p:cNvSpPr>
          <p:nvPr userDrawn="1"/>
        </p:nvSpPr>
        <p:spPr bwMode="auto">
          <a:xfrm>
            <a:off x="9906000" y="7162800"/>
            <a:ext cx="901171" cy="309958"/>
          </a:xfrm>
          <a:prstGeom prst="rect">
            <a:avLst/>
          </a:prstGeom>
          <a:noFill/>
          <a:ln w="19050">
            <a:noFill/>
            <a:miter lim="800000"/>
            <a:headEnd/>
            <a:tailEnd/>
          </a:ln>
          <a:effectLst>
            <a:outerShdw dist="35921" dir="2700000" algn="ctr" rotWithShape="0">
              <a:schemeClr val="tx1"/>
            </a:outerShdw>
          </a:effectLst>
        </p:spPr>
        <p:txBody>
          <a:bodyPr lIns="90000" tIns="46800" rIns="90000" bIns="46800">
            <a:spAutoFit/>
          </a:bodyPr>
          <a:lstStyle/>
          <a:p>
            <a:pPr>
              <a:spcBef>
                <a:spcPct val="50000"/>
              </a:spcBef>
              <a:defRPr/>
            </a:pPr>
            <a:fld id="{DD8A1240-E295-44E7-A519-3178C671FAF7}" type="slidenum">
              <a:rPr lang="en-US" altLang="ko-KR" sz="1400" b="1">
                <a:solidFill>
                  <a:schemeClr val="bg1"/>
                </a:solidFill>
                <a:latin typeface="Gulim" pitchFamily="34" charset="-127"/>
                <a:ea typeface="Gulim" pitchFamily="34" charset="-127"/>
              </a:rPr>
              <a:pPr>
                <a:spcBef>
                  <a:spcPct val="50000"/>
                </a:spcBef>
                <a:defRPr/>
              </a:pPr>
              <a:t>‹#›</a:t>
            </a:fld>
            <a:endParaRPr lang="en-US" altLang="ko-KR" sz="1400" b="1">
              <a:solidFill>
                <a:schemeClr val="bg1"/>
              </a:solidFill>
              <a:latin typeface="Gulim" pitchFamily="34" charset="-127"/>
              <a:ea typeface="Gulim" pitchFamily="34" charset="-127"/>
            </a:endParaRPr>
          </a:p>
        </p:txBody>
      </p:sp>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600202"/>
            <a:ext cx="438432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6378" y="1600202"/>
            <a:ext cx="4384323" cy="4525963"/>
          </a:xfrm>
        </p:spPr>
        <p:txBody>
          <a:bodyPr/>
          <a:lstStyle/>
          <a:p>
            <a:pPr lvl="0"/>
            <a:endParaRPr lang="en-US" noProof="0" smtClean="0"/>
          </a:p>
        </p:txBody>
      </p:sp>
      <p:sp>
        <p:nvSpPr>
          <p:cNvPr id="15" name="Rectangle 3"/>
          <p:cNvSpPr>
            <a:spLocks noGrp="1" noChangeArrowheads="1"/>
          </p:cNvSpPr>
          <p:nvPr>
            <p:ph type="sldNum" sz="quarter" idx="10"/>
          </p:nvPr>
        </p:nvSpPr>
        <p:spPr>
          <a:xfrm>
            <a:off x="7154333" y="7072313"/>
            <a:ext cx="2311400" cy="476250"/>
          </a:xfrm>
        </p:spPr>
        <p:txBody>
          <a:bodyPr/>
          <a:lstStyle>
            <a:lvl1pPr>
              <a:defRPr/>
            </a:lvl1pPr>
          </a:lstStyle>
          <a:p>
            <a:pPr>
              <a:defRPr/>
            </a:pPr>
            <a:fld id="{5388F347-23A4-4D54-903C-556B6985B82C}" type="slidenum">
              <a:rPr lang="en-US"/>
              <a:pPr>
                <a:defRPr/>
              </a:pPr>
              <a:t>‹#›</a:t>
            </a:fld>
            <a:endParaRPr lang="en-US"/>
          </a:p>
        </p:txBody>
      </p:sp>
    </p:spTree>
    <p:extLst>
      <p:ext uri="{BB962C8B-B14F-4D97-AF65-F5344CB8AC3E}">
        <p14:creationId xmlns:p14="http://schemas.microsoft.com/office/powerpoint/2010/main" val="59584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de-DE" smtClean="0"/>
              <a:t>Titelmasterformat durch Klicken bearbeiten</a:t>
            </a:r>
            <a:endParaRPr lang="en-US"/>
          </a:p>
        </p:txBody>
      </p:sp>
      <p:sp>
        <p:nvSpPr>
          <p:cNvPr id="3" name="Rectangle 3"/>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Rectangle 22"/>
          <p:cNvSpPr>
            <a:spLocks noGrp="1"/>
          </p:cNvSpPr>
          <p:nvPr>
            <p:ph type="dt" sz="half" idx="10"/>
          </p:nvPr>
        </p:nvSpPr>
        <p:spPr/>
        <p:txBody>
          <a:bodyPr/>
          <a:lstStyle>
            <a:lvl1pPr>
              <a:defRPr/>
            </a:lvl1pPr>
          </a:lstStyle>
          <a:p>
            <a:pPr>
              <a:defRPr/>
            </a:pPr>
            <a:fld id="{B4C33D59-7237-475D-80CA-6FCA1583498D}"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96622AC8-BC55-489F-9E56-5F1FC2DD1DC7}" type="slidenum">
              <a:rPr lang="en-GB"/>
              <a:pPr>
                <a:defRPr/>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Rectangle 2"/>
          <p:cNvSpPr>
            <a:spLocks noGrp="1"/>
          </p:cNvSpPr>
          <p:nvPr>
            <p:ph type="title"/>
          </p:nvPr>
        </p:nvSpPr>
        <p:spPr>
          <a:xfrm>
            <a:off x="782506" y="2685392"/>
            <a:ext cx="8420100" cy="3112843"/>
          </a:xfrm>
        </p:spPr>
        <p:txBody>
          <a:bodyPr anchor="t"/>
          <a:lstStyle>
            <a:lvl1pPr algn="ctr">
              <a:buNone/>
              <a:defRPr lang="en-US" sz="6000" b="1" dirty="0">
                <a:solidFill>
                  <a:schemeClr val="tx2">
                    <a:shade val="85000"/>
                    <a:satMod val="150000"/>
                  </a:schemeClr>
                </a:solidFill>
              </a:defRPr>
            </a:lvl1pPr>
          </a:lstStyle>
          <a:p>
            <a:r>
              <a:rPr lang="de-DE" smtClean="0"/>
              <a:t>Titelmasterformat durch Klicken bearbeiten</a:t>
            </a:r>
            <a:endParaRPr lang="en-US" dirty="0"/>
          </a:p>
        </p:txBody>
      </p:sp>
      <p:sp>
        <p:nvSpPr>
          <p:cNvPr id="3" name="Rectangle 3"/>
          <p:cNvSpPr>
            <a:spLocks noGrp="1"/>
          </p:cNvSpPr>
          <p:nvPr>
            <p:ph type="body" idx="1"/>
          </p:nvPr>
        </p:nvSpPr>
        <p:spPr>
          <a:xfrm>
            <a:off x="782506" y="1128932"/>
            <a:ext cx="84201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Rectangle 22"/>
          <p:cNvSpPr>
            <a:spLocks noGrp="1"/>
          </p:cNvSpPr>
          <p:nvPr>
            <p:ph type="dt" sz="half" idx="10"/>
          </p:nvPr>
        </p:nvSpPr>
        <p:spPr/>
        <p:txBody>
          <a:bodyPr/>
          <a:lstStyle>
            <a:lvl1pPr>
              <a:defRPr/>
            </a:lvl1pPr>
          </a:lstStyle>
          <a:p>
            <a:pPr>
              <a:defRPr/>
            </a:pPr>
            <a:fld id="{5170EFE0-CD65-4F80-A11F-E8892D543C64}" type="datetimeFigureOut">
              <a:rPr lang="en-US"/>
              <a:pPr>
                <a:defRPr/>
              </a:pPr>
              <a:t>11/25/2015</a:t>
            </a:fld>
            <a:endParaRPr lang="en-GB"/>
          </a:p>
        </p:txBody>
      </p:sp>
      <p:sp>
        <p:nvSpPr>
          <p:cNvPr id="5" name="Rectangle 18"/>
          <p:cNvSpPr>
            <a:spLocks noGrp="1"/>
          </p:cNvSpPr>
          <p:nvPr>
            <p:ph type="ftr" sz="quarter" idx="11"/>
          </p:nvPr>
        </p:nvSpPr>
        <p:spPr/>
        <p:txBody>
          <a:bodyPr/>
          <a:lstStyle>
            <a:lvl1pPr>
              <a:defRPr/>
            </a:lvl1pPr>
          </a:lstStyle>
          <a:p>
            <a:pPr>
              <a:defRPr/>
            </a:pPr>
            <a:endParaRPr lang="en-GB"/>
          </a:p>
        </p:txBody>
      </p:sp>
      <p:sp>
        <p:nvSpPr>
          <p:cNvPr id="6" name="Rectangle 15"/>
          <p:cNvSpPr>
            <a:spLocks noGrp="1"/>
          </p:cNvSpPr>
          <p:nvPr>
            <p:ph type="sldNum" sz="quarter" idx="12"/>
          </p:nvPr>
        </p:nvSpPr>
        <p:spPr/>
        <p:txBody>
          <a:bodyPr/>
          <a:lstStyle>
            <a:lvl1pPr>
              <a:defRPr/>
            </a:lvl1pPr>
          </a:lstStyle>
          <a:p>
            <a:pPr>
              <a:defRPr/>
            </a:pPr>
            <a:fld id="{F5C39450-69B4-43EE-93F0-A845CE324033}" type="slidenum">
              <a:rPr lang="en-GB"/>
              <a:pPr>
                <a:defRPr/>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de-DE" smtClean="0"/>
              <a:t>Titelmasterformat durch Klicken bearbeiten</a:t>
            </a:r>
            <a:endParaRPr lang="en-US"/>
          </a:p>
        </p:txBody>
      </p:sp>
      <p:sp>
        <p:nvSpPr>
          <p:cNvPr id="3" name="Rectangle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22"/>
          <p:cNvSpPr>
            <a:spLocks noGrp="1"/>
          </p:cNvSpPr>
          <p:nvPr>
            <p:ph type="dt" sz="half" idx="10"/>
          </p:nvPr>
        </p:nvSpPr>
        <p:spPr/>
        <p:txBody>
          <a:bodyPr/>
          <a:lstStyle>
            <a:lvl1pPr>
              <a:defRPr/>
            </a:lvl1pPr>
          </a:lstStyle>
          <a:p>
            <a:pPr>
              <a:defRPr/>
            </a:pPr>
            <a:fld id="{38F296D8-0445-4FE0-9689-7B33A0E7DEC9}" type="datetimeFigureOut">
              <a:rPr lang="en-US"/>
              <a:pPr>
                <a:defRPr/>
              </a:pPr>
              <a:t>11/25/2015</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E0045233-7616-4DA2-8EE9-DB74E80570F6}" type="slidenum">
              <a:rPr lang="en-GB"/>
              <a:pPr>
                <a:defRPr/>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de-DE" smtClean="0"/>
              <a:t>Titelmasterformat durch Klicken bearbeiten</a:t>
            </a:r>
            <a:endParaRPr lang="en-US"/>
          </a:p>
        </p:txBody>
      </p:sp>
      <p:sp>
        <p:nvSpPr>
          <p:cNvPr id="3" name="Rectangle 2"/>
          <p:cNvSpPr>
            <a:spLocks noGrp="1"/>
          </p:cNvSpPr>
          <p:nvPr>
            <p:ph type="body" idx="1"/>
          </p:nvPr>
        </p:nvSpPr>
        <p:spPr>
          <a:xfrm>
            <a:off x="495300" y="1535113"/>
            <a:ext cx="437687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Rectangle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p:cNvSpPr>
          <p:nvPr>
            <p:ph type="body" sz="quarter" idx="3"/>
          </p:nvPr>
        </p:nvSpPr>
        <p:spPr>
          <a:xfrm>
            <a:off x="5032111" y="1535113"/>
            <a:ext cx="4378590"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Rectangle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22"/>
          <p:cNvSpPr>
            <a:spLocks noGrp="1"/>
          </p:cNvSpPr>
          <p:nvPr>
            <p:ph type="dt" sz="half" idx="10"/>
          </p:nvPr>
        </p:nvSpPr>
        <p:spPr/>
        <p:txBody>
          <a:bodyPr/>
          <a:lstStyle>
            <a:lvl1pPr>
              <a:defRPr/>
            </a:lvl1pPr>
          </a:lstStyle>
          <a:p>
            <a:pPr>
              <a:defRPr/>
            </a:pPr>
            <a:fld id="{0CAC6661-0222-4D46-AF16-CFB7903742EC}" type="datetimeFigureOut">
              <a:rPr lang="en-US"/>
              <a:pPr>
                <a:defRPr/>
              </a:pPr>
              <a:t>11/25/2015</a:t>
            </a:fld>
            <a:endParaRPr lang="en-GB"/>
          </a:p>
        </p:txBody>
      </p:sp>
      <p:sp>
        <p:nvSpPr>
          <p:cNvPr id="8" name="Rectangle 18"/>
          <p:cNvSpPr>
            <a:spLocks noGrp="1"/>
          </p:cNvSpPr>
          <p:nvPr>
            <p:ph type="ftr" sz="quarter" idx="11"/>
          </p:nvPr>
        </p:nvSpPr>
        <p:spPr/>
        <p:txBody>
          <a:bodyPr/>
          <a:lstStyle>
            <a:lvl1pPr>
              <a:defRPr/>
            </a:lvl1pPr>
          </a:lstStyle>
          <a:p>
            <a:pPr>
              <a:defRPr/>
            </a:pPr>
            <a:endParaRPr lang="en-GB"/>
          </a:p>
        </p:txBody>
      </p:sp>
      <p:sp>
        <p:nvSpPr>
          <p:cNvPr id="9" name="Rectangle 15"/>
          <p:cNvSpPr>
            <a:spLocks noGrp="1"/>
          </p:cNvSpPr>
          <p:nvPr>
            <p:ph type="sldNum" sz="quarter" idx="12"/>
          </p:nvPr>
        </p:nvSpPr>
        <p:spPr/>
        <p:txBody>
          <a:bodyPr/>
          <a:lstStyle>
            <a:lvl1pPr>
              <a:defRPr/>
            </a:lvl1pPr>
          </a:lstStyle>
          <a:p>
            <a:pPr>
              <a:defRPr/>
            </a:pPr>
            <a:fld id="{8D7A19A7-1714-4875-BA88-180627212D81}" type="slidenum">
              <a:rPr lang="en-GB"/>
              <a:pPr>
                <a:defRPr/>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de-DE" smtClean="0"/>
              <a:t>Titelmasterformat durch Klicken bearbeiten</a:t>
            </a:r>
            <a:endParaRPr lang="en-US"/>
          </a:p>
        </p:txBody>
      </p:sp>
      <p:sp>
        <p:nvSpPr>
          <p:cNvPr id="3" name="Rectangle 22"/>
          <p:cNvSpPr>
            <a:spLocks noGrp="1"/>
          </p:cNvSpPr>
          <p:nvPr>
            <p:ph type="dt" sz="half" idx="10"/>
          </p:nvPr>
        </p:nvSpPr>
        <p:spPr/>
        <p:txBody>
          <a:bodyPr/>
          <a:lstStyle>
            <a:lvl1pPr>
              <a:defRPr/>
            </a:lvl1pPr>
          </a:lstStyle>
          <a:p>
            <a:pPr>
              <a:defRPr/>
            </a:pPr>
            <a:fld id="{63B26DEB-EC55-4D06-8CBD-12D13FA6288B}" type="datetimeFigureOut">
              <a:rPr lang="en-US"/>
              <a:pPr>
                <a:defRPr/>
              </a:pPr>
              <a:t>11/25/2015</a:t>
            </a:fld>
            <a:endParaRPr lang="en-GB"/>
          </a:p>
        </p:txBody>
      </p:sp>
      <p:sp>
        <p:nvSpPr>
          <p:cNvPr id="4" name="Rectangle 18"/>
          <p:cNvSpPr>
            <a:spLocks noGrp="1"/>
          </p:cNvSpPr>
          <p:nvPr>
            <p:ph type="ftr" sz="quarter" idx="11"/>
          </p:nvPr>
        </p:nvSpPr>
        <p:spPr/>
        <p:txBody>
          <a:bodyPr/>
          <a:lstStyle>
            <a:lvl1pPr>
              <a:defRPr/>
            </a:lvl1pPr>
          </a:lstStyle>
          <a:p>
            <a:pPr>
              <a:defRPr/>
            </a:pPr>
            <a:endParaRPr lang="en-GB"/>
          </a:p>
        </p:txBody>
      </p:sp>
      <p:sp>
        <p:nvSpPr>
          <p:cNvPr id="5" name="Rectangle 15"/>
          <p:cNvSpPr>
            <a:spLocks noGrp="1"/>
          </p:cNvSpPr>
          <p:nvPr>
            <p:ph type="sldNum" sz="quarter" idx="12"/>
          </p:nvPr>
        </p:nvSpPr>
        <p:spPr/>
        <p:txBody>
          <a:bodyPr/>
          <a:lstStyle>
            <a:lvl1pPr>
              <a:defRPr/>
            </a:lvl1pPr>
          </a:lstStyle>
          <a:p>
            <a:pPr>
              <a:defRPr/>
            </a:pPr>
            <a:fld id="{A1AC644D-F88A-4C87-8DFA-90BD770BCFB0}" type="slidenum">
              <a:rPr lang="en-GB"/>
              <a:pPr>
                <a:defRPr/>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fld id="{928EBA60-D25D-46F0-81E5-75FFD0E9497F}" type="datetimeFigureOut">
              <a:rPr lang="en-US"/>
              <a:pPr>
                <a:defRPr/>
              </a:pPr>
              <a:t>11/25/2015</a:t>
            </a:fld>
            <a:endParaRPr lang="en-GB"/>
          </a:p>
        </p:txBody>
      </p:sp>
      <p:sp>
        <p:nvSpPr>
          <p:cNvPr id="3" name="Rectangle 18"/>
          <p:cNvSpPr>
            <a:spLocks noGrp="1"/>
          </p:cNvSpPr>
          <p:nvPr>
            <p:ph type="ftr" sz="quarter" idx="11"/>
          </p:nvPr>
        </p:nvSpPr>
        <p:spPr/>
        <p:txBody>
          <a:bodyPr/>
          <a:lstStyle>
            <a:lvl1pPr>
              <a:defRPr/>
            </a:lvl1pPr>
          </a:lstStyle>
          <a:p>
            <a:pPr>
              <a:defRPr/>
            </a:pPr>
            <a:endParaRPr lang="en-GB"/>
          </a:p>
        </p:txBody>
      </p:sp>
      <p:sp>
        <p:nvSpPr>
          <p:cNvPr id="4" name="Rectangle 15"/>
          <p:cNvSpPr>
            <a:spLocks noGrp="1"/>
          </p:cNvSpPr>
          <p:nvPr>
            <p:ph type="sldNum" sz="quarter" idx="12"/>
          </p:nvPr>
        </p:nvSpPr>
        <p:spPr/>
        <p:txBody>
          <a:bodyPr/>
          <a:lstStyle>
            <a:lvl1pPr>
              <a:defRPr/>
            </a:lvl1pPr>
          </a:lstStyle>
          <a:p>
            <a:pPr>
              <a:defRPr/>
            </a:pPr>
            <a:fld id="{6249C31F-9A1F-4519-833E-4C158ADE1C37}" type="slidenum">
              <a:rPr lang="en-GB"/>
              <a:pPr>
                <a:defRPr/>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a:spLocks noGrp="1"/>
          </p:cNvSpPr>
          <p:nvPr>
            <p:ph type="title"/>
          </p:nvPr>
        </p:nvSpPr>
        <p:spPr>
          <a:xfrm>
            <a:off x="495300" y="273050"/>
            <a:ext cx="3259006" cy="1162050"/>
          </a:xfrm>
        </p:spPr>
        <p:txBody>
          <a:bodyPr/>
          <a:lstStyle>
            <a:lvl1pPr algn="ctr">
              <a:defRPr sz="24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a:p>
        </p:txBody>
      </p:sp>
      <p:sp>
        <p:nvSpPr>
          <p:cNvPr id="3" name="Rectangle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3"/>
          <p:cNvSpPr>
            <a:spLocks noGrp="1"/>
          </p:cNvSpPr>
          <p:nvPr>
            <p:ph type="body" sz="half" idx="2"/>
          </p:nvPr>
        </p:nvSpPr>
        <p:spPr>
          <a:xfrm>
            <a:off x="495300" y="1435101"/>
            <a:ext cx="3259006"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p:cNvSpPr>
          <p:nvPr>
            <p:ph type="dt" sz="half" idx="10"/>
          </p:nvPr>
        </p:nvSpPr>
        <p:spPr/>
        <p:txBody>
          <a:bodyPr/>
          <a:lstStyle>
            <a:lvl1pPr>
              <a:defRPr/>
            </a:lvl1pPr>
          </a:lstStyle>
          <a:p>
            <a:pPr>
              <a:defRPr/>
            </a:pPr>
            <a:fld id="{0B7D4DA2-3A59-46AC-93ED-484AEEC10A37}" type="datetimeFigureOut">
              <a:rPr lang="en-US"/>
              <a:pPr>
                <a:defRPr/>
              </a:pPr>
              <a:t>11/25/2015</a:t>
            </a:fld>
            <a:endParaRPr lang="en-GB"/>
          </a:p>
        </p:txBody>
      </p:sp>
      <p:sp>
        <p:nvSpPr>
          <p:cNvPr id="6" name="Rectangle 18"/>
          <p:cNvSpPr>
            <a:spLocks noGrp="1"/>
          </p:cNvSpPr>
          <p:nvPr>
            <p:ph type="ftr" sz="quarter" idx="11"/>
          </p:nvPr>
        </p:nvSpPr>
        <p:spPr/>
        <p:txBody>
          <a:bodyPr/>
          <a:lstStyle>
            <a:lvl1pPr>
              <a:defRPr/>
            </a:lvl1pPr>
          </a:lstStyle>
          <a:p>
            <a:pPr>
              <a:defRPr/>
            </a:pPr>
            <a:endParaRPr lang="en-GB"/>
          </a:p>
        </p:txBody>
      </p:sp>
      <p:sp>
        <p:nvSpPr>
          <p:cNvPr id="7" name="Rectangle 15"/>
          <p:cNvSpPr>
            <a:spLocks noGrp="1"/>
          </p:cNvSpPr>
          <p:nvPr>
            <p:ph type="sldNum" sz="quarter" idx="12"/>
          </p:nvPr>
        </p:nvSpPr>
        <p:spPr/>
        <p:txBody>
          <a:bodyPr/>
          <a:lstStyle>
            <a:lvl1pPr>
              <a:defRPr/>
            </a:lvl1pPr>
          </a:lstStyle>
          <a:p>
            <a:pPr>
              <a:defRPr/>
            </a:pPr>
            <a:fld id="{A3365E9E-C642-4C32-B31B-45F2346A4967}" type="slidenum">
              <a:rPr lang="en-GB"/>
              <a:pPr>
                <a:defRPr/>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tangle 4"/>
          <p:cNvSpPr/>
          <p:nvPr/>
        </p:nvSpPr>
        <p:spPr>
          <a:xfrm>
            <a:off x="788988" y="1062038"/>
            <a:ext cx="4981575" cy="3978275"/>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anchor="ctr">
            <a:normAutofit/>
          </a:bodyPr>
          <a:lstStyle/>
          <a:p>
            <a:pPr indent="-274320">
              <a:buClr>
                <a:schemeClr val="accent1"/>
              </a:buClr>
              <a:buSzPct val="80000"/>
              <a:buFont typeface="Wingdings 2" pitchFamily="18" charset="2"/>
              <a:buNone/>
              <a:defRPr/>
            </a:pPr>
            <a:endParaRPr lang="en-US" sz="2000"/>
          </a:p>
        </p:txBody>
      </p:sp>
      <p:sp>
        <p:nvSpPr>
          <p:cNvPr id="2" name="Rectangle 2"/>
          <p:cNvSpPr>
            <a:spLocks noGrp="1"/>
          </p:cNvSpPr>
          <p:nvPr>
            <p:ph type="title"/>
          </p:nvPr>
        </p:nvSpPr>
        <p:spPr>
          <a:xfrm>
            <a:off x="5974081" y="4343400"/>
            <a:ext cx="3302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de-DE" smtClean="0"/>
              <a:t>Titelmasterformat durch Klicken bearbeiten</a:t>
            </a:r>
            <a:endParaRPr lang="en-US" dirty="0"/>
          </a:p>
        </p:txBody>
      </p:sp>
      <p:sp>
        <p:nvSpPr>
          <p:cNvPr id="3" name="Rectangle 3"/>
          <p:cNvSpPr>
            <a:spLocks noGrp="1"/>
          </p:cNvSpPr>
          <p:nvPr>
            <p:ph type="pic" idx="1"/>
          </p:nvPr>
        </p:nvSpPr>
        <p:spPr>
          <a:xfrm>
            <a:off x="801283" y="1222657"/>
            <a:ext cx="49569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normAutofit/>
          </a:bodyPr>
          <a:lstStyle>
            <a:lvl1pPr>
              <a:buNone/>
              <a:defRPr sz="3200"/>
            </a:lvl1pPr>
          </a:lstStyle>
          <a:p>
            <a:pPr lvl="0"/>
            <a:r>
              <a:rPr lang="de-DE" noProof="0" smtClean="0"/>
              <a:t>Bild durch Klicken auf Symbol hinzufügen</a:t>
            </a:r>
            <a:endParaRPr lang="en-US" noProof="0" dirty="0"/>
          </a:p>
        </p:txBody>
      </p:sp>
      <p:sp>
        <p:nvSpPr>
          <p:cNvPr id="4" name="Rectangle 4"/>
          <p:cNvSpPr>
            <a:spLocks noGrp="1"/>
          </p:cNvSpPr>
          <p:nvPr>
            <p:ph type="body" sz="half" idx="2"/>
          </p:nvPr>
        </p:nvSpPr>
        <p:spPr>
          <a:xfrm>
            <a:off x="5974081" y="1371600"/>
            <a:ext cx="3298698"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de-DE" smtClean="0"/>
              <a:t>Textmasterformate durch Klicken bearbeiten</a:t>
            </a:r>
          </a:p>
        </p:txBody>
      </p:sp>
      <p:sp>
        <p:nvSpPr>
          <p:cNvPr id="6" name="Rectangle 5"/>
          <p:cNvSpPr>
            <a:spLocks noGrp="1"/>
          </p:cNvSpPr>
          <p:nvPr>
            <p:ph type="dt" sz="half" idx="10"/>
          </p:nvPr>
        </p:nvSpPr>
        <p:spPr/>
        <p:txBody>
          <a:bodyPr/>
          <a:lstStyle>
            <a:lvl1pPr>
              <a:defRPr/>
            </a:lvl1pPr>
          </a:lstStyle>
          <a:p>
            <a:pPr>
              <a:defRPr/>
            </a:pPr>
            <a:fld id="{BD3BEF5D-7C18-4828-9CE0-6CDF2B3D7036}" type="datetimeFigureOut">
              <a:rPr lang="en-US"/>
              <a:pPr>
                <a:defRPr/>
              </a:pPr>
              <a:t>11/25/2015</a:t>
            </a:fld>
            <a:endParaRPr lang="en-GB"/>
          </a:p>
        </p:txBody>
      </p:sp>
      <p:sp>
        <p:nvSpPr>
          <p:cNvPr id="7" name="Rectangle 6"/>
          <p:cNvSpPr>
            <a:spLocks noGrp="1"/>
          </p:cNvSpPr>
          <p:nvPr>
            <p:ph type="ftr" sz="quarter" idx="11"/>
          </p:nvPr>
        </p:nvSpPr>
        <p:spPr/>
        <p:txBody>
          <a:bodyPr/>
          <a:lstStyle>
            <a:lvl1pPr>
              <a:defRPr/>
            </a:lvl1pPr>
          </a:lstStyle>
          <a:p>
            <a:pPr>
              <a:defRPr/>
            </a:pPr>
            <a:endParaRPr lang="en-GB"/>
          </a:p>
        </p:txBody>
      </p:sp>
      <p:sp>
        <p:nvSpPr>
          <p:cNvPr id="8" name="Rectangle 7"/>
          <p:cNvSpPr>
            <a:spLocks noGrp="1"/>
          </p:cNvSpPr>
          <p:nvPr>
            <p:ph type="sldNum" sz="quarter" idx="12"/>
          </p:nvPr>
        </p:nvSpPr>
        <p:spPr/>
        <p:txBody>
          <a:bodyPr/>
          <a:lstStyle>
            <a:lvl1pPr>
              <a:defRPr/>
            </a:lvl1pPr>
          </a:lstStyle>
          <a:p>
            <a:pPr>
              <a:defRPr/>
            </a:pPr>
            <a:fld id="{93082348-A9B2-42EC-9684-B6316FDAA72B}" type="slidenum">
              <a:rPr lang="en-GB"/>
              <a:pPr>
                <a:defRPr/>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95300" y="304800"/>
            <a:ext cx="89154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de-DE" smtClean="0"/>
              <a:t>Titelmasterformat durch Klicken bearbeiten</a:t>
            </a:r>
            <a:endParaRPr lang="en-US" dirty="0"/>
          </a:p>
        </p:txBody>
      </p:sp>
      <p:sp>
        <p:nvSpPr>
          <p:cNvPr id="1027" name="Rectangle 11"/>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7" name="Rectangle 22"/>
          <p:cNvSpPr>
            <a:spLocks noGrp="1"/>
          </p:cNvSpPr>
          <p:nvPr>
            <p:ph type="dt" sz="half" idx="2"/>
          </p:nvPr>
        </p:nvSpPr>
        <p:spPr>
          <a:xfrm>
            <a:off x="495300" y="6245225"/>
            <a:ext cx="2311400" cy="476250"/>
          </a:xfrm>
          <a:prstGeom prst="rect">
            <a:avLst/>
          </a:prstGeom>
        </p:spPr>
        <p:txBody>
          <a:bodyPr anchor="b" anchorCtr="0"/>
          <a:lstStyle>
            <a:lvl1pPr>
              <a:defRPr lang="en-US" sz="1200">
                <a:solidFill>
                  <a:schemeClr val="tx2"/>
                </a:solidFill>
                <a:latin typeface="+mn-lt"/>
                <a:ea typeface="+mn-lt"/>
                <a:cs typeface="+mn-lt"/>
              </a:defRPr>
            </a:lvl1pPr>
          </a:lstStyle>
          <a:p>
            <a:pPr>
              <a:defRPr/>
            </a:pPr>
            <a:fld id="{7F6043AA-A029-4049-9353-65D83C19C56D}" type="datetimeFigureOut">
              <a:rPr lang="en-US"/>
              <a:pPr>
                <a:defRPr/>
              </a:pPr>
              <a:t>11/25/2015</a:t>
            </a:fld>
            <a:endParaRPr lang="en-GB"/>
          </a:p>
        </p:txBody>
      </p:sp>
      <p:sp>
        <p:nvSpPr>
          <p:cNvPr id="18" name="Rectangle 18"/>
          <p:cNvSpPr>
            <a:spLocks noGrp="1"/>
          </p:cNvSpPr>
          <p:nvPr>
            <p:ph type="ftr" sz="quarter" idx="3"/>
          </p:nvPr>
        </p:nvSpPr>
        <p:spPr>
          <a:xfrm>
            <a:off x="3384550" y="6245225"/>
            <a:ext cx="3136900" cy="476250"/>
          </a:xfrm>
          <a:prstGeom prst="rect">
            <a:avLst/>
          </a:prstGeom>
        </p:spPr>
        <p:txBody>
          <a:bodyPr anchor="b" anchorCtr="0"/>
          <a:lstStyle>
            <a:lvl1pPr algn="ctr">
              <a:defRPr lang="en-US" sz="1200">
                <a:solidFill>
                  <a:schemeClr val="tx2"/>
                </a:solidFill>
                <a:latin typeface="+mn-lt"/>
                <a:ea typeface="+mn-lt"/>
                <a:cs typeface="+mn-lt"/>
              </a:defRPr>
            </a:lvl1pPr>
          </a:lstStyle>
          <a:p>
            <a:pPr>
              <a:defRPr/>
            </a:pPr>
            <a:endParaRPr lang="en-GB"/>
          </a:p>
        </p:txBody>
      </p:sp>
      <p:sp>
        <p:nvSpPr>
          <p:cNvPr id="13" name="Rectangle 15"/>
          <p:cNvSpPr>
            <a:spLocks noGrp="1"/>
          </p:cNvSpPr>
          <p:nvPr>
            <p:ph type="sldNum" sz="quarter" idx="4"/>
          </p:nvPr>
        </p:nvSpPr>
        <p:spPr>
          <a:xfrm>
            <a:off x="7099300" y="6245225"/>
            <a:ext cx="2311400" cy="476250"/>
          </a:xfrm>
          <a:prstGeom prst="rect">
            <a:avLst/>
          </a:prstGeom>
        </p:spPr>
        <p:txBody>
          <a:bodyPr anchor="b" anchorCtr="0"/>
          <a:lstStyle>
            <a:lvl1pPr algn="r">
              <a:defRPr lang="en-US" sz="1200">
                <a:solidFill>
                  <a:schemeClr val="tx2"/>
                </a:solidFill>
                <a:latin typeface="+mn-lt"/>
                <a:ea typeface="+mn-lt"/>
                <a:cs typeface="+mn-lt"/>
              </a:defRPr>
            </a:lvl1pPr>
          </a:lstStyle>
          <a:p>
            <a:pPr>
              <a:defRPr/>
            </a:pPr>
            <a:fld id="{C553D0CC-6C23-4C4D-8167-68D6A581F18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6" r:id="rId9"/>
    <p:sldLayoutId id="2147484364" r:id="rId10"/>
    <p:sldLayoutId id="2147484365" r:id="rId11"/>
    <p:sldLayoutId id="2147484367" r:id="rId12"/>
    <p:sldLayoutId id="2147484368" r:id="rId13"/>
    <p:sldLayoutId id="2147484369" r:id="rId14"/>
  </p:sldLayoutIdLst>
  <p:transition>
    <p:wipe dir="r"/>
  </p:transition>
  <p:txStyles>
    <p:titleStyle>
      <a:defPPr>
        <a:defRPr sz="4400">
          <a:solidFill>
            <a:schemeClr val="tx2">
              <a:shade val="85000"/>
              <a:satMod val="150000"/>
            </a:schemeClr>
          </a:solidFill>
          <a:latin typeface="+mj-lt"/>
          <a:ea typeface="+mj-ea"/>
          <a:cs typeface="+mj-cs"/>
        </a:defRPr>
      </a:defPPr>
      <a:lvl1pPr algn="ctr" rtl="0" eaLnBrk="0" fontAlgn="base" hangingPunct="0">
        <a:spcBef>
          <a:spcPct val="0"/>
        </a:spcBef>
        <a:spcAft>
          <a:spcPct val="0"/>
        </a:spcAft>
        <a:defRPr lang="en-US" sz="4800" b="1" kern="1200" dirty="0">
          <a:solidFill>
            <a:srgbClr val="7F4A25"/>
          </a:solidFill>
          <a:effectLst>
            <a:outerShdw blurRad="63500" dist="38100" dir="8220000" algn="tl" rotWithShape="0">
              <a:srgbClr val="000000">
                <a:alpha val="30000"/>
              </a:srgbClr>
            </a:outerShdw>
          </a:effectLst>
          <a:latin typeface="+mj-lt"/>
          <a:ea typeface="+mj-lt"/>
          <a:cs typeface="+mj-lt"/>
        </a:defRPr>
      </a:lvl1pPr>
      <a:lvl2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2pPr>
      <a:lvl3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3pPr>
      <a:lvl4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4pPr>
      <a:lvl5pPr algn="ctr" rtl="0" eaLnBrk="0" fontAlgn="base" hangingPunct="0">
        <a:spcBef>
          <a:spcPct val="0"/>
        </a:spcBef>
        <a:spcAft>
          <a:spcPct val="0"/>
        </a:spcAft>
        <a:defRPr sz="4800" b="1">
          <a:solidFill>
            <a:srgbClr val="7F4A25"/>
          </a:solidFill>
          <a:latin typeface="Candara" pitchFamily="34" charset="0"/>
          <a:ea typeface="Candara" pitchFamily="34" charset="0"/>
          <a:cs typeface="Candara" pitchFamily="34" charset="0"/>
        </a:defRPr>
      </a:lvl5pPr>
      <a:lvl6pPr marL="4572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6pPr>
      <a:lvl7pPr marL="9144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7pPr>
      <a:lvl8pPr marL="13716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8pPr>
      <a:lvl9pPr marL="1828800" algn="ctr" rtl="0" fontAlgn="base">
        <a:spcBef>
          <a:spcPct val="0"/>
        </a:spcBef>
        <a:spcAft>
          <a:spcPct val="0"/>
        </a:spcAft>
        <a:defRPr sz="4800" b="1">
          <a:solidFill>
            <a:srgbClr val="7F4A25"/>
          </a:solidFill>
          <a:latin typeface="Candara" pitchFamily="34" charset="0"/>
          <a:ea typeface="Candara" pitchFamily="34" charset="0"/>
          <a:cs typeface="Candara" pitchFamily="34" charset="0"/>
        </a:defRPr>
      </a:lvl9pPr>
    </p:titleStyle>
    <p:bodyStyle>
      <a:defPPr>
        <a:defRPr>
          <a:solidFill>
            <a:schemeClr val="tx1"/>
          </a:solidFill>
          <a:latin typeface="+mn-lt"/>
          <a:ea typeface="+mn-ea"/>
          <a:cs typeface="+mn-cs"/>
        </a:defRPr>
      </a:defPPr>
      <a:lvl1pPr marL="342900" indent="-615950" algn="l" rtl="0" eaLnBrk="0" fontAlgn="base" hangingPunct="0">
        <a:spcBef>
          <a:spcPct val="20000"/>
        </a:spcBef>
        <a:spcAft>
          <a:spcPct val="0"/>
        </a:spcAft>
        <a:buClr>
          <a:schemeClr val="accent1"/>
        </a:buClr>
        <a:buSzPct val="80000"/>
        <a:buFont typeface="Wingdings 2" pitchFamily="18" charset="2"/>
        <a:buChar char=""/>
        <a:defRPr sz="2800">
          <a:solidFill>
            <a:schemeClr val="tx1"/>
          </a:solidFill>
          <a:latin typeface="+mn-lt"/>
          <a:ea typeface="+mn-lt"/>
          <a:cs typeface="+mn-lt"/>
        </a:defRPr>
      </a:lvl1pPr>
      <a:lvl2pPr marL="557213" indent="-228600" algn="l" rtl="0" eaLnBrk="0" fontAlgn="base" hangingPunct="0">
        <a:spcBef>
          <a:spcPct val="20000"/>
        </a:spcBef>
        <a:spcAft>
          <a:spcPct val="0"/>
        </a:spcAft>
        <a:buClr>
          <a:schemeClr val="tx2"/>
        </a:buClr>
        <a:buFont typeface="Wingdings 2" pitchFamily="18" charset="2"/>
        <a:buChar char=""/>
        <a:defRPr sz="2200">
          <a:solidFill>
            <a:schemeClr val="tx1"/>
          </a:solidFill>
          <a:latin typeface="+mn-lt"/>
          <a:ea typeface="+mn-lt"/>
          <a:cs typeface="+mn-lt"/>
        </a:defRPr>
      </a:lvl2pPr>
      <a:lvl3pPr marL="812800" indent="-228600" algn="l" rtl="0" eaLnBrk="0" fontAlgn="base" hangingPunct="0">
        <a:spcBef>
          <a:spcPct val="20000"/>
        </a:spcBef>
        <a:spcAft>
          <a:spcPct val="0"/>
        </a:spcAft>
        <a:buClr>
          <a:schemeClr val="accent1"/>
        </a:buClr>
        <a:buFont typeface="Wingdings 2" pitchFamily="18" charset="2"/>
        <a:buChar char=""/>
        <a:defRPr sz="2000">
          <a:solidFill>
            <a:schemeClr val="tx1"/>
          </a:solidFill>
          <a:latin typeface="+mn-lt"/>
          <a:ea typeface="+mn-lt"/>
          <a:cs typeface="+mn-lt"/>
        </a:defRPr>
      </a:lvl3pPr>
      <a:lvl4pPr marL="1068388" indent="-228600" algn="l" rtl="0" eaLnBrk="0" fontAlgn="base" hangingPunct="0">
        <a:spcBef>
          <a:spcPct val="20000"/>
        </a:spcBef>
        <a:spcAft>
          <a:spcPct val="0"/>
        </a:spcAft>
        <a:buClr>
          <a:schemeClr val="tx2"/>
        </a:buClr>
        <a:buFont typeface="Wingdings 2" pitchFamily="18" charset="2"/>
        <a:buChar char=""/>
        <a:defRPr>
          <a:solidFill>
            <a:schemeClr val="tx1"/>
          </a:solidFill>
          <a:latin typeface="+mn-lt"/>
          <a:ea typeface="+mn-lt"/>
          <a:cs typeface="+mn-lt"/>
        </a:defRPr>
      </a:lvl4pPr>
      <a:lvl5pPr marL="1316038" indent="-228600" algn="l" rtl="0" eaLnBrk="0" fontAlgn="base" hangingPunct="0">
        <a:spcBef>
          <a:spcPct val="20000"/>
        </a:spcBef>
        <a:spcAft>
          <a:spcPct val="0"/>
        </a:spcAft>
        <a:buClr>
          <a:schemeClr val="accent1"/>
        </a:buClr>
        <a:buFont typeface="Wingdings 2" pitchFamily="18" charset="2"/>
        <a:buChar char=""/>
        <a:defRPr>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Symposium/ELC%20Presentations%20Rev/Educators%20Seminar/Work%20in%20Progress/Program%20Files/Neslo%20Software/Desktop%20Rover/Temp/03-%20The%20Essentials%20part%201.pp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Symposium/ELC%20Presentations%20Rev/Educators%20Seminar/Work%20in%20Progress/Program%20Files/Neslo%20Software/Desktop%20Rover/Temp/03-%20The%20Essentials%20part%201.pp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Symposium/ELC%20Presentations%20Rev/Educators%20Seminar/Work%20in%20Progress/Program%20Files/Neslo%20Software/Desktop%20Rover/Temp/03-%20The%20Essentials%20part%201.ppt"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4953000"/>
            <a:ext cx="9906000" cy="1295400"/>
          </a:xfrm>
        </p:spPr>
        <p:txBody>
          <a:bodyPr>
            <a:noAutofit/>
          </a:bodyPr>
          <a:lstStyle/>
          <a:p>
            <a:pPr eaLnBrk="1" fontAlgn="auto" hangingPunct="1">
              <a:spcBef>
                <a:spcPts val="0"/>
              </a:spcBef>
              <a:spcAft>
                <a:spcPts val="0"/>
              </a:spcAft>
              <a:defRPr/>
            </a:pPr>
            <a:r>
              <a:rPr lang="en-GB" sz="4400" dirty="0">
                <a:solidFill>
                  <a:schemeClr val="accent5">
                    <a:lumMod val="50000"/>
                  </a:schemeClr>
                </a:solidFill>
              </a:rPr>
              <a:t>Universal Values as a Foundation for World Peace</a:t>
            </a:r>
          </a:p>
        </p:txBody>
      </p:sp>
      <p:pic>
        <p:nvPicPr>
          <p:cNvPr id="5123" name="Picture 2" descr="UPF registered trademrk logo300_4x4.png"/>
          <p:cNvPicPr>
            <a:picLocks noChangeAspect="1"/>
          </p:cNvPicPr>
          <p:nvPr/>
        </p:nvPicPr>
        <p:blipFill>
          <a:blip r:embed="rId3" cstate="print"/>
          <a:srcRect/>
          <a:stretch>
            <a:fillRect/>
          </a:stretch>
        </p:blipFill>
        <p:spPr bwMode="auto">
          <a:xfrm>
            <a:off x="3244850" y="304800"/>
            <a:ext cx="3384550" cy="33512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4" name="TextBox 4"/>
          <p:cNvSpPr txBox="1">
            <a:spLocks noChangeArrowheads="1"/>
          </p:cNvSpPr>
          <p:nvPr/>
        </p:nvSpPr>
        <p:spPr bwMode="auto">
          <a:xfrm>
            <a:off x="0" y="3476625"/>
            <a:ext cx="9906000" cy="1323975"/>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spAutoFit/>
          </a:bodyPr>
          <a:lstStyle/>
          <a:p>
            <a:pPr algn="ctr">
              <a:defRPr/>
            </a:pPr>
            <a:r>
              <a:rPr kumimoji="1" lang="en-US" sz="8000" dirty="0">
                <a:solidFill>
                  <a:schemeClr val="accent3">
                    <a:lumMod val="75000"/>
                  </a:schemeClr>
                </a:solidFill>
                <a:latin typeface="+mj-lt"/>
              </a:rPr>
              <a:t>U P F</a:t>
            </a:r>
            <a:endParaRPr lang="en-US" sz="8000" dirty="0">
              <a:solidFill>
                <a:schemeClr val="accent3">
                  <a:lumMod val="75000"/>
                </a:schemeClr>
              </a:solidFill>
              <a:latin typeface="+mj-lt"/>
            </a:endParaRPr>
          </a:p>
        </p:txBody>
      </p:sp>
      <p:cxnSp>
        <p:nvCxnSpPr>
          <p:cNvPr id="8" name="Gerade Verbindung 7"/>
          <p:cNvCxnSpPr/>
          <p:nvPr/>
        </p:nvCxnSpPr>
        <p:spPr>
          <a:xfrm>
            <a:off x="914400" y="4800600"/>
            <a:ext cx="8064500" cy="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lionspcd2372-40"/>
          <p:cNvPicPr>
            <a:picLocks noChangeAspect="1" noChangeArrowheads="1"/>
          </p:cNvPicPr>
          <p:nvPr/>
        </p:nvPicPr>
        <p:blipFill>
          <a:blip r:embed="rId3" cstate="email"/>
          <a:srcRect/>
          <a:stretch>
            <a:fillRect/>
          </a:stretch>
        </p:blipFill>
        <p:spPr bwMode="auto">
          <a:xfrm>
            <a:off x="4800600" y="976312"/>
            <a:ext cx="4357688" cy="2757488"/>
          </a:xfrm>
          <a:prstGeom prst="rect">
            <a:avLst/>
          </a:prstGeom>
          <a:ln>
            <a:solidFill>
              <a:schemeClr val="bg1"/>
            </a:solidFill>
          </a:ln>
          <a:effectLst>
            <a:outerShdw blurRad="190500" algn="tl" rotWithShape="0">
              <a:srgbClr val="000000">
                <a:alpha val="70000"/>
              </a:srgbClr>
            </a:outerShdw>
          </a:effectLst>
        </p:spPr>
      </p:pic>
      <p:pic>
        <p:nvPicPr>
          <p:cNvPr id="29700" name="Picture 4" descr="lightningpcd1338-70"/>
          <p:cNvPicPr>
            <a:picLocks noChangeAspect="1" noChangeArrowheads="1"/>
          </p:cNvPicPr>
          <p:nvPr/>
        </p:nvPicPr>
        <p:blipFill>
          <a:blip r:embed="rId4" cstate="email"/>
          <a:srcRect/>
          <a:stretch>
            <a:fillRect/>
          </a:stretch>
        </p:blipFill>
        <p:spPr bwMode="auto">
          <a:xfrm>
            <a:off x="4800600" y="3833813"/>
            <a:ext cx="4357688" cy="2719387"/>
          </a:xfrm>
          <a:prstGeom prst="rect">
            <a:avLst/>
          </a:prstGeom>
          <a:ln>
            <a:solidFill>
              <a:schemeClr val="bg1"/>
            </a:solidFill>
          </a:ln>
          <a:effectLst>
            <a:outerShdw blurRad="190500" algn="tl" rotWithShape="0">
              <a:srgbClr val="000000">
                <a:alpha val="70000"/>
              </a:srgbClr>
            </a:outerShdw>
          </a:effectLst>
        </p:spPr>
      </p:pic>
      <p:pic>
        <p:nvPicPr>
          <p:cNvPr id="29702" name="Picture 9" descr="E:\Documents and Settings\jcorley\Desktop\Giselle.jpg"/>
          <p:cNvPicPr>
            <a:picLocks noChangeAspect="1" noChangeArrowheads="1"/>
          </p:cNvPicPr>
          <p:nvPr/>
        </p:nvPicPr>
        <p:blipFill>
          <a:blip r:embed="rId5" cstate="email"/>
          <a:srcRect/>
          <a:stretch>
            <a:fillRect/>
          </a:stretch>
        </p:blipFill>
        <p:spPr bwMode="auto">
          <a:xfrm>
            <a:off x="990600" y="976313"/>
            <a:ext cx="3562350" cy="2757487"/>
          </a:xfrm>
          <a:prstGeom prst="rect">
            <a:avLst/>
          </a:prstGeom>
          <a:ln>
            <a:solidFill>
              <a:schemeClr val="bg1"/>
            </a:solidFill>
          </a:ln>
          <a:effectLst>
            <a:outerShdw blurRad="190500" algn="tl" rotWithShape="0">
              <a:srgbClr val="000000">
                <a:alpha val="70000"/>
              </a:srgbClr>
            </a:outerShdw>
          </a:effectLst>
        </p:spPr>
      </p:pic>
      <p:pic>
        <p:nvPicPr>
          <p:cNvPr id="29703" name="Picture 10" descr="E:\Documents and Settings\jcorley\Desktop\Flower.jpg"/>
          <p:cNvPicPr>
            <a:picLocks noChangeAspect="1" noChangeArrowheads="1"/>
          </p:cNvPicPr>
          <p:nvPr/>
        </p:nvPicPr>
        <p:blipFill>
          <a:blip r:embed="rId6" cstate="email"/>
          <a:srcRect/>
          <a:stretch>
            <a:fillRect/>
          </a:stretch>
        </p:blipFill>
        <p:spPr bwMode="auto">
          <a:xfrm>
            <a:off x="990600" y="3833813"/>
            <a:ext cx="3589338" cy="2719387"/>
          </a:xfrm>
          <a:prstGeom prst="rect">
            <a:avLst/>
          </a:prstGeom>
          <a:ln>
            <a:solidFill>
              <a:schemeClr val="bg1"/>
            </a:solidFill>
          </a:ln>
          <a:effectLst>
            <a:outerShdw blurRad="190500" algn="tl" rotWithShape="0">
              <a:srgbClr val="000000">
                <a:alpha val="70000"/>
              </a:srgbClr>
            </a:outerShdw>
          </a:effectLst>
        </p:spPr>
      </p:pic>
      <p:sp>
        <p:nvSpPr>
          <p:cNvPr id="2" name="Slide Number Placeholder 7"/>
          <p:cNvSpPr txBox="1">
            <a:spLocks noGrp="1"/>
          </p:cNvSpPr>
          <p:nvPr/>
        </p:nvSpPr>
        <p:spPr bwMode="auto">
          <a:xfrm>
            <a:off x="7085013" y="6858000"/>
            <a:ext cx="2311400" cy="476250"/>
          </a:xfrm>
          <a:prstGeom prst="rect">
            <a:avLst/>
          </a:prstGeom>
          <a:noFill/>
          <a:ln w="9525">
            <a:noFill/>
            <a:miter lim="800000"/>
            <a:headEnd/>
            <a:tailEnd/>
          </a:ln>
        </p:spPr>
        <p:txBody>
          <a:bodyPr anchor="b"/>
          <a:lstStyle/>
          <a:p>
            <a:pPr algn="r"/>
            <a:fld id="{5AB0304D-39B6-4DB8-ABF9-9503A258837D}" type="slidenum">
              <a:rPr lang="en-US" sz="1200">
                <a:latin typeface="Franklin Gothic Medium" pitchFamily="34" charset="0"/>
              </a:rPr>
              <a:pPr algn="r"/>
              <a:t>10</a:t>
            </a:fld>
            <a:endParaRPr lang="en-US" sz="1200" dirty="0">
              <a:latin typeface="Franklin Gothic Medium" pitchFamily="34" charset="0"/>
            </a:endParaRPr>
          </a:p>
        </p:txBody>
      </p:sp>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A world of complementary pairs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38" name="AutoShape 42"/>
          <p:cNvSpPr>
            <a:spLocks noChangeArrowheads="1"/>
          </p:cNvSpPr>
          <p:nvPr/>
        </p:nvSpPr>
        <p:spPr bwMode="blackWhite">
          <a:xfrm>
            <a:off x="5637859" y="537527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9" name="AutoShape 43"/>
          <p:cNvSpPr>
            <a:spLocks noChangeArrowheads="1"/>
          </p:cNvSpPr>
          <p:nvPr/>
        </p:nvSpPr>
        <p:spPr bwMode="blackWhite">
          <a:xfrm>
            <a:off x="3008489" y="537527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40" name="Picture 44" descr="\\Iefserver\slides\Graphics\yinyang\yinyang.tif"/>
          <p:cNvPicPr>
            <a:picLocks noChangeAspect="1" noChangeArrowheads="1"/>
          </p:cNvPicPr>
          <p:nvPr/>
        </p:nvPicPr>
        <p:blipFill>
          <a:blip r:embed="rId3" cstate="email"/>
          <a:srcRect/>
          <a:stretch>
            <a:fillRect/>
          </a:stretch>
        </p:blipFill>
        <p:spPr bwMode="auto">
          <a:xfrm>
            <a:off x="5295430" y="5327650"/>
            <a:ext cx="856074" cy="882650"/>
          </a:xfrm>
          <a:prstGeom prst="rect">
            <a:avLst/>
          </a:prstGeom>
          <a:noFill/>
        </p:spPr>
      </p:pic>
      <p:sp>
        <p:nvSpPr>
          <p:cNvPr id="260134" name="AutoShape 38"/>
          <p:cNvSpPr>
            <a:spLocks noChangeArrowheads="1"/>
          </p:cNvSpPr>
          <p:nvPr/>
        </p:nvSpPr>
        <p:spPr bwMode="blackWhite">
          <a:xfrm>
            <a:off x="5715000" y="401320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5" name="AutoShape 39"/>
          <p:cNvSpPr>
            <a:spLocks noChangeArrowheads="1"/>
          </p:cNvSpPr>
          <p:nvPr/>
        </p:nvSpPr>
        <p:spPr bwMode="blackWhite">
          <a:xfrm>
            <a:off x="3008489" y="4030663"/>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36" name="Picture 40" descr="\\Iefserver\slides\Graphics\yinyang\yinyang.tif"/>
          <p:cNvPicPr>
            <a:picLocks noChangeAspect="1" noChangeArrowheads="1"/>
          </p:cNvPicPr>
          <p:nvPr/>
        </p:nvPicPr>
        <p:blipFill>
          <a:blip r:embed="rId3" cstate="email"/>
          <a:srcRect/>
          <a:stretch>
            <a:fillRect/>
          </a:stretch>
        </p:blipFill>
        <p:spPr bwMode="auto">
          <a:xfrm>
            <a:off x="5295430" y="3983038"/>
            <a:ext cx="856074" cy="882650"/>
          </a:xfrm>
          <a:prstGeom prst="rect">
            <a:avLst/>
          </a:prstGeom>
          <a:noFill/>
        </p:spPr>
      </p:pic>
      <p:sp>
        <p:nvSpPr>
          <p:cNvPr id="260130" name="AutoShape 34"/>
          <p:cNvSpPr>
            <a:spLocks noChangeArrowheads="1"/>
          </p:cNvSpPr>
          <p:nvPr/>
        </p:nvSpPr>
        <p:spPr bwMode="blackWhite">
          <a:xfrm>
            <a:off x="5637859" y="268605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31" name="AutoShape 35"/>
          <p:cNvSpPr>
            <a:spLocks noChangeArrowheads="1"/>
          </p:cNvSpPr>
          <p:nvPr/>
        </p:nvSpPr>
        <p:spPr bwMode="blackWhite">
          <a:xfrm>
            <a:off x="3008489" y="2686050"/>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32" name="Picture 36" descr="\\Iefserver\slides\Graphics\yinyang\yinyang.tif"/>
          <p:cNvPicPr>
            <a:picLocks noChangeAspect="1" noChangeArrowheads="1"/>
          </p:cNvPicPr>
          <p:nvPr/>
        </p:nvPicPr>
        <p:blipFill>
          <a:blip r:embed="rId3" cstate="email"/>
          <a:srcRect/>
          <a:stretch>
            <a:fillRect/>
          </a:stretch>
        </p:blipFill>
        <p:spPr bwMode="auto">
          <a:xfrm>
            <a:off x="5295430" y="2638425"/>
            <a:ext cx="856074" cy="882650"/>
          </a:xfrm>
          <a:prstGeom prst="rect">
            <a:avLst/>
          </a:prstGeom>
          <a:noFill/>
        </p:spPr>
      </p:pic>
      <p:sp>
        <p:nvSpPr>
          <p:cNvPr id="260111" name="AutoShape 15"/>
          <p:cNvSpPr>
            <a:spLocks noChangeArrowheads="1"/>
          </p:cNvSpPr>
          <p:nvPr/>
        </p:nvSpPr>
        <p:spPr bwMode="blackWhite">
          <a:xfrm>
            <a:off x="5637859" y="134302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sp>
        <p:nvSpPr>
          <p:cNvPr id="260112" name="AutoShape 16"/>
          <p:cNvSpPr>
            <a:spLocks noChangeArrowheads="1"/>
          </p:cNvSpPr>
          <p:nvPr/>
        </p:nvSpPr>
        <p:spPr bwMode="blackWhite">
          <a:xfrm>
            <a:off x="3008489" y="134302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solidFill>
                <a:schemeClr val="bg1"/>
              </a:solidFill>
              <a:cs typeface="Arial" pitchFamily="34" charset="0"/>
            </a:endParaRPr>
          </a:p>
        </p:txBody>
      </p:sp>
      <p:pic>
        <p:nvPicPr>
          <p:cNvPr id="260113" name="Picture 17" descr="\\Iefserver\slides\Graphics\yinyang\yinyang.tif"/>
          <p:cNvPicPr>
            <a:picLocks noChangeAspect="1" noChangeArrowheads="1"/>
          </p:cNvPicPr>
          <p:nvPr/>
        </p:nvPicPr>
        <p:blipFill>
          <a:blip r:embed="rId3" cstate="email"/>
          <a:srcRect/>
          <a:stretch>
            <a:fillRect/>
          </a:stretch>
        </p:blipFill>
        <p:spPr bwMode="auto">
          <a:xfrm>
            <a:off x="5295430" y="1295400"/>
            <a:ext cx="856074" cy="882650"/>
          </a:xfrm>
          <a:prstGeom prst="rect">
            <a:avLst/>
          </a:prstGeom>
          <a:noFill/>
        </p:spPr>
      </p:pic>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Male and Female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31" name="TextBox 30"/>
          <p:cNvSpPr txBox="1"/>
          <p:nvPr/>
        </p:nvSpPr>
        <p:spPr>
          <a:xfrm>
            <a:off x="1295400" y="1346200"/>
            <a:ext cx="1846980" cy="707886"/>
          </a:xfrm>
          <a:prstGeom prst="rect">
            <a:avLst/>
          </a:prstGeom>
          <a:noFill/>
        </p:spPr>
        <p:txBody>
          <a:bodyPr wrap="none" rtlCol="0">
            <a:spAutoFit/>
          </a:bodyPr>
          <a:lstStyle/>
          <a:p>
            <a:r>
              <a:rPr lang="en-GB" sz="4000" b="1" dirty="0" smtClean="0">
                <a:solidFill>
                  <a:schemeClr val="bg2">
                    <a:lumMod val="10000"/>
                  </a:schemeClr>
                </a:solidFill>
                <a:latin typeface="+mj-lt"/>
              </a:rPr>
              <a:t>Human</a:t>
            </a:r>
            <a:r>
              <a:rPr lang="en-GB" sz="3200" b="1" dirty="0" smtClean="0">
                <a:solidFill>
                  <a:schemeClr val="bg2">
                    <a:lumMod val="10000"/>
                  </a:schemeClr>
                </a:solidFill>
                <a:latin typeface="+mj-lt"/>
              </a:rPr>
              <a:t> </a:t>
            </a:r>
            <a:endParaRPr lang="en-GB" sz="3200" b="1" dirty="0">
              <a:solidFill>
                <a:schemeClr val="bg2">
                  <a:lumMod val="10000"/>
                </a:schemeClr>
              </a:solidFill>
              <a:latin typeface="+mj-lt"/>
            </a:endParaRPr>
          </a:p>
        </p:txBody>
      </p:sp>
      <p:sp>
        <p:nvSpPr>
          <p:cNvPr id="32" name="TextBox 31"/>
          <p:cNvSpPr txBox="1"/>
          <p:nvPr/>
        </p:nvSpPr>
        <p:spPr>
          <a:xfrm>
            <a:off x="6096000" y="14224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Female </a:t>
            </a:r>
            <a:endParaRPr lang="en-GB" sz="3200" b="1" dirty="0">
              <a:solidFill>
                <a:schemeClr val="bg1"/>
              </a:solidFill>
            </a:endParaRPr>
          </a:p>
        </p:txBody>
      </p:sp>
      <p:sp>
        <p:nvSpPr>
          <p:cNvPr id="33" name="TextBox 32"/>
          <p:cNvSpPr txBox="1"/>
          <p:nvPr/>
        </p:nvSpPr>
        <p:spPr>
          <a:xfrm>
            <a:off x="3657600" y="1422400"/>
            <a:ext cx="132279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Male  </a:t>
            </a:r>
            <a:endParaRPr lang="en-GB" sz="3200" b="1" dirty="0">
              <a:solidFill>
                <a:schemeClr val="bg1"/>
              </a:solidFill>
            </a:endParaRPr>
          </a:p>
        </p:txBody>
      </p:sp>
      <p:sp>
        <p:nvSpPr>
          <p:cNvPr id="34" name="TextBox 33"/>
          <p:cNvSpPr txBox="1"/>
          <p:nvPr/>
        </p:nvSpPr>
        <p:spPr>
          <a:xfrm>
            <a:off x="1318039" y="2717800"/>
            <a:ext cx="1729961" cy="707886"/>
          </a:xfrm>
          <a:prstGeom prst="rect">
            <a:avLst/>
          </a:prstGeom>
          <a:noFill/>
        </p:spPr>
        <p:txBody>
          <a:bodyPr wrap="none" rtlCol="0">
            <a:spAutoFit/>
          </a:bodyPr>
          <a:lstStyle/>
          <a:p>
            <a:r>
              <a:rPr lang="en-GB" sz="4000" b="1" dirty="0" smtClean="0">
                <a:solidFill>
                  <a:schemeClr val="bg2">
                    <a:lumMod val="10000"/>
                  </a:schemeClr>
                </a:solidFill>
                <a:latin typeface="+mj-lt"/>
              </a:rPr>
              <a:t>Animal</a:t>
            </a:r>
            <a:endParaRPr lang="en-GB" sz="4000" b="1" dirty="0">
              <a:solidFill>
                <a:schemeClr val="bg2">
                  <a:lumMod val="10000"/>
                </a:schemeClr>
              </a:solidFill>
              <a:latin typeface="+mj-lt"/>
            </a:endParaRPr>
          </a:p>
        </p:txBody>
      </p:sp>
      <p:sp>
        <p:nvSpPr>
          <p:cNvPr id="35" name="TextBox 34"/>
          <p:cNvSpPr txBox="1"/>
          <p:nvPr/>
        </p:nvSpPr>
        <p:spPr>
          <a:xfrm>
            <a:off x="1676400" y="4089400"/>
            <a:ext cx="1436612" cy="707886"/>
          </a:xfrm>
          <a:prstGeom prst="rect">
            <a:avLst/>
          </a:prstGeom>
          <a:noFill/>
        </p:spPr>
        <p:txBody>
          <a:bodyPr wrap="none" rtlCol="0">
            <a:spAutoFit/>
          </a:bodyPr>
          <a:lstStyle/>
          <a:p>
            <a:r>
              <a:rPr lang="en-GB" sz="4000" b="1" dirty="0" smtClean="0">
                <a:solidFill>
                  <a:schemeClr val="bg2">
                    <a:lumMod val="10000"/>
                  </a:schemeClr>
                </a:solidFill>
                <a:latin typeface="+mj-lt"/>
              </a:rPr>
              <a:t>Plant</a:t>
            </a:r>
            <a:r>
              <a:rPr lang="en-GB" sz="3200" b="1" dirty="0" smtClean="0"/>
              <a:t> </a:t>
            </a:r>
            <a:endParaRPr lang="en-GB" sz="3200" b="1" dirty="0"/>
          </a:p>
        </p:txBody>
      </p:sp>
      <p:sp>
        <p:nvSpPr>
          <p:cNvPr id="36" name="TextBox 35"/>
          <p:cNvSpPr txBox="1"/>
          <p:nvPr/>
        </p:nvSpPr>
        <p:spPr>
          <a:xfrm>
            <a:off x="1143000" y="5461000"/>
            <a:ext cx="1882247" cy="707886"/>
          </a:xfrm>
          <a:prstGeom prst="rect">
            <a:avLst/>
          </a:prstGeom>
          <a:noFill/>
        </p:spPr>
        <p:txBody>
          <a:bodyPr wrap="none" rtlCol="0">
            <a:spAutoFit/>
          </a:bodyPr>
          <a:lstStyle/>
          <a:p>
            <a:r>
              <a:rPr lang="en-GB" sz="4000" b="1" dirty="0" smtClean="0">
                <a:solidFill>
                  <a:schemeClr val="bg2">
                    <a:lumMod val="10000"/>
                  </a:schemeClr>
                </a:solidFill>
                <a:latin typeface="+mj-lt"/>
              </a:rPr>
              <a:t>Mineral</a:t>
            </a:r>
            <a:endParaRPr lang="en-GB" sz="4000" b="1" dirty="0">
              <a:solidFill>
                <a:schemeClr val="bg2">
                  <a:lumMod val="10000"/>
                </a:schemeClr>
              </a:solidFill>
              <a:latin typeface="+mj-lt"/>
            </a:endParaRPr>
          </a:p>
        </p:txBody>
      </p:sp>
      <p:sp>
        <p:nvSpPr>
          <p:cNvPr id="37" name="TextBox 36"/>
          <p:cNvSpPr txBox="1"/>
          <p:nvPr/>
        </p:nvSpPr>
        <p:spPr>
          <a:xfrm>
            <a:off x="3657600" y="2794000"/>
            <a:ext cx="132279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Male  </a:t>
            </a:r>
            <a:endParaRPr lang="en-GB" sz="3200" b="1" dirty="0">
              <a:solidFill>
                <a:schemeClr val="bg1"/>
              </a:solidFill>
            </a:endParaRPr>
          </a:p>
        </p:txBody>
      </p:sp>
      <p:sp>
        <p:nvSpPr>
          <p:cNvPr id="38" name="TextBox 37"/>
          <p:cNvSpPr txBox="1"/>
          <p:nvPr/>
        </p:nvSpPr>
        <p:spPr>
          <a:xfrm>
            <a:off x="6096000" y="27940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Female </a:t>
            </a:r>
            <a:endParaRPr lang="en-GB" sz="3200" b="1" dirty="0">
              <a:solidFill>
                <a:schemeClr val="bg1"/>
              </a:solidFill>
            </a:endParaRPr>
          </a:p>
        </p:txBody>
      </p:sp>
      <p:sp>
        <p:nvSpPr>
          <p:cNvPr id="39" name="TextBox 38"/>
          <p:cNvSpPr txBox="1"/>
          <p:nvPr/>
        </p:nvSpPr>
        <p:spPr>
          <a:xfrm>
            <a:off x="3505200" y="4089400"/>
            <a:ext cx="1893467"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Stamen  </a:t>
            </a:r>
            <a:endParaRPr lang="en-GB" sz="3200" b="1" dirty="0">
              <a:solidFill>
                <a:schemeClr val="bg1"/>
              </a:solidFill>
            </a:endParaRPr>
          </a:p>
        </p:txBody>
      </p:sp>
      <p:sp>
        <p:nvSpPr>
          <p:cNvPr id="40" name="TextBox 39"/>
          <p:cNvSpPr txBox="1"/>
          <p:nvPr/>
        </p:nvSpPr>
        <p:spPr>
          <a:xfrm>
            <a:off x="6172200" y="4089400"/>
            <a:ext cx="22098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200" b="1" dirty="0" smtClean="0">
                <a:solidFill>
                  <a:schemeClr val="bg1"/>
                </a:solidFill>
              </a:rPr>
              <a:t>Pistil  </a:t>
            </a:r>
            <a:endParaRPr lang="en-GB" sz="3200" b="1" dirty="0">
              <a:solidFill>
                <a:schemeClr val="bg1"/>
              </a:solidFill>
            </a:endParaRPr>
          </a:p>
        </p:txBody>
      </p:sp>
      <p:sp>
        <p:nvSpPr>
          <p:cNvPr id="41" name="TextBox 40"/>
          <p:cNvSpPr txBox="1"/>
          <p:nvPr/>
        </p:nvSpPr>
        <p:spPr>
          <a:xfrm>
            <a:off x="6096000" y="5461000"/>
            <a:ext cx="22860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smtClean="0">
                <a:solidFill>
                  <a:schemeClr val="bg1"/>
                </a:solidFill>
              </a:rPr>
              <a:t>Negative</a:t>
            </a:r>
            <a:endParaRPr lang="en-GB" sz="3200" b="1" dirty="0">
              <a:solidFill>
                <a:schemeClr val="bg1"/>
              </a:solidFill>
            </a:endParaRPr>
          </a:p>
        </p:txBody>
      </p:sp>
      <p:sp>
        <p:nvSpPr>
          <p:cNvPr id="42" name="TextBox 41"/>
          <p:cNvSpPr txBox="1"/>
          <p:nvPr/>
        </p:nvSpPr>
        <p:spPr>
          <a:xfrm>
            <a:off x="3429000" y="5461000"/>
            <a:ext cx="186942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Positive </a:t>
            </a:r>
            <a:endParaRPr lang="en-GB" sz="32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77" name="AutoShape 33"/>
          <p:cNvSpPr>
            <a:spLocks noChangeArrowheads="1"/>
          </p:cNvSpPr>
          <p:nvPr/>
        </p:nvSpPr>
        <p:spPr bwMode="blackWhite">
          <a:xfrm>
            <a:off x="5637859" y="537527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78" name="AutoShape 34"/>
          <p:cNvSpPr>
            <a:spLocks noChangeArrowheads="1"/>
          </p:cNvSpPr>
          <p:nvPr/>
        </p:nvSpPr>
        <p:spPr bwMode="blackWhite">
          <a:xfrm>
            <a:off x="3008489" y="537527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79" name="Picture 35" descr="\\Iefserver\slides\Graphics\yinyang\yinyang.tif"/>
          <p:cNvPicPr>
            <a:picLocks noChangeAspect="1" noChangeArrowheads="1"/>
          </p:cNvPicPr>
          <p:nvPr/>
        </p:nvPicPr>
        <p:blipFill>
          <a:blip r:embed="rId3" cstate="email"/>
          <a:srcRect/>
          <a:stretch>
            <a:fillRect/>
          </a:stretch>
        </p:blipFill>
        <p:spPr bwMode="auto">
          <a:xfrm>
            <a:off x="5295430" y="5327650"/>
            <a:ext cx="856074" cy="882650"/>
          </a:xfrm>
          <a:prstGeom prst="rect">
            <a:avLst/>
          </a:prstGeom>
          <a:noFill/>
        </p:spPr>
      </p:pic>
      <p:sp>
        <p:nvSpPr>
          <p:cNvPr id="262181" name="AutoShape 37"/>
          <p:cNvSpPr>
            <a:spLocks noChangeArrowheads="1"/>
          </p:cNvSpPr>
          <p:nvPr/>
        </p:nvSpPr>
        <p:spPr bwMode="blackWhite">
          <a:xfrm>
            <a:off x="5637859" y="4030663"/>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82" name="AutoShape 38"/>
          <p:cNvSpPr>
            <a:spLocks noChangeArrowheads="1"/>
          </p:cNvSpPr>
          <p:nvPr/>
        </p:nvSpPr>
        <p:spPr bwMode="blackWhite">
          <a:xfrm>
            <a:off x="3008489" y="4030663"/>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83" name="Picture 39" descr="\\Iefserver\slides\Graphics\yinyang\yinyang.tif"/>
          <p:cNvPicPr>
            <a:picLocks noChangeAspect="1" noChangeArrowheads="1"/>
          </p:cNvPicPr>
          <p:nvPr/>
        </p:nvPicPr>
        <p:blipFill>
          <a:blip r:embed="rId3" cstate="email"/>
          <a:srcRect/>
          <a:stretch>
            <a:fillRect/>
          </a:stretch>
        </p:blipFill>
        <p:spPr bwMode="auto">
          <a:xfrm>
            <a:off x="5295430" y="3983038"/>
            <a:ext cx="856074" cy="882650"/>
          </a:xfrm>
          <a:prstGeom prst="rect">
            <a:avLst/>
          </a:prstGeom>
          <a:noFill/>
        </p:spPr>
      </p:pic>
      <p:sp>
        <p:nvSpPr>
          <p:cNvPr id="262185" name="AutoShape 41"/>
          <p:cNvSpPr>
            <a:spLocks noChangeArrowheads="1"/>
          </p:cNvSpPr>
          <p:nvPr/>
        </p:nvSpPr>
        <p:spPr bwMode="blackWhite">
          <a:xfrm>
            <a:off x="5637859" y="2686050"/>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86" name="AutoShape 42"/>
          <p:cNvSpPr>
            <a:spLocks noChangeArrowheads="1"/>
          </p:cNvSpPr>
          <p:nvPr/>
        </p:nvSpPr>
        <p:spPr bwMode="blackWhite">
          <a:xfrm>
            <a:off x="3008489" y="2686050"/>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87" name="Picture 43" descr="\\Iefserver\slides\Graphics\yinyang\yinyang.tif"/>
          <p:cNvPicPr>
            <a:picLocks noChangeAspect="1" noChangeArrowheads="1"/>
          </p:cNvPicPr>
          <p:nvPr/>
        </p:nvPicPr>
        <p:blipFill>
          <a:blip r:embed="rId3" cstate="email"/>
          <a:srcRect/>
          <a:stretch>
            <a:fillRect/>
          </a:stretch>
        </p:blipFill>
        <p:spPr bwMode="auto">
          <a:xfrm>
            <a:off x="5295430" y="2638425"/>
            <a:ext cx="856074" cy="882650"/>
          </a:xfrm>
          <a:prstGeom prst="rect">
            <a:avLst/>
          </a:prstGeom>
          <a:noFill/>
        </p:spPr>
      </p:pic>
      <p:sp>
        <p:nvSpPr>
          <p:cNvPr id="262189" name="AutoShape 45"/>
          <p:cNvSpPr>
            <a:spLocks noChangeArrowheads="1"/>
          </p:cNvSpPr>
          <p:nvPr/>
        </p:nvSpPr>
        <p:spPr bwMode="blackWhite">
          <a:xfrm>
            <a:off x="5637859" y="1343025"/>
            <a:ext cx="2788356" cy="762000"/>
          </a:xfrm>
          <a:prstGeom prst="bevel">
            <a:avLst>
              <a:gd name="adj" fmla="val 12500"/>
            </a:avLst>
          </a:prstGeom>
          <a:gradFill rotWithShape="0">
            <a:gsLst>
              <a:gs pos="0">
                <a:srgbClr val="00BEBE">
                  <a:gamma/>
                  <a:shade val="76078"/>
                  <a:invGamma/>
                </a:srgbClr>
              </a:gs>
              <a:gs pos="50000">
                <a:srgbClr val="00BEBE"/>
              </a:gs>
              <a:gs pos="100000">
                <a:srgbClr val="00BEBE">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sp>
        <p:nvSpPr>
          <p:cNvPr id="262190" name="AutoShape 46"/>
          <p:cNvSpPr>
            <a:spLocks noChangeArrowheads="1"/>
          </p:cNvSpPr>
          <p:nvPr/>
        </p:nvSpPr>
        <p:spPr bwMode="blackWhite">
          <a:xfrm>
            <a:off x="3008489" y="1343025"/>
            <a:ext cx="2776126" cy="762000"/>
          </a:xfrm>
          <a:prstGeom prst="bevel">
            <a:avLst>
              <a:gd name="adj" fmla="val 12500"/>
            </a:avLst>
          </a:prstGeom>
          <a:gradFill rotWithShape="0">
            <a:gsLst>
              <a:gs pos="0">
                <a:srgbClr val="FF1367">
                  <a:gamma/>
                  <a:shade val="76078"/>
                  <a:invGamma/>
                </a:srgbClr>
              </a:gs>
              <a:gs pos="50000">
                <a:srgbClr val="FF1367"/>
              </a:gs>
              <a:gs pos="100000">
                <a:srgbClr val="FF1367">
                  <a:gamma/>
                  <a:shade val="76078"/>
                  <a:invGamma/>
                </a:srgbClr>
              </a:gs>
            </a:gsLst>
            <a:lin ang="2700000" scaled="1"/>
          </a:gradFill>
          <a:ln w="9525">
            <a:noFill/>
            <a:miter lim="800000"/>
            <a:headEnd/>
            <a:tailEnd/>
          </a:ln>
          <a:effectLst>
            <a:outerShdw dist="107763" dir="2700000" algn="ctr" rotWithShape="0">
              <a:schemeClr val="bg2"/>
            </a:outerShdw>
          </a:effectLst>
        </p:spPr>
        <p:txBody>
          <a:bodyPr wrap="none" anchor="ctr"/>
          <a:lstStyle/>
          <a:p>
            <a:endParaRPr lang="en-GB" dirty="0"/>
          </a:p>
        </p:txBody>
      </p:sp>
      <p:pic>
        <p:nvPicPr>
          <p:cNvPr id="262191" name="Picture 47" descr="\\Iefserver\slides\Graphics\yinyang\yinyang.tif"/>
          <p:cNvPicPr>
            <a:picLocks noChangeAspect="1" noChangeArrowheads="1"/>
          </p:cNvPicPr>
          <p:nvPr/>
        </p:nvPicPr>
        <p:blipFill>
          <a:blip r:embed="rId3" cstate="email"/>
          <a:srcRect/>
          <a:stretch>
            <a:fillRect/>
          </a:stretch>
        </p:blipFill>
        <p:spPr bwMode="auto">
          <a:xfrm>
            <a:off x="5295430" y="1295400"/>
            <a:ext cx="856074" cy="882650"/>
          </a:xfrm>
          <a:prstGeom prst="rect">
            <a:avLst/>
          </a:prstGeom>
          <a:noFill/>
        </p:spPr>
      </p:pic>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Mind and Body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30" name="TextBox 29"/>
          <p:cNvSpPr txBox="1"/>
          <p:nvPr/>
        </p:nvSpPr>
        <p:spPr>
          <a:xfrm>
            <a:off x="1295400" y="1371600"/>
            <a:ext cx="1867819" cy="707886"/>
          </a:xfrm>
          <a:prstGeom prst="rect">
            <a:avLst/>
          </a:prstGeom>
          <a:noFill/>
        </p:spPr>
        <p:txBody>
          <a:bodyPr wrap="none" rtlCol="0">
            <a:spAutoFit/>
          </a:bodyPr>
          <a:lstStyle/>
          <a:p>
            <a:r>
              <a:rPr lang="en-GB" sz="4000" b="1" dirty="0" smtClean="0">
                <a:solidFill>
                  <a:schemeClr val="bg2">
                    <a:lumMod val="10000"/>
                  </a:schemeClr>
                </a:solidFill>
                <a:latin typeface="+mj-lt"/>
              </a:rPr>
              <a:t>Human </a:t>
            </a:r>
            <a:endParaRPr lang="en-GB" sz="4000" b="1" dirty="0">
              <a:solidFill>
                <a:schemeClr val="bg2">
                  <a:lumMod val="10000"/>
                </a:schemeClr>
              </a:solidFill>
              <a:latin typeface="+mj-lt"/>
            </a:endParaRPr>
          </a:p>
        </p:txBody>
      </p:sp>
      <p:sp>
        <p:nvSpPr>
          <p:cNvPr id="31" name="TextBox 30"/>
          <p:cNvSpPr txBox="1"/>
          <p:nvPr/>
        </p:nvSpPr>
        <p:spPr>
          <a:xfrm>
            <a:off x="1295400" y="2717800"/>
            <a:ext cx="1729961" cy="707886"/>
          </a:xfrm>
          <a:prstGeom prst="rect">
            <a:avLst/>
          </a:prstGeom>
          <a:noFill/>
        </p:spPr>
        <p:txBody>
          <a:bodyPr wrap="none" rtlCol="0">
            <a:spAutoFit/>
          </a:bodyPr>
          <a:lstStyle/>
          <a:p>
            <a:r>
              <a:rPr lang="en-GB" sz="4000" b="1" dirty="0" smtClean="0">
                <a:solidFill>
                  <a:schemeClr val="bg2">
                    <a:lumMod val="10000"/>
                  </a:schemeClr>
                </a:solidFill>
                <a:latin typeface="+mj-lt"/>
              </a:rPr>
              <a:t>Animal</a:t>
            </a:r>
            <a:endParaRPr lang="en-GB" sz="4000" b="1" dirty="0">
              <a:solidFill>
                <a:schemeClr val="bg2">
                  <a:lumMod val="10000"/>
                </a:schemeClr>
              </a:solidFill>
              <a:latin typeface="+mj-lt"/>
            </a:endParaRPr>
          </a:p>
        </p:txBody>
      </p:sp>
      <p:sp>
        <p:nvSpPr>
          <p:cNvPr id="32" name="TextBox 31"/>
          <p:cNvSpPr txBox="1"/>
          <p:nvPr/>
        </p:nvSpPr>
        <p:spPr>
          <a:xfrm>
            <a:off x="1690794" y="4089400"/>
            <a:ext cx="1433406" cy="707886"/>
          </a:xfrm>
          <a:prstGeom prst="rect">
            <a:avLst/>
          </a:prstGeom>
          <a:noFill/>
        </p:spPr>
        <p:txBody>
          <a:bodyPr wrap="none" rtlCol="0">
            <a:spAutoFit/>
          </a:bodyPr>
          <a:lstStyle/>
          <a:p>
            <a:r>
              <a:rPr lang="en-GB" sz="4000" b="1" dirty="0" smtClean="0">
                <a:solidFill>
                  <a:schemeClr val="bg2">
                    <a:lumMod val="10000"/>
                  </a:schemeClr>
                </a:solidFill>
                <a:latin typeface="+mj-lt"/>
              </a:rPr>
              <a:t>Plant </a:t>
            </a:r>
            <a:endParaRPr lang="en-GB" sz="4000" b="1" dirty="0">
              <a:solidFill>
                <a:schemeClr val="bg2">
                  <a:lumMod val="10000"/>
                </a:schemeClr>
              </a:solidFill>
              <a:latin typeface="+mj-lt"/>
            </a:endParaRPr>
          </a:p>
        </p:txBody>
      </p:sp>
      <p:sp>
        <p:nvSpPr>
          <p:cNvPr id="33" name="TextBox 32"/>
          <p:cNvSpPr txBox="1"/>
          <p:nvPr/>
        </p:nvSpPr>
        <p:spPr>
          <a:xfrm>
            <a:off x="1143000" y="5410200"/>
            <a:ext cx="1882247" cy="707886"/>
          </a:xfrm>
          <a:prstGeom prst="rect">
            <a:avLst/>
          </a:prstGeom>
          <a:noFill/>
        </p:spPr>
        <p:txBody>
          <a:bodyPr wrap="none" rtlCol="0">
            <a:spAutoFit/>
          </a:bodyPr>
          <a:lstStyle/>
          <a:p>
            <a:r>
              <a:rPr lang="en-GB" sz="4000" b="1" dirty="0" smtClean="0">
                <a:solidFill>
                  <a:schemeClr val="bg2">
                    <a:lumMod val="10000"/>
                  </a:schemeClr>
                </a:solidFill>
                <a:latin typeface="+mj-lt"/>
              </a:rPr>
              <a:t>Mineral</a:t>
            </a:r>
            <a:endParaRPr lang="en-GB" sz="4000" b="1" dirty="0">
              <a:solidFill>
                <a:schemeClr val="bg2">
                  <a:lumMod val="10000"/>
                </a:schemeClr>
              </a:solidFill>
              <a:latin typeface="+mj-lt"/>
            </a:endParaRPr>
          </a:p>
        </p:txBody>
      </p:sp>
      <p:sp>
        <p:nvSpPr>
          <p:cNvPr id="34" name="TextBox 33"/>
          <p:cNvSpPr txBox="1"/>
          <p:nvPr/>
        </p:nvSpPr>
        <p:spPr>
          <a:xfrm>
            <a:off x="6553200" y="14224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5" name="TextBox 34"/>
          <p:cNvSpPr txBox="1"/>
          <p:nvPr/>
        </p:nvSpPr>
        <p:spPr>
          <a:xfrm>
            <a:off x="6553200" y="27940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6" name="TextBox 35"/>
          <p:cNvSpPr txBox="1"/>
          <p:nvPr/>
        </p:nvSpPr>
        <p:spPr>
          <a:xfrm>
            <a:off x="6629400" y="4089400"/>
            <a:ext cx="12089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Body</a:t>
            </a:r>
            <a:endParaRPr lang="en-GB" sz="3200" b="1" dirty="0">
              <a:solidFill>
                <a:schemeClr val="bg1"/>
              </a:solidFill>
            </a:endParaRPr>
          </a:p>
        </p:txBody>
      </p:sp>
      <p:sp>
        <p:nvSpPr>
          <p:cNvPr id="37" name="TextBox 36"/>
          <p:cNvSpPr txBox="1"/>
          <p:nvPr/>
        </p:nvSpPr>
        <p:spPr>
          <a:xfrm>
            <a:off x="3657600" y="1422400"/>
            <a:ext cx="1140056"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Mind</a:t>
            </a:r>
            <a:endParaRPr lang="en-GB" sz="3200" b="1" dirty="0">
              <a:solidFill>
                <a:schemeClr val="bg1"/>
              </a:solidFill>
            </a:endParaRPr>
          </a:p>
        </p:txBody>
      </p:sp>
      <p:sp>
        <p:nvSpPr>
          <p:cNvPr id="38" name="TextBox 37"/>
          <p:cNvSpPr txBox="1"/>
          <p:nvPr/>
        </p:nvSpPr>
        <p:spPr>
          <a:xfrm>
            <a:off x="3505200" y="2794000"/>
            <a:ext cx="164019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Instinct</a:t>
            </a:r>
            <a:endParaRPr lang="en-GB" sz="3200" b="1" dirty="0">
              <a:solidFill>
                <a:schemeClr val="bg1"/>
              </a:solidFill>
            </a:endParaRPr>
          </a:p>
        </p:txBody>
      </p:sp>
      <p:sp>
        <p:nvSpPr>
          <p:cNvPr id="39" name="TextBox 38"/>
          <p:cNvSpPr txBox="1"/>
          <p:nvPr/>
        </p:nvSpPr>
        <p:spPr>
          <a:xfrm>
            <a:off x="3124200" y="4089400"/>
            <a:ext cx="2255746"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GB" sz="3200" b="1" dirty="0" smtClean="0">
                <a:solidFill>
                  <a:schemeClr val="bg1"/>
                </a:solidFill>
              </a:rPr>
              <a:t>Plant Mind</a:t>
            </a:r>
            <a:endParaRPr lang="en-GB" sz="3200" b="1" dirty="0">
              <a:solidFill>
                <a:schemeClr val="bg1"/>
              </a:solidFill>
            </a:endParaRPr>
          </a:p>
        </p:txBody>
      </p:sp>
      <p:sp>
        <p:nvSpPr>
          <p:cNvPr id="40" name="TextBox 39"/>
          <p:cNvSpPr txBox="1"/>
          <p:nvPr/>
        </p:nvSpPr>
        <p:spPr>
          <a:xfrm>
            <a:off x="3060621" y="5512713"/>
            <a:ext cx="2273379" cy="43088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2200" b="1" dirty="0" smtClean="0">
                <a:solidFill>
                  <a:schemeClr val="bg1"/>
                </a:solidFill>
              </a:rPr>
              <a:t>Inherent Nature</a:t>
            </a:r>
            <a:endParaRPr lang="en-GB" sz="2200" b="1" dirty="0">
              <a:solidFill>
                <a:schemeClr val="bg1"/>
              </a:solidFill>
            </a:endParaRPr>
          </a:p>
        </p:txBody>
      </p:sp>
      <p:sp>
        <p:nvSpPr>
          <p:cNvPr id="41" name="TextBox 40"/>
          <p:cNvSpPr txBox="1"/>
          <p:nvPr/>
        </p:nvSpPr>
        <p:spPr>
          <a:xfrm>
            <a:off x="6029330" y="5512713"/>
            <a:ext cx="2428870" cy="43088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2200" b="1" dirty="0" smtClean="0">
                <a:solidFill>
                  <a:schemeClr val="bg1"/>
                </a:solidFill>
              </a:rPr>
              <a:t>Matter &amp; Energy </a:t>
            </a:r>
            <a:endParaRPr lang="en-GB" sz="22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9" name="Text Box 9"/>
          <p:cNvSpPr txBox="1">
            <a:spLocks noChangeArrowheads="1"/>
          </p:cNvSpPr>
          <p:nvPr/>
        </p:nvSpPr>
        <p:spPr bwMode="auto">
          <a:xfrm>
            <a:off x="3686357" y="2856131"/>
            <a:ext cx="2537874"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en-US" altLang="zh-CN" sz="3600" b="1" dirty="0">
                <a:solidFill>
                  <a:schemeClr val="bg2">
                    <a:lumMod val="10000"/>
                  </a:schemeClr>
                </a:solidFill>
                <a:latin typeface="+mn-lt"/>
                <a:ea typeface="宋体" charset="-122"/>
              </a:rPr>
              <a:t>Responding</a:t>
            </a:r>
          </a:p>
        </p:txBody>
      </p:sp>
      <p:sp>
        <p:nvSpPr>
          <p:cNvPr id="266250" name="Text Box 10"/>
          <p:cNvSpPr txBox="1">
            <a:spLocks noChangeArrowheads="1"/>
          </p:cNvSpPr>
          <p:nvPr/>
        </p:nvSpPr>
        <p:spPr bwMode="auto">
          <a:xfrm>
            <a:off x="4236988" y="990600"/>
            <a:ext cx="1436612"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r>
              <a:rPr lang="en-US" altLang="zh-CN" sz="3600" b="1" dirty="0">
                <a:solidFill>
                  <a:schemeClr val="bg2">
                    <a:lumMod val="10000"/>
                  </a:schemeClr>
                </a:solidFill>
                <a:latin typeface="+mn-lt"/>
                <a:ea typeface="宋体" charset="-122"/>
              </a:rPr>
              <a:t>Giving</a:t>
            </a:r>
          </a:p>
        </p:txBody>
      </p:sp>
      <p:grpSp>
        <p:nvGrpSpPr>
          <p:cNvPr id="2" name="Group 23"/>
          <p:cNvGrpSpPr>
            <a:grpSpLocks/>
          </p:cNvGrpSpPr>
          <p:nvPr/>
        </p:nvGrpSpPr>
        <p:grpSpPr bwMode="auto">
          <a:xfrm>
            <a:off x="3890551" y="1255931"/>
            <a:ext cx="2127956" cy="1981200"/>
            <a:chOff x="2385" y="1104"/>
            <a:chExt cx="1392" cy="1248"/>
          </a:xfrm>
          <a:effectLst>
            <a:outerShdw blurRad="50800" dist="38100" dir="2700000" algn="tl" rotWithShape="0">
              <a:prstClr val="black">
                <a:alpha val="40000"/>
              </a:prstClr>
            </a:outerShdw>
          </a:effectLst>
        </p:grpSpPr>
        <p:sp>
          <p:nvSpPr>
            <p:cNvPr id="266259" name="Arc 19"/>
            <p:cNvSpPr>
              <a:spLocks/>
            </p:cNvSpPr>
            <p:nvPr/>
          </p:nvSpPr>
          <p:spPr bwMode="auto">
            <a:xfrm rot="8031152">
              <a:off x="2481" y="1008"/>
              <a:ext cx="1104" cy="1296"/>
            </a:xfrm>
            <a:custGeom>
              <a:avLst/>
              <a:gdLst>
                <a:gd name="G0" fmla="+- 0 0 0"/>
                <a:gd name="G1" fmla="+- 20146 0 0"/>
                <a:gd name="G2" fmla="+- 21600 0 0"/>
                <a:gd name="T0" fmla="*/ 7791 w 19738"/>
                <a:gd name="T1" fmla="*/ 0 h 20146"/>
                <a:gd name="T2" fmla="*/ 19738 w 19738"/>
                <a:gd name="T3" fmla="*/ 11372 h 20146"/>
                <a:gd name="T4" fmla="*/ 0 w 19738"/>
                <a:gd name="T5" fmla="*/ 20146 h 20146"/>
              </a:gdLst>
              <a:ahLst/>
              <a:cxnLst>
                <a:cxn ang="0">
                  <a:pos x="T0" y="T1"/>
                </a:cxn>
                <a:cxn ang="0">
                  <a:pos x="T2" y="T3"/>
                </a:cxn>
                <a:cxn ang="0">
                  <a:pos x="T4" y="T5"/>
                </a:cxn>
              </a:cxnLst>
              <a:rect l="0" t="0" r="r" b="b"/>
              <a:pathLst>
                <a:path w="19738" h="20146" fill="none" extrusionOk="0">
                  <a:moveTo>
                    <a:pt x="7790" y="0"/>
                  </a:moveTo>
                  <a:cubicBezTo>
                    <a:pt x="13120" y="2061"/>
                    <a:pt x="17416" y="6150"/>
                    <a:pt x="19737" y="11372"/>
                  </a:cubicBezTo>
                </a:path>
                <a:path w="19738" h="20146" stroke="0" extrusionOk="0">
                  <a:moveTo>
                    <a:pt x="7790" y="0"/>
                  </a:moveTo>
                  <a:cubicBezTo>
                    <a:pt x="13120" y="2061"/>
                    <a:pt x="17416" y="6150"/>
                    <a:pt x="19737" y="11372"/>
                  </a:cubicBezTo>
                  <a:lnTo>
                    <a:pt x="0" y="20146"/>
                  </a:lnTo>
                  <a:close/>
                </a:path>
              </a:pathLst>
            </a:custGeom>
            <a:noFill/>
            <a:ln w="101600">
              <a:solidFill>
                <a:schemeClr val="tx1"/>
              </a:solidFill>
              <a:round/>
              <a:headEnd/>
              <a:tailEnd type="triangle" w="med" len="med"/>
            </a:ln>
            <a:effectLst>
              <a:outerShdw dist="35921" dir="2700000" algn="ctr" rotWithShape="0">
                <a:schemeClr val="bg2"/>
              </a:outerShdw>
            </a:effectLst>
          </p:spPr>
          <p:txBody>
            <a:bodyPr wrap="none" anchor="ctr"/>
            <a:lstStyle/>
            <a:p>
              <a:endParaRPr lang="en-GB" dirty="0"/>
            </a:p>
          </p:txBody>
        </p:sp>
        <p:sp>
          <p:nvSpPr>
            <p:cNvPr id="266261" name="Arc 21"/>
            <p:cNvSpPr>
              <a:spLocks/>
            </p:cNvSpPr>
            <p:nvPr/>
          </p:nvSpPr>
          <p:spPr bwMode="auto">
            <a:xfrm rot="18831152">
              <a:off x="2577" y="1152"/>
              <a:ext cx="1104" cy="1296"/>
            </a:xfrm>
            <a:custGeom>
              <a:avLst/>
              <a:gdLst>
                <a:gd name="G0" fmla="+- 0 0 0"/>
                <a:gd name="G1" fmla="+- 20146 0 0"/>
                <a:gd name="G2" fmla="+- 21600 0 0"/>
                <a:gd name="T0" fmla="*/ 7791 w 19738"/>
                <a:gd name="T1" fmla="*/ 0 h 20146"/>
                <a:gd name="T2" fmla="*/ 19738 w 19738"/>
                <a:gd name="T3" fmla="*/ 11372 h 20146"/>
                <a:gd name="T4" fmla="*/ 0 w 19738"/>
                <a:gd name="T5" fmla="*/ 20146 h 20146"/>
              </a:gdLst>
              <a:ahLst/>
              <a:cxnLst>
                <a:cxn ang="0">
                  <a:pos x="T0" y="T1"/>
                </a:cxn>
                <a:cxn ang="0">
                  <a:pos x="T2" y="T3"/>
                </a:cxn>
                <a:cxn ang="0">
                  <a:pos x="T4" y="T5"/>
                </a:cxn>
              </a:cxnLst>
              <a:rect l="0" t="0" r="r" b="b"/>
              <a:pathLst>
                <a:path w="19738" h="20146" fill="none" extrusionOk="0">
                  <a:moveTo>
                    <a:pt x="7790" y="0"/>
                  </a:moveTo>
                  <a:cubicBezTo>
                    <a:pt x="13120" y="2061"/>
                    <a:pt x="17416" y="6150"/>
                    <a:pt x="19737" y="11372"/>
                  </a:cubicBezTo>
                </a:path>
                <a:path w="19738" h="20146" stroke="0" extrusionOk="0">
                  <a:moveTo>
                    <a:pt x="7790" y="0"/>
                  </a:moveTo>
                  <a:cubicBezTo>
                    <a:pt x="13120" y="2061"/>
                    <a:pt x="17416" y="6150"/>
                    <a:pt x="19737" y="11372"/>
                  </a:cubicBezTo>
                  <a:lnTo>
                    <a:pt x="0" y="20146"/>
                  </a:lnTo>
                  <a:close/>
                </a:path>
              </a:pathLst>
            </a:custGeom>
            <a:noFill/>
            <a:ln w="101600">
              <a:solidFill>
                <a:schemeClr val="tx1"/>
              </a:solidFill>
              <a:round/>
              <a:headEnd/>
              <a:tailEnd type="triangle" w="med" len="med"/>
            </a:ln>
            <a:effectLst>
              <a:outerShdw dist="35921" dir="2700000" algn="ctr" rotWithShape="0">
                <a:schemeClr val="bg2"/>
              </a:outerShdw>
            </a:effectLst>
          </p:spPr>
          <p:txBody>
            <a:bodyPr wrap="none" anchor="ctr"/>
            <a:lstStyle/>
            <a:p>
              <a:endParaRPr lang="en-GB" dirty="0"/>
            </a:p>
          </p:txBody>
        </p:sp>
      </p:grpSp>
      <p:sp>
        <p:nvSpPr>
          <p:cNvPr id="1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principle of interaction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6" name="Oval 3">
            <a:hlinkClick r:id="rId3" action="ppaction://hlinkpres?slideindex=1&amp;slidetitle="/>
          </p:cNvPr>
          <p:cNvSpPr>
            <a:spLocks noChangeArrowheads="1"/>
          </p:cNvSpPr>
          <p:nvPr/>
        </p:nvSpPr>
        <p:spPr bwMode="auto">
          <a:xfrm>
            <a:off x="1905000" y="1484531"/>
            <a:ext cx="2362200" cy="14478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Subject</a:t>
            </a:r>
          </a:p>
          <a:p>
            <a:pPr algn="ctr" eaLnBrk="0" hangingPunct="0">
              <a:defRPr/>
            </a:pPr>
            <a:r>
              <a:rPr lang="en-GB" sz="3000" b="1" dirty="0">
                <a:solidFill>
                  <a:srgbClr val="FFFFCC"/>
                </a:solidFill>
                <a:effectLst>
                  <a:outerShdw blurRad="38100" dist="38100" dir="2700000" algn="tl">
                    <a:srgbClr val="000000">
                      <a:alpha val="43137"/>
                    </a:srgbClr>
                  </a:outerShdw>
                </a:effectLst>
                <a:latin typeface="+mj-lt"/>
              </a:rPr>
              <a:t>partner</a:t>
            </a:r>
          </a:p>
        </p:txBody>
      </p:sp>
      <p:sp>
        <p:nvSpPr>
          <p:cNvPr id="17" name="Oval 4">
            <a:hlinkClick r:id="rId3" action="ppaction://hlinkpres?slideindex=1&amp;slidetitle="/>
          </p:cNvPr>
          <p:cNvSpPr>
            <a:spLocks noChangeArrowheads="1"/>
          </p:cNvSpPr>
          <p:nvPr/>
        </p:nvSpPr>
        <p:spPr bwMode="auto">
          <a:xfrm>
            <a:off x="5638800" y="1484531"/>
            <a:ext cx="2438400" cy="1600200"/>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rPr>
              <a:t>Object</a:t>
            </a:r>
          </a:p>
          <a:p>
            <a:pPr algn="ctr" eaLnBrk="0" hangingPunct="0">
              <a:defRPr/>
            </a:pPr>
            <a:r>
              <a:rPr lang="en-GB" sz="3000" b="1" dirty="0">
                <a:solidFill>
                  <a:srgbClr val="FFFFCC"/>
                </a:solidFill>
                <a:effectLst>
                  <a:outerShdw blurRad="38100" dist="38100" dir="2700000" algn="tl">
                    <a:srgbClr val="000000">
                      <a:alpha val="43137"/>
                    </a:srgbClr>
                  </a:outerShdw>
                </a:effectLst>
              </a:rPr>
              <a:t>partner</a:t>
            </a:r>
          </a:p>
        </p:txBody>
      </p:sp>
      <p:pic>
        <p:nvPicPr>
          <p:cNvPr id="20" name="Picture 4" descr="C:\My Documents\IEF\DAP\Slide 64_45083.tif"/>
          <p:cNvPicPr>
            <a:picLocks noGrp="1" noChangeAspect="1" noChangeArrowheads="1"/>
          </p:cNvPicPr>
          <p:nvPr>
            <p:ph idx="1"/>
          </p:nvPr>
        </p:nvPicPr>
        <p:blipFill>
          <a:blip r:embed="rId4" cstate="print"/>
          <a:srcRect/>
          <a:stretch>
            <a:fillRect/>
          </a:stretch>
        </p:blipFill>
        <p:spPr bwMode="auto">
          <a:xfrm>
            <a:off x="1450228" y="3581400"/>
            <a:ext cx="3350372" cy="2239963"/>
          </a:xfrm>
          <a:prstGeom prst="rect">
            <a:avLst/>
          </a:prstGeom>
          <a:ln>
            <a:solidFill>
              <a:schemeClr val="bg1"/>
            </a:solidFill>
          </a:ln>
          <a:effectLst>
            <a:outerShdw blurRad="50800" dist="38100" dir="2700000" algn="tl" rotWithShape="0">
              <a:prstClr val="black">
                <a:alpha val="40000"/>
              </a:prstClr>
            </a:outerShdw>
          </a:effectLst>
        </p:spPr>
      </p:pic>
      <p:sp>
        <p:nvSpPr>
          <p:cNvPr id="22" name="TextBox 21"/>
          <p:cNvSpPr txBox="1"/>
          <p:nvPr/>
        </p:nvSpPr>
        <p:spPr>
          <a:xfrm>
            <a:off x="1295400" y="5867400"/>
            <a:ext cx="3733800" cy="430887"/>
          </a:xfrm>
          <a:prstGeom prst="rect">
            <a:avLst/>
          </a:prstGeom>
          <a:noFill/>
        </p:spPr>
        <p:txBody>
          <a:bodyPr wrap="square" rtlCol="0">
            <a:spAutoFit/>
          </a:bodyPr>
          <a:lstStyle/>
          <a:p>
            <a:r>
              <a:rPr lang="en-GB" sz="2200" b="1" dirty="0" smtClean="0">
                <a:latin typeface="+mj-lt"/>
              </a:rPr>
              <a:t>The body resembles the mind</a:t>
            </a:r>
            <a:endParaRPr lang="en-GB" sz="2200" b="1" dirty="0">
              <a:latin typeface="+mj-lt"/>
            </a:endParaRPr>
          </a:p>
        </p:txBody>
      </p:sp>
      <p:pic>
        <p:nvPicPr>
          <p:cNvPr id="24" name="Picture 7" descr="C:\IEF\Nec\teacher.tif"/>
          <p:cNvPicPr>
            <a:picLocks noChangeAspect="1" noChangeArrowheads="1"/>
          </p:cNvPicPr>
          <p:nvPr/>
        </p:nvPicPr>
        <p:blipFill>
          <a:blip r:embed="rId5" cstate="print"/>
          <a:srcRect/>
          <a:stretch>
            <a:fillRect/>
          </a:stretch>
        </p:blipFill>
        <p:spPr bwMode="auto">
          <a:xfrm>
            <a:off x="5105400" y="3581400"/>
            <a:ext cx="2971800" cy="2286000"/>
          </a:xfrm>
          <a:prstGeom prst="rect">
            <a:avLst/>
          </a:prstGeom>
          <a:ln>
            <a:solidFill>
              <a:schemeClr val="bg1"/>
            </a:solidFill>
          </a:ln>
          <a:effectLst>
            <a:outerShdw blurRad="50800" dist="38100" dir="2700000" algn="tl" rotWithShape="0">
              <a:prstClr val="black">
                <a:alpha val="40000"/>
              </a:prstClr>
            </a:outerShdw>
          </a:effectLst>
        </p:spPr>
      </p:pic>
      <p:sp>
        <p:nvSpPr>
          <p:cNvPr id="25" name="TextBox 24"/>
          <p:cNvSpPr txBox="1"/>
          <p:nvPr/>
        </p:nvSpPr>
        <p:spPr>
          <a:xfrm>
            <a:off x="5105400" y="5867400"/>
            <a:ext cx="3048000" cy="430887"/>
          </a:xfrm>
          <a:prstGeom prst="rect">
            <a:avLst/>
          </a:prstGeom>
          <a:noFill/>
        </p:spPr>
        <p:txBody>
          <a:bodyPr wrap="square" rtlCol="0">
            <a:spAutoFit/>
          </a:bodyPr>
          <a:lstStyle/>
          <a:p>
            <a:pPr algn="ctr"/>
            <a:r>
              <a:rPr lang="en-GB" sz="2200" b="1" dirty="0" smtClean="0">
                <a:latin typeface="+mj-lt"/>
              </a:rPr>
              <a:t>Teacher and pupil </a:t>
            </a:r>
            <a:endParaRPr lang="en-GB" sz="2200" b="1" dirty="0">
              <a:latin typeface="+mj-l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1752600" y="1143000"/>
            <a:ext cx="2736000" cy="4680000"/>
            <a:chOff x="1308" y="1148"/>
            <a:chExt cx="1239" cy="2304"/>
          </a:xfrm>
          <a:effectLst>
            <a:outerShdw blurRad="50800" dist="38100" dir="2700000" algn="tl" rotWithShape="0">
              <a:prstClr val="black">
                <a:alpha val="40000"/>
              </a:prstClr>
            </a:outerShdw>
          </a:effectLst>
        </p:grpSpPr>
        <p:sp>
          <p:nvSpPr>
            <p:cNvPr id="272390" name="AutoShape 6"/>
            <p:cNvSpPr>
              <a:spLocks noChangeArrowheads="1"/>
            </p:cNvSpPr>
            <p:nvPr/>
          </p:nvSpPr>
          <p:spPr bwMode="auto">
            <a:xfrm>
              <a:off x="1308" y="1148"/>
              <a:ext cx="1239" cy="2304"/>
            </a:xfrm>
            <a:prstGeom prst="bevel">
              <a:avLst>
                <a:gd name="adj" fmla="val 5171"/>
              </a:avLst>
            </a:prstGeom>
            <a:solidFill>
              <a:schemeClr val="accent1"/>
            </a:solidFill>
            <a:ln w="9525">
              <a:solidFill>
                <a:schemeClr val="bg1"/>
              </a:solidFill>
              <a:miter lim="800000"/>
              <a:headEnd/>
              <a:tailEnd/>
            </a:ln>
            <a:effectLst>
              <a:outerShdw dist="107763" dir="2700000" algn="ctr" rotWithShape="0">
                <a:schemeClr val="bg2"/>
              </a:outerShdw>
            </a:effectLst>
          </p:spPr>
          <p:txBody>
            <a:bodyPr wrap="none" anchor="ctr"/>
            <a:lstStyle/>
            <a:p>
              <a:endParaRPr lang="en-GB" dirty="0"/>
            </a:p>
          </p:txBody>
        </p:sp>
        <p:pic>
          <p:nvPicPr>
            <p:cNvPr id="272391" name="Picture 7" descr="\\Iefserver\slides\Final Char Ed Powerpoint\FUV\FUV Photos\bodysytems.tif"/>
            <p:cNvPicPr>
              <a:picLocks noChangeAspect="1" noChangeArrowheads="1"/>
            </p:cNvPicPr>
            <p:nvPr/>
          </p:nvPicPr>
          <p:blipFill>
            <a:blip r:embed="rId3" cstate="email"/>
            <a:srcRect/>
            <a:stretch>
              <a:fillRect/>
            </a:stretch>
          </p:blipFill>
          <p:spPr bwMode="auto">
            <a:xfrm>
              <a:off x="1356" y="1197"/>
              <a:ext cx="1147" cy="2214"/>
            </a:xfrm>
            <a:prstGeom prst="rect">
              <a:avLst/>
            </a:prstGeom>
            <a:noFill/>
            <a:ln w="19050">
              <a:solidFill>
                <a:schemeClr val="bg1"/>
              </a:solidFill>
              <a:miter lim="800000"/>
              <a:headEnd/>
              <a:tailEnd/>
            </a:ln>
            <a:effectLst/>
          </p:spPr>
        </p:pic>
      </p:grpSp>
      <p:sp>
        <p:nvSpPr>
          <p:cNvPr id="272393" name="Rectangle 9"/>
          <p:cNvSpPr>
            <a:spLocks noChangeArrowheads="1"/>
          </p:cNvSpPr>
          <p:nvPr/>
        </p:nvSpPr>
        <p:spPr bwMode="auto">
          <a:xfrm>
            <a:off x="5373511" y="5943600"/>
            <a:ext cx="3008489" cy="5334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marL="533400" indent="-533400" algn="ctr">
              <a:lnSpc>
                <a:spcPct val="80000"/>
              </a:lnSpc>
              <a:buClr>
                <a:srgbClr val="FF9900"/>
              </a:buClr>
            </a:pPr>
            <a:r>
              <a:rPr lang="en-US" altLang="zh-CN" sz="2700" b="1" dirty="0" smtClean="0">
                <a:solidFill>
                  <a:schemeClr val="bg2">
                    <a:lumMod val="10000"/>
                  </a:schemeClr>
                </a:solidFill>
                <a:latin typeface="+mj-lt"/>
                <a:ea typeface="宋体" charset="-122"/>
              </a:rPr>
              <a:t>Education </a:t>
            </a:r>
            <a:endParaRPr lang="en-US" altLang="zh-CN" sz="2700" b="1" dirty="0">
              <a:solidFill>
                <a:schemeClr val="bg2">
                  <a:lumMod val="10000"/>
                </a:schemeClr>
              </a:solidFill>
              <a:latin typeface="+mj-lt"/>
              <a:ea typeface="宋体" charset="-122"/>
            </a:endParaRP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6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pair system - centres on a higher purpose  </a:t>
            </a:r>
            <a:endParaRPr lang="en-GB" sz="36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4" name="Rectangle 9"/>
          <p:cNvSpPr>
            <a:spLocks noChangeArrowheads="1"/>
          </p:cNvSpPr>
          <p:nvPr/>
        </p:nvSpPr>
        <p:spPr bwMode="auto">
          <a:xfrm>
            <a:off x="1258711" y="5943600"/>
            <a:ext cx="3846689" cy="381000"/>
          </a:xfrm>
          <a:prstGeom prst="rect">
            <a:avLst/>
          </a:prstGeom>
          <a:noFill/>
          <a:ln w="9525">
            <a:noFill/>
            <a:miter lim="800000"/>
            <a:headEnd/>
            <a:tailEnd/>
          </a:ln>
          <a:effectLst>
            <a:outerShdw blurRad="50800" dist="38100" dir="2700000" algn="tl" rotWithShape="0">
              <a:prstClr val="black">
                <a:alpha val="40000"/>
              </a:prstClr>
            </a:outerShdw>
          </a:effectLst>
        </p:spPr>
        <p:txBody>
          <a:bodyPr/>
          <a:lstStyle/>
          <a:p>
            <a:pPr marL="533400" indent="-533400" algn="ctr">
              <a:lnSpc>
                <a:spcPct val="80000"/>
              </a:lnSpc>
              <a:buClr>
                <a:srgbClr val="FF9900"/>
              </a:buClr>
            </a:pPr>
            <a:r>
              <a:rPr lang="en-US" altLang="zh-CN" sz="2700" b="1" dirty="0" smtClean="0">
                <a:solidFill>
                  <a:schemeClr val="bg2">
                    <a:lumMod val="10000"/>
                  </a:schemeClr>
                </a:solidFill>
                <a:latin typeface="+mj-lt"/>
                <a:ea typeface="宋体" charset="-122"/>
              </a:rPr>
              <a:t>Purpose to maintain life</a:t>
            </a:r>
            <a:endParaRPr lang="en-US" altLang="zh-CN" sz="2700" b="1" dirty="0">
              <a:solidFill>
                <a:schemeClr val="bg2">
                  <a:lumMod val="10000"/>
                </a:schemeClr>
              </a:solidFill>
              <a:latin typeface="+mj-lt"/>
              <a:ea typeface="宋体" charset="-122"/>
            </a:endParaRPr>
          </a:p>
        </p:txBody>
      </p:sp>
      <p:pic>
        <p:nvPicPr>
          <p:cNvPr id="11" name="Picture 7" descr="C:\IEF\Nec\studentteacher.tif"/>
          <p:cNvPicPr>
            <a:picLocks noChangeAspect="1" noChangeArrowheads="1"/>
          </p:cNvPicPr>
          <p:nvPr/>
        </p:nvPicPr>
        <p:blipFill>
          <a:blip r:embed="rId4" cstate="print"/>
          <a:srcRect b="8696"/>
          <a:stretch>
            <a:fillRect/>
          </a:stretch>
        </p:blipFill>
        <p:spPr bwMode="auto">
          <a:xfrm>
            <a:off x="5151304" y="1143000"/>
            <a:ext cx="3383096" cy="4680000"/>
          </a:xfrm>
          <a:prstGeom prst="rect">
            <a:avLst/>
          </a:prstGeom>
          <a:noFill/>
          <a:ln>
            <a:solidFill>
              <a:schemeClr val="bg1"/>
            </a:solidFill>
          </a:ln>
          <a:effectLst>
            <a:outerShdw blurRad="50800" dist="38100" dir="2700000" algn="tl" rotWithShape="0">
              <a:prstClr val="black">
                <a:alpha val="40000"/>
              </a:prstClr>
            </a:outerShdw>
          </a:effec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p:cNvSpPr>
            <a:spLocks noChangeAspect="1" noChangeArrowheads="1"/>
          </p:cNvSpPr>
          <p:nvPr/>
        </p:nvSpPr>
        <p:spPr bwMode="auto">
          <a:xfrm>
            <a:off x="1238250" y="1684318"/>
            <a:ext cx="3678238" cy="3395663"/>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88419" name="Oval 3">
            <a:hlinkClick r:id="rId3" action="ppaction://hlinkpres?slideindex=1&amp;slidetitle="/>
          </p:cNvPr>
          <p:cNvSpPr>
            <a:spLocks noChangeArrowheads="1"/>
          </p:cNvSpPr>
          <p:nvPr/>
        </p:nvSpPr>
        <p:spPr bwMode="auto">
          <a:xfrm>
            <a:off x="495300" y="2967018"/>
            <a:ext cx="1604963" cy="969963"/>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effectLst>
                  <a:outerShdw blurRad="38100" dist="38100" dir="2700000" algn="tl">
                    <a:srgbClr val="000000">
                      <a:alpha val="43137"/>
                    </a:srgbClr>
                  </a:outerShdw>
                </a:effectLst>
              </a:rPr>
              <a:t>Subject</a:t>
            </a:r>
          </a:p>
          <a:p>
            <a:pPr algn="ctr" eaLnBrk="0" hangingPunct="0">
              <a:defRPr/>
            </a:pPr>
            <a:r>
              <a:rPr lang="en-GB" sz="2000" b="1" dirty="0">
                <a:solidFill>
                  <a:srgbClr val="FFFFCC"/>
                </a:solidFill>
                <a:effectLst>
                  <a:outerShdw blurRad="38100" dist="38100" dir="2700000" algn="tl">
                    <a:srgbClr val="000000">
                      <a:alpha val="43137"/>
                    </a:srgbClr>
                  </a:outerShdw>
                </a:effectLst>
              </a:rPr>
              <a:t>partner</a:t>
            </a:r>
          </a:p>
        </p:txBody>
      </p:sp>
      <p:sp>
        <p:nvSpPr>
          <p:cNvPr id="188420" name="Oval 4">
            <a:hlinkClick r:id="rId3" action="ppaction://hlinkpres?slideindex=1&amp;slidetitle="/>
          </p:cNvPr>
          <p:cNvSpPr>
            <a:spLocks noChangeArrowheads="1"/>
          </p:cNvSpPr>
          <p:nvPr/>
        </p:nvSpPr>
        <p:spPr bwMode="auto">
          <a:xfrm>
            <a:off x="4011613" y="2949556"/>
            <a:ext cx="1604962" cy="1001712"/>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effectLst>
                  <a:outerShdw blurRad="38100" dist="38100" dir="2700000" algn="tl">
                    <a:srgbClr val="000000">
                      <a:alpha val="43137"/>
                    </a:srgbClr>
                  </a:outerShdw>
                </a:effectLst>
              </a:rPr>
              <a:t>Object</a:t>
            </a:r>
          </a:p>
          <a:p>
            <a:pPr algn="ctr" eaLnBrk="0" hangingPunct="0">
              <a:defRPr/>
            </a:pPr>
            <a:r>
              <a:rPr lang="en-GB" sz="2000" b="1" dirty="0">
                <a:solidFill>
                  <a:srgbClr val="FFFFCC"/>
                </a:solidFill>
                <a:effectLst>
                  <a:outerShdw blurRad="38100" dist="38100" dir="2700000" algn="tl">
                    <a:srgbClr val="000000">
                      <a:alpha val="43137"/>
                    </a:srgbClr>
                  </a:outerShdw>
                </a:effectLst>
              </a:rPr>
              <a:t>partner</a:t>
            </a:r>
          </a:p>
        </p:txBody>
      </p:sp>
      <p:grpSp>
        <p:nvGrpSpPr>
          <p:cNvPr id="2" name="Group 5"/>
          <p:cNvGrpSpPr>
            <a:grpSpLocks/>
          </p:cNvGrpSpPr>
          <p:nvPr/>
        </p:nvGrpSpPr>
        <p:grpSpPr bwMode="auto">
          <a:xfrm rot="5400000">
            <a:off x="2462213" y="2154218"/>
            <a:ext cx="1103312" cy="2560638"/>
            <a:chOff x="2016" y="1824"/>
            <a:chExt cx="635" cy="909"/>
          </a:xfrm>
          <a:effectLst>
            <a:outerShdw blurRad="50800" dist="38100" dir="2700000" algn="tl" rotWithShape="0">
              <a:prstClr val="black">
                <a:alpha val="40000"/>
              </a:prstClr>
            </a:outerShdw>
          </a:effectLst>
        </p:grpSpPr>
        <p:sp>
          <p:nvSpPr>
            <p:cNvPr id="188422" name="Freeform 6"/>
            <p:cNvSpPr>
              <a:spLocks/>
            </p:cNvSpPr>
            <p:nvPr/>
          </p:nvSpPr>
          <p:spPr bwMode="auto">
            <a:xfrm>
              <a:off x="2016" y="1825"/>
              <a:ext cx="203" cy="898"/>
            </a:xfrm>
            <a:custGeom>
              <a:avLst/>
              <a:gdLst>
                <a:gd name="T0" fmla="*/ 128 w 203"/>
                <a:gd name="T1" fmla="*/ 182 h 898"/>
                <a:gd name="T2" fmla="*/ 112 w 203"/>
                <a:gd name="T3" fmla="*/ 262 h 898"/>
                <a:gd name="T4" fmla="*/ 101 w 203"/>
                <a:gd name="T5" fmla="*/ 299 h 898"/>
                <a:gd name="T6" fmla="*/ 101 w 203"/>
                <a:gd name="T7" fmla="*/ 342 h 898"/>
                <a:gd name="T8" fmla="*/ 96 w 203"/>
                <a:gd name="T9" fmla="*/ 428 h 898"/>
                <a:gd name="T10" fmla="*/ 96 w 203"/>
                <a:gd name="T11" fmla="*/ 508 h 898"/>
                <a:gd name="T12" fmla="*/ 96 w 203"/>
                <a:gd name="T13" fmla="*/ 556 h 898"/>
                <a:gd name="T14" fmla="*/ 107 w 203"/>
                <a:gd name="T15" fmla="*/ 604 h 898"/>
                <a:gd name="T16" fmla="*/ 112 w 203"/>
                <a:gd name="T17" fmla="*/ 652 h 898"/>
                <a:gd name="T18" fmla="*/ 123 w 203"/>
                <a:gd name="T19" fmla="*/ 700 h 898"/>
                <a:gd name="T20" fmla="*/ 133 w 203"/>
                <a:gd name="T21" fmla="*/ 748 h 898"/>
                <a:gd name="T22" fmla="*/ 149 w 203"/>
                <a:gd name="T23" fmla="*/ 791 h 898"/>
                <a:gd name="T24" fmla="*/ 165 w 203"/>
                <a:gd name="T25" fmla="*/ 834 h 898"/>
                <a:gd name="T26" fmla="*/ 181 w 203"/>
                <a:gd name="T27" fmla="*/ 877 h 898"/>
                <a:gd name="T28" fmla="*/ 133 w 203"/>
                <a:gd name="T29" fmla="*/ 898 h 898"/>
                <a:gd name="T30" fmla="*/ 117 w 203"/>
                <a:gd name="T31" fmla="*/ 855 h 898"/>
                <a:gd name="T32" fmla="*/ 101 w 203"/>
                <a:gd name="T33" fmla="*/ 807 h 898"/>
                <a:gd name="T34" fmla="*/ 85 w 203"/>
                <a:gd name="T35" fmla="*/ 759 h 898"/>
                <a:gd name="T36" fmla="*/ 69 w 203"/>
                <a:gd name="T37" fmla="*/ 711 h 898"/>
                <a:gd name="T38" fmla="*/ 59 w 203"/>
                <a:gd name="T39" fmla="*/ 663 h 898"/>
                <a:gd name="T40" fmla="*/ 53 w 203"/>
                <a:gd name="T41" fmla="*/ 615 h 898"/>
                <a:gd name="T42" fmla="*/ 48 w 203"/>
                <a:gd name="T43" fmla="*/ 561 h 898"/>
                <a:gd name="T44" fmla="*/ 43 w 203"/>
                <a:gd name="T45" fmla="*/ 513 h 898"/>
                <a:gd name="T46" fmla="*/ 37 w 203"/>
                <a:gd name="T47" fmla="*/ 470 h 898"/>
                <a:gd name="T48" fmla="*/ 43 w 203"/>
                <a:gd name="T49" fmla="*/ 422 h 898"/>
                <a:gd name="T50" fmla="*/ 48 w 203"/>
                <a:gd name="T51" fmla="*/ 337 h 898"/>
                <a:gd name="T52" fmla="*/ 53 w 203"/>
                <a:gd name="T53" fmla="*/ 294 h 898"/>
                <a:gd name="T54" fmla="*/ 59 w 203"/>
                <a:gd name="T55" fmla="*/ 251 h 898"/>
                <a:gd name="T56" fmla="*/ 80 w 203"/>
                <a:gd name="T57" fmla="*/ 166 h 898"/>
                <a:gd name="T58" fmla="*/ 0 w 203"/>
                <a:gd name="T59" fmla="*/ 144 h 898"/>
                <a:gd name="T60" fmla="*/ 160 w 203"/>
                <a:gd name="T61" fmla="*/ 0 h 898"/>
                <a:gd name="T62" fmla="*/ 203 w 203"/>
                <a:gd name="T63" fmla="*/ 208 h 898"/>
                <a:gd name="T64" fmla="*/ 128 w 203"/>
                <a:gd name="T65" fmla="*/ 182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898"/>
                <a:gd name="T101" fmla="*/ 203 w 203"/>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a:noFill/>
              <a:round/>
              <a:headEnd/>
              <a:tailEnd/>
            </a:ln>
            <a:effectLst>
              <a:outerShdw dist="35921" dir="2700000" algn="ctr" rotWithShape="0">
                <a:schemeClr val="bg2"/>
              </a:outerShdw>
            </a:effectLst>
          </p:spPr>
          <p:txBody>
            <a:bodyPr rot="10800000" vert="eaVert"/>
            <a:lstStyle/>
            <a:p>
              <a:pPr algn="ctr" eaLnBrk="0" hangingPunct="0">
                <a:defRPr/>
              </a:pPr>
              <a:endParaRPr lang="en-GB" dirty="0"/>
            </a:p>
          </p:txBody>
        </p:sp>
        <p:sp>
          <p:nvSpPr>
            <p:cNvPr id="188423" name="Freeform 7"/>
            <p:cNvSpPr>
              <a:spLocks/>
            </p:cNvSpPr>
            <p:nvPr/>
          </p:nvSpPr>
          <p:spPr bwMode="auto">
            <a:xfrm>
              <a:off x="2448" y="1835"/>
              <a:ext cx="203" cy="898"/>
            </a:xfrm>
            <a:custGeom>
              <a:avLst/>
              <a:gdLst>
                <a:gd name="T0" fmla="*/ 75 w 203"/>
                <a:gd name="T1" fmla="*/ 716 h 898"/>
                <a:gd name="T2" fmla="*/ 96 w 203"/>
                <a:gd name="T3" fmla="*/ 636 h 898"/>
                <a:gd name="T4" fmla="*/ 101 w 203"/>
                <a:gd name="T5" fmla="*/ 593 h 898"/>
                <a:gd name="T6" fmla="*/ 107 w 203"/>
                <a:gd name="T7" fmla="*/ 556 h 898"/>
                <a:gd name="T8" fmla="*/ 112 w 203"/>
                <a:gd name="T9" fmla="*/ 470 h 898"/>
                <a:gd name="T10" fmla="*/ 112 w 203"/>
                <a:gd name="T11" fmla="*/ 390 h 898"/>
                <a:gd name="T12" fmla="*/ 107 w 203"/>
                <a:gd name="T13" fmla="*/ 337 h 898"/>
                <a:gd name="T14" fmla="*/ 101 w 203"/>
                <a:gd name="T15" fmla="*/ 288 h 898"/>
                <a:gd name="T16" fmla="*/ 91 w 203"/>
                <a:gd name="T17" fmla="*/ 246 h 898"/>
                <a:gd name="T18" fmla="*/ 80 w 203"/>
                <a:gd name="T19" fmla="*/ 198 h 898"/>
                <a:gd name="T20" fmla="*/ 69 w 203"/>
                <a:gd name="T21" fmla="*/ 149 h 898"/>
                <a:gd name="T22" fmla="*/ 53 w 203"/>
                <a:gd name="T23" fmla="*/ 107 h 898"/>
                <a:gd name="T24" fmla="*/ 37 w 203"/>
                <a:gd name="T25" fmla="*/ 64 h 898"/>
                <a:gd name="T26" fmla="*/ 21 w 203"/>
                <a:gd name="T27" fmla="*/ 21 h 898"/>
                <a:gd name="T28" fmla="*/ 69 w 203"/>
                <a:gd name="T29" fmla="*/ 0 h 898"/>
                <a:gd name="T30" fmla="*/ 85 w 203"/>
                <a:gd name="T31" fmla="*/ 43 h 898"/>
                <a:gd name="T32" fmla="*/ 107 w 203"/>
                <a:gd name="T33" fmla="*/ 91 h 898"/>
                <a:gd name="T34" fmla="*/ 123 w 203"/>
                <a:gd name="T35" fmla="*/ 133 h 898"/>
                <a:gd name="T36" fmla="*/ 133 w 203"/>
                <a:gd name="T37" fmla="*/ 182 h 898"/>
                <a:gd name="T38" fmla="*/ 144 w 203"/>
                <a:gd name="T39" fmla="*/ 235 h 898"/>
                <a:gd name="T40" fmla="*/ 155 w 203"/>
                <a:gd name="T41" fmla="*/ 283 h 898"/>
                <a:gd name="T42" fmla="*/ 160 w 203"/>
                <a:gd name="T43" fmla="*/ 331 h 898"/>
                <a:gd name="T44" fmla="*/ 165 w 203"/>
                <a:gd name="T45" fmla="*/ 385 h 898"/>
                <a:gd name="T46" fmla="*/ 165 w 203"/>
                <a:gd name="T47" fmla="*/ 428 h 898"/>
                <a:gd name="T48" fmla="*/ 165 w 203"/>
                <a:gd name="T49" fmla="*/ 476 h 898"/>
                <a:gd name="T50" fmla="*/ 160 w 203"/>
                <a:gd name="T51" fmla="*/ 561 h 898"/>
                <a:gd name="T52" fmla="*/ 155 w 203"/>
                <a:gd name="T53" fmla="*/ 604 h 898"/>
                <a:gd name="T54" fmla="*/ 144 w 203"/>
                <a:gd name="T55" fmla="*/ 647 h 898"/>
                <a:gd name="T56" fmla="*/ 128 w 203"/>
                <a:gd name="T57" fmla="*/ 732 h 898"/>
                <a:gd name="T58" fmla="*/ 203 w 203"/>
                <a:gd name="T59" fmla="*/ 754 h 898"/>
                <a:gd name="T60" fmla="*/ 48 w 203"/>
                <a:gd name="T61" fmla="*/ 898 h 898"/>
                <a:gd name="T62" fmla="*/ 0 w 203"/>
                <a:gd name="T63" fmla="*/ 690 h 898"/>
                <a:gd name="T64" fmla="*/ 75 w 203"/>
                <a:gd name="T65" fmla="*/ 716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898"/>
                <a:gd name="T101" fmla="*/ 203 w 203"/>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a:noFill/>
              <a:round/>
              <a:headEnd/>
              <a:tailEnd/>
            </a:ln>
            <a:effectLst>
              <a:outerShdw dist="35921" dir="2700000" algn="ctr" rotWithShape="0">
                <a:schemeClr val="bg2"/>
              </a:outerShdw>
            </a:effectLst>
          </p:spPr>
          <p:txBody>
            <a:bodyPr rot="10800000" vert="eaVert"/>
            <a:lstStyle/>
            <a:p>
              <a:pPr algn="ctr" eaLnBrk="0" hangingPunct="0">
                <a:defRPr/>
              </a:pPr>
              <a:endParaRPr lang="en-GB" dirty="0"/>
            </a:p>
          </p:txBody>
        </p:sp>
      </p:grpSp>
      <p:sp>
        <p:nvSpPr>
          <p:cNvPr id="188424" name="Oval 8">
            <a:hlinkClick r:id="rId3" action="ppaction://hlinkpres?slideindex=1&amp;slidetitle="/>
          </p:cNvPr>
          <p:cNvSpPr>
            <a:spLocks noChangeArrowheads="1"/>
          </p:cNvSpPr>
          <p:nvPr/>
        </p:nvSpPr>
        <p:spPr bwMode="auto">
          <a:xfrm>
            <a:off x="2192338" y="4230668"/>
            <a:ext cx="1604962" cy="1001713"/>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333399"/>
                </a:solidFill>
                <a:effectLst>
                  <a:outerShdw blurRad="38100" dist="38100" dir="2700000" algn="tl">
                    <a:srgbClr val="000000">
                      <a:alpha val="43137"/>
                    </a:srgbClr>
                  </a:outerShdw>
                </a:effectLst>
              </a:rPr>
              <a:t>Union</a:t>
            </a:r>
          </a:p>
        </p:txBody>
      </p:sp>
      <p:sp>
        <p:nvSpPr>
          <p:cNvPr id="188426" name="Text Box 10"/>
          <p:cNvSpPr txBox="1">
            <a:spLocks noChangeArrowheads="1"/>
          </p:cNvSpPr>
          <p:nvPr/>
        </p:nvSpPr>
        <p:spPr bwMode="auto">
          <a:xfrm>
            <a:off x="5207000" y="1905000"/>
            <a:ext cx="4622800" cy="519113"/>
          </a:xfrm>
          <a:prstGeom prst="rect">
            <a:avLst/>
          </a:prstGeom>
          <a:noFill/>
          <a:ln w="9525">
            <a:noFill/>
            <a:miter lim="800000"/>
            <a:headEnd/>
            <a:tailEnd/>
          </a:ln>
          <a:effectLst/>
        </p:spPr>
        <p:txBody>
          <a:bodyPr>
            <a:spAutoFit/>
          </a:bodyPr>
          <a:lstStyle/>
          <a:p>
            <a:pPr algn="ctr" eaLnBrk="0" hangingPunct="0">
              <a:spcBef>
                <a:spcPct val="50000"/>
              </a:spcBef>
            </a:pPr>
            <a:r>
              <a:rPr lang="en-GB" sz="2800" b="1" dirty="0">
                <a:solidFill>
                  <a:schemeClr val="accent3">
                    <a:lumMod val="50000"/>
                  </a:schemeClr>
                </a:solidFill>
                <a:latin typeface="+mj-lt"/>
              </a:rPr>
              <a:t>Higher Purpose</a:t>
            </a:r>
          </a:p>
        </p:txBody>
      </p:sp>
      <p:sp>
        <p:nvSpPr>
          <p:cNvPr id="188427" name="AutoShape 11"/>
          <p:cNvSpPr>
            <a:spLocks noChangeArrowheads="1"/>
          </p:cNvSpPr>
          <p:nvPr/>
        </p:nvSpPr>
        <p:spPr bwMode="auto">
          <a:xfrm>
            <a:off x="7086600" y="2387600"/>
            <a:ext cx="852488" cy="646113"/>
          </a:xfrm>
          <a:prstGeom prst="downArrow">
            <a:avLst>
              <a:gd name="adj1" fmla="val 50000"/>
              <a:gd name="adj2" fmla="val 25000"/>
            </a:avLst>
          </a:prstGeom>
          <a:solidFill>
            <a:schemeClr val="accent3">
              <a:lumMod val="75000"/>
            </a:schemeClr>
          </a:solidFill>
          <a:ln w="25400">
            <a:solidFill>
              <a:schemeClr val="bg1"/>
            </a:solidFill>
            <a:miter lim="800000"/>
            <a:headEnd/>
            <a:tailEnd/>
          </a:ln>
        </p:spPr>
        <p:txBody>
          <a:bodyPr wrap="none" anchor="ctr"/>
          <a:lstStyle/>
          <a:p>
            <a:pPr algn="ctr" eaLnBrk="0" hangingPunct="0"/>
            <a:endParaRPr lang="de-DE"/>
          </a:p>
        </p:txBody>
      </p:sp>
      <p:sp>
        <p:nvSpPr>
          <p:cNvPr id="188429" name="Text Box 13"/>
          <p:cNvSpPr txBox="1">
            <a:spLocks noChangeArrowheads="1"/>
          </p:cNvSpPr>
          <p:nvPr/>
        </p:nvSpPr>
        <p:spPr bwMode="auto">
          <a:xfrm>
            <a:off x="5181600" y="2994006"/>
            <a:ext cx="4622800" cy="954107"/>
          </a:xfrm>
          <a:prstGeom prst="rect">
            <a:avLst/>
          </a:prstGeom>
          <a:noFill/>
          <a:ln w="9525">
            <a:noFill/>
            <a:miter lim="800000"/>
            <a:headEnd/>
            <a:tailEnd/>
          </a:ln>
          <a:effectLst/>
        </p:spPr>
        <p:txBody>
          <a:bodyPr>
            <a:spAutoFit/>
          </a:bodyPr>
          <a:lstStyle/>
          <a:p>
            <a:pPr algn="ctr" eaLnBrk="0" hangingPunct="0"/>
            <a:r>
              <a:rPr lang="en-GB" sz="2800" b="1" dirty="0">
                <a:solidFill>
                  <a:schemeClr val="accent3">
                    <a:lumMod val="50000"/>
                  </a:schemeClr>
                </a:solidFill>
                <a:latin typeface="+mj-lt"/>
              </a:rPr>
              <a:t>Give &amp; Take Action</a:t>
            </a:r>
          </a:p>
          <a:p>
            <a:pPr algn="ctr" eaLnBrk="0" hangingPunct="0"/>
            <a:r>
              <a:rPr lang="en-GB" sz="2800" b="1" dirty="0">
                <a:solidFill>
                  <a:srgbClr val="990099"/>
                </a:solidFill>
                <a:latin typeface="+mj-lt"/>
              </a:rPr>
              <a:t>(living for each other)</a:t>
            </a:r>
          </a:p>
        </p:txBody>
      </p:sp>
      <p:sp>
        <p:nvSpPr>
          <p:cNvPr id="188430" name="Text Box 14"/>
          <p:cNvSpPr txBox="1">
            <a:spLocks noChangeArrowheads="1"/>
          </p:cNvSpPr>
          <p:nvPr/>
        </p:nvSpPr>
        <p:spPr bwMode="auto">
          <a:xfrm>
            <a:off x="5283200" y="4594206"/>
            <a:ext cx="4622800" cy="954107"/>
          </a:xfrm>
          <a:prstGeom prst="rect">
            <a:avLst/>
          </a:prstGeom>
          <a:noFill/>
          <a:ln w="9525">
            <a:noFill/>
            <a:miter lim="800000"/>
            <a:headEnd/>
            <a:tailEnd/>
          </a:ln>
          <a:effectLst/>
        </p:spPr>
        <p:txBody>
          <a:bodyPr>
            <a:spAutoFit/>
          </a:bodyPr>
          <a:lstStyle/>
          <a:p>
            <a:pPr algn="ctr" eaLnBrk="0" hangingPunct="0"/>
            <a:r>
              <a:rPr lang="en-GB" sz="2800" b="1" dirty="0">
                <a:solidFill>
                  <a:schemeClr val="accent3">
                    <a:lumMod val="50000"/>
                  </a:schemeClr>
                </a:solidFill>
                <a:latin typeface="+mj-lt"/>
              </a:rPr>
              <a:t>Good Result –</a:t>
            </a:r>
          </a:p>
          <a:p>
            <a:pPr algn="ctr" eaLnBrk="0" hangingPunct="0"/>
            <a:r>
              <a:rPr lang="en-GB" sz="2800" b="1" dirty="0">
                <a:solidFill>
                  <a:srgbClr val="990099"/>
                </a:solidFill>
                <a:latin typeface="+mj-lt"/>
              </a:rPr>
              <a:t>joy / </a:t>
            </a:r>
            <a:r>
              <a:rPr lang="en-GB" sz="2800" b="1" dirty="0" smtClean="0">
                <a:solidFill>
                  <a:srgbClr val="990099"/>
                </a:solidFill>
                <a:latin typeface="+mj-lt"/>
              </a:rPr>
              <a:t>Peace / happiness </a:t>
            </a:r>
            <a:endParaRPr lang="en-GB" sz="2800" b="1" dirty="0">
              <a:solidFill>
                <a:srgbClr val="990099"/>
              </a:solidFill>
              <a:latin typeface="+mj-lt"/>
            </a:endParaRPr>
          </a:p>
        </p:txBody>
      </p:sp>
      <p:sp>
        <p:nvSpPr>
          <p:cNvPr id="188431" name="Line 15"/>
          <p:cNvSpPr>
            <a:spLocks noChangeShapeType="1"/>
          </p:cNvSpPr>
          <p:nvPr/>
        </p:nvSpPr>
        <p:spPr bwMode="auto">
          <a:xfrm>
            <a:off x="2971800" y="2462193"/>
            <a:ext cx="1588" cy="1779588"/>
          </a:xfrm>
          <a:prstGeom prst="line">
            <a:avLst/>
          </a:prstGeom>
          <a:noFill/>
          <a:ln w="41275">
            <a:solidFill>
              <a:srgbClr val="0000FF"/>
            </a:solidFill>
            <a:round/>
            <a:headEnd/>
            <a:tailEnd type="triangle" w="med" len="med"/>
          </a:ln>
        </p:spPr>
        <p:txBody>
          <a:bodyPr wrap="none" anchor="ctr"/>
          <a:lstStyle/>
          <a:p>
            <a:endParaRPr lang="en-GB" dirty="0"/>
          </a:p>
        </p:txBody>
      </p:sp>
      <p:sp>
        <p:nvSpPr>
          <p:cNvPr id="188432" name="AutoShape 16"/>
          <p:cNvSpPr>
            <a:spLocks noChangeArrowheads="1"/>
          </p:cNvSpPr>
          <p:nvPr/>
        </p:nvSpPr>
        <p:spPr bwMode="auto">
          <a:xfrm>
            <a:off x="7086600" y="3987800"/>
            <a:ext cx="852488" cy="646113"/>
          </a:xfrm>
          <a:prstGeom prst="downArrow">
            <a:avLst>
              <a:gd name="adj1" fmla="val 50000"/>
              <a:gd name="adj2" fmla="val 25000"/>
            </a:avLst>
          </a:prstGeom>
          <a:solidFill>
            <a:schemeClr val="accent3">
              <a:lumMod val="75000"/>
            </a:schemeClr>
          </a:solidFill>
          <a:ln w="25400">
            <a:solidFill>
              <a:schemeClr val="bg1"/>
            </a:solidFill>
            <a:miter lim="800000"/>
            <a:headEnd/>
            <a:tailEnd/>
          </a:ln>
        </p:spPr>
        <p:txBody>
          <a:bodyPr wrap="none" anchor="ctr"/>
          <a:lstStyle/>
          <a:p>
            <a:pPr algn="ctr" eaLnBrk="0" hangingPunct="0"/>
            <a:endParaRPr lang="de-DE"/>
          </a:p>
        </p:txBody>
      </p:sp>
      <p:sp>
        <p:nvSpPr>
          <p:cNvPr id="188433" name="Oval 17"/>
          <p:cNvSpPr>
            <a:spLocks noChangeArrowheads="1"/>
          </p:cNvSpPr>
          <p:nvPr/>
        </p:nvSpPr>
        <p:spPr bwMode="auto">
          <a:xfrm>
            <a:off x="2641600" y="3265468"/>
            <a:ext cx="682625" cy="404813"/>
          </a:xfrm>
          <a:prstGeom prst="ellipse">
            <a:avLst/>
          </a:prstGeom>
          <a:solidFill>
            <a:srgbClr val="D60093"/>
          </a:solidFill>
          <a:ln w="9525">
            <a:solidFill>
              <a:schemeClr val="tx1"/>
            </a:solidFill>
            <a:round/>
            <a:headEnd/>
            <a:tailEnd/>
          </a:ln>
        </p:spPr>
        <p:txBody>
          <a:bodyPr wrap="none" anchor="ctr"/>
          <a:lstStyle/>
          <a:p>
            <a:pPr algn="ctr" eaLnBrk="0" hangingPunct="0"/>
            <a:endParaRPr lang="de-DE"/>
          </a:p>
        </p:txBody>
      </p:sp>
      <p:sp>
        <p:nvSpPr>
          <p:cNvPr id="188434" name="Line 18"/>
          <p:cNvSpPr>
            <a:spLocks noChangeShapeType="1"/>
          </p:cNvSpPr>
          <p:nvPr/>
        </p:nvSpPr>
        <p:spPr bwMode="auto">
          <a:xfrm rot="5400000" flipV="1">
            <a:off x="2361406" y="3182125"/>
            <a:ext cx="1587" cy="596900"/>
          </a:xfrm>
          <a:prstGeom prst="line">
            <a:avLst/>
          </a:prstGeom>
          <a:noFill/>
          <a:ln w="41275">
            <a:solidFill>
              <a:srgbClr val="0000FF"/>
            </a:solidFill>
            <a:round/>
            <a:headEnd/>
            <a:tailEnd type="triangle" w="med" len="med"/>
          </a:ln>
        </p:spPr>
        <p:txBody>
          <a:bodyPr wrap="none" anchor="ctr"/>
          <a:lstStyle/>
          <a:p>
            <a:endParaRPr lang="en-GB" dirty="0"/>
          </a:p>
        </p:txBody>
      </p:sp>
      <p:sp>
        <p:nvSpPr>
          <p:cNvPr id="188435" name="Line 19"/>
          <p:cNvSpPr>
            <a:spLocks noChangeShapeType="1"/>
          </p:cNvSpPr>
          <p:nvPr/>
        </p:nvSpPr>
        <p:spPr bwMode="auto">
          <a:xfrm rot="5400000">
            <a:off x="3642519" y="3139262"/>
            <a:ext cx="1587" cy="682625"/>
          </a:xfrm>
          <a:prstGeom prst="line">
            <a:avLst/>
          </a:prstGeom>
          <a:noFill/>
          <a:ln w="41275">
            <a:solidFill>
              <a:srgbClr val="0000FF"/>
            </a:solidFill>
            <a:round/>
            <a:headEnd/>
            <a:tailEnd type="triangle" w="med" len="med"/>
          </a:ln>
        </p:spPr>
        <p:txBody>
          <a:bodyPr wrap="none" anchor="ctr"/>
          <a:lstStyle/>
          <a:p>
            <a:endParaRPr lang="en-GB" dirty="0"/>
          </a:p>
        </p:txBody>
      </p:sp>
      <p:sp>
        <p:nvSpPr>
          <p:cNvPr id="188428" name="Oval 12">
            <a:hlinkClick r:id="rId3" action="ppaction://hlinkpres?slideindex=1&amp;slidetitle="/>
          </p:cNvPr>
          <p:cNvSpPr>
            <a:spLocks noChangeAspect="1" noChangeArrowheads="1"/>
          </p:cNvSpPr>
          <p:nvPr/>
        </p:nvSpPr>
        <p:spPr bwMode="auto">
          <a:xfrm>
            <a:off x="1447800" y="1214418"/>
            <a:ext cx="3136900" cy="1466850"/>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r>
              <a:rPr lang="en-GB" sz="2800" b="1" dirty="0">
                <a:solidFill>
                  <a:srgbClr val="003399"/>
                </a:solidFill>
                <a:effectLst>
                  <a:outerShdw blurRad="38100" dist="38100" dir="2700000" algn="tl">
                    <a:srgbClr val="000000">
                      <a:alpha val="43137"/>
                    </a:srgbClr>
                  </a:outerShdw>
                </a:effectLst>
              </a:rPr>
              <a:t>GOD </a:t>
            </a:r>
          </a:p>
          <a:p>
            <a:pPr algn="ctr" eaLnBrk="0" hangingPunct="0"/>
            <a:r>
              <a:rPr lang="en-GB" sz="2800" b="1" dirty="0">
                <a:solidFill>
                  <a:srgbClr val="003399"/>
                </a:solidFill>
                <a:effectLst>
                  <a:outerShdw blurRad="38100" dist="38100" dir="2700000" algn="tl">
                    <a:srgbClr val="000000">
                      <a:alpha val="43137"/>
                    </a:srgbClr>
                  </a:outerShdw>
                </a:effectLst>
              </a:rPr>
              <a:t>Higher Purpose</a:t>
            </a:r>
          </a:p>
        </p:txBody>
      </p:sp>
      <p:sp>
        <p:nvSpPr>
          <p:cNvPr id="2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rPr>
              <a:t>The Pair System </a:t>
            </a:r>
            <a:r>
              <a:rPr lang="en-GB" sz="40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 - higher purpose </a:t>
            </a:r>
            <a:endPar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21" name="Text Box 20"/>
          <p:cNvSpPr txBox="1">
            <a:spLocks noChangeArrowheads="1"/>
          </p:cNvSpPr>
          <p:nvPr/>
        </p:nvSpPr>
        <p:spPr bwMode="auto">
          <a:xfrm>
            <a:off x="1143000" y="5257800"/>
            <a:ext cx="3733800" cy="101566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r>
              <a:rPr lang="en-GB" sz="3000" b="1" dirty="0">
                <a:solidFill>
                  <a:schemeClr val="bg2">
                    <a:lumMod val="10000"/>
                  </a:schemeClr>
                </a:solidFill>
                <a:latin typeface="+mj-lt"/>
              </a:rPr>
              <a:t>Development</a:t>
            </a:r>
          </a:p>
          <a:p>
            <a:pPr algn="ctr" eaLnBrk="0" hangingPunct="0"/>
            <a:r>
              <a:rPr lang="en-GB" sz="3000" b="1" dirty="0">
                <a:solidFill>
                  <a:schemeClr val="bg2">
                    <a:lumMod val="10000"/>
                  </a:schemeClr>
                </a:solidFill>
                <a:latin typeface="+mj-lt"/>
              </a:rPr>
              <a:t>Realise </a:t>
            </a:r>
            <a:r>
              <a:rPr lang="en-GB" sz="3000" b="1" dirty="0" smtClean="0">
                <a:solidFill>
                  <a:schemeClr val="bg2">
                    <a:lumMod val="10000"/>
                  </a:schemeClr>
                </a:solidFill>
                <a:latin typeface="+mj-lt"/>
              </a:rPr>
              <a:t>the purpose</a:t>
            </a:r>
            <a:endParaRPr lang="en-GB" sz="3000" b="1" dirty="0">
              <a:solidFill>
                <a:schemeClr val="bg2">
                  <a:lumMod val="10000"/>
                </a:schemeClr>
              </a:solidFill>
              <a:latin typeface="+mj-lt"/>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0" name="Text Box 20"/>
          <p:cNvSpPr txBox="1">
            <a:spLocks noChangeArrowheads="1"/>
          </p:cNvSpPr>
          <p:nvPr/>
        </p:nvSpPr>
        <p:spPr bwMode="auto">
          <a:xfrm>
            <a:off x="495300" y="24685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Husband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Wife</a:t>
            </a:r>
          </a:p>
        </p:txBody>
      </p:sp>
      <p:sp>
        <p:nvSpPr>
          <p:cNvPr id="133142" name="Text Box 22"/>
          <p:cNvSpPr txBox="1">
            <a:spLocks noChangeArrowheads="1"/>
          </p:cNvSpPr>
          <p:nvPr/>
        </p:nvSpPr>
        <p:spPr bwMode="auto">
          <a:xfrm>
            <a:off x="495300" y="55927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Human Being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Environment</a:t>
            </a:r>
          </a:p>
        </p:txBody>
      </p:sp>
      <p:sp>
        <p:nvSpPr>
          <p:cNvPr id="133143" name="Text Box 23"/>
          <p:cNvSpPr txBox="1">
            <a:spLocks noChangeArrowheads="1"/>
          </p:cNvSpPr>
          <p:nvPr/>
        </p:nvSpPr>
        <p:spPr bwMode="auto">
          <a:xfrm>
            <a:off x="495300" y="46021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Government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People</a:t>
            </a:r>
          </a:p>
        </p:txBody>
      </p:sp>
      <p:sp>
        <p:nvSpPr>
          <p:cNvPr id="133139" name="Text Box 19"/>
          <p:cNvSpPr txBox="1">
            <a:spLocks noChangeArrowheads="1"/>
          </p:cNvSpPr>
          <p:nvPr/>
        </p:nvSpPr>
        <p:spPr bwMode="auto">
          <a:xfrm>
            <a:off x="495300" y="3535363"/>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smtClean="0">
                <a:solidFill>
                  <a:schemeClr val="bg2">
                    <a:lumMod val="90000"/>
                  </a:schemeClr>
                </a:solidFill>
                <a:latin typeface="+mj-lt"/>
              </a:rPr>
              <a:t>Parent                                                         </a:t>
            </a:r>
            <a:r>
              <a:rPr lang="en-GB" sz="3600" b="1" dirty="0">
                <a:solidFill>
                  <a:schemeClr val="bg2">
                    <a:lumMod val="90000"/>
                  </a:schemeClr>
                </a:solidFill>
                <a:latin typeface="+mj-lt"/>
              </a:rPr>
              <a:t>Child</a:t>
            </a:r>
          </a:p>
        </p:txBody>
      </p:sp>
      <p:sp>
        <p:nvSpPr>
          <p:cNvPr id="133141" name="Text Box 21"/>
          <p:cNvSpPr txBox="1">
            <a:spLocks noChangeArrowheads="1"/>
          </p:cNvSpPr>
          <p:nvPr/>
        </p:nvSpPr>
        <p:spPr bwMode="auto">
          <a:xfrm>
            <a:off x="495300" y="1447800"/>
            <a:ext cx="8915400" cy="646331"/>
          </a:xfrm>
          <a:prstGeom prst="rect">
            <a:avLst/>
          </a:prstGeom>
          <a:solidFill>
            <a:schemeClr val="accent1">
              <a:lumMod val="75000"/>
            </a:schemeClr>
          </a:solidFill>
          <a:ln w="9525">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GB" sz="3600" b="1" dirty="0">
                <a:solidFill>
                  <a:schemeClr val="bg2">
                    <a:lumMod val="90000"/>
                  </a:schemeClr>
                </a:solidFill>
                <a:latin typeface="+mj-lt"/>
              </a:rPr>
              <a:t>Mind      </a:t>
            </a:r>
            <a:r>
              <a:rPr lang="en-GB" sz="3600" b="1" dirty="0" smtClean="0">
                <a:solidFill>
                  <a:schemeClr val="bg2">
                    <a:lumMod val="90000"/>
                  </a:schemeClr>
                </a:solidFill>
                <a:latin typeface="+mj-lt"/>
              </a:rPr>
              <a:t>                                                       </a:t>
            </a:r>
            <a:r>
              <a:rPr lang="en-GB" sz="3600" b="1" dirty="0">
                <a:solidFill>
                  <a:schemeClr val="bg2">
                    <a:lumMod val="90000"/>
                  </a:schemeClr>
                </a:solidFill>
                <a:latin typeface="+mj-lt"/>
              </a:rPr>
              <a:t>Body</a:t>
            </a:r>
          </a:p>
        </p:txBody>
      </p:sp>
      <p:sp>
        <p:nvSpPr>
          <p:cNvPr id="32775" name="Line 3"/>
          <p:cNvSpPr>
            <a:spLocks noChangeShapeType="1"/>
          </p:cNvSpPr>
          <p:nvPr/>
        </p:nvSpPr>
        <p:spPr bwMode="auto">
          <a:xfrm rot="5400000">
            <a:off x="5613400" y="3175000"/>
            <a:ext cx="0" cy="660400"/>
          </a:xfrm>
          <a:prstGeom prst="line">
            <a:avLst/>
          </a:prstGeom>
          <a:noFill/>
          <a:ln w="41275">
            <a:solidFill>
              <a:srgbClr val="0000FF"/>
            </a:solidFill>
            <a:round/>
            <a:headEnd/>
            <a:tailEnd type="triangle" w="med" len="med"/>
          </a:ln>
        </p:spPr>
        <p:txBody>
          <a:bodyPr wrap="none" anchor="ctr"/>
          <a:lstStyle/>
          <a:p>
            <a:endParaRPr lang="en-GB" dirty="0"/>
          </a:p>
        </p:txBody>
      </p:sp>
      <p:sp>
        <p:nvSpPr>
          <p:cNvPr id="32776" name="AutoShape 24"/>
          <p:cNvSpPr>
            <a:spLocks noChangeAspect="1" noChangeArrowheads="1"/>
          </p:cNvSpPr>
          <p:nvPr/>
        </p:nvSpPr>
        <p:spPr bwMode="auto">
          <a:xfrm>
            <a:off x="3219450" y="1905000"/>
            <a:ext cx="3467100" cy="3200400"/>
          </a:xfrm>
          <a:prstGeom prst="diamond">
            <a:avLst/>
          </a:prstGeom>
          <a:gradFill rotWithShape="0">
            <a:gsLst>
              <a:gs pos="0">
                <a:srgbClr val="6699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32779" name="Oval 25">
            <a:hlinkClick r:id="rId3"/>
          </p:cNvPr>
          <p:cNvSpPr>
            <a:spLocks noChangeArrowheads="1"/>
          </p:cNvSpPr>
          <p:nvPr/>
        </p:nvSpPr>
        <p:spPr bwMode="auto">
          <a:xfrm>
            <a:off x="2476500" y="3048000"/>
            <a:ext cx="1550988" cy="9144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Subject</a:t>
            </a:r>
          </a:p>
          <a:p>
            <a:pPr algn="ctr" eaLnBrk="0" hangingPunct="0">
              <a:defRPr/>
            </a:pPr>
            <a:r>
              <a:rPr lang="en-GB" sz="2000" b="1" dirty="0">
                <a:solidFill>
                  <a:srgbClr val="FFFFCC"/>
                </a:solidFill>
              </a:rPr>
              <a:t>partner</a:t>
            </a:r>
          </a:p>
        </p:txBody>
      </p:sp>
      <p:sp>
        <p:nvSpPr>
          <p:cNvPr id="32780" name="Oval 26">
            <a:hlinkClick r:id="rId3"/>
          </p:cNvPr>
          <p:cNvSpPr>
            <a:spLocks noChangeArrowheads="1"/>
          </p:cNvSpPr>
          <p:nvPr/>
        </p:nvSpPr>
        <p:spPr bwMode="auto">
          <a:xfrm>
            <a:off x="5961063" y="3017838"/>
            <a:ext cx="1550987" cy="944562"/>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Object</a:t>
            </a:r>
          </a:p>
          <a:p>
            <a:pPr algn="ctr" eaLnBrk="0" hangingPunct="0">
              <a:defRPr/>
            </a:pPr>
            <a:r>
              <a:rPr lang="en-GB" sz="2000" b="1" dirty="0">
                <a:solidFill>
                  <a:srgbClr val="FFFFCC"/>
                </a:solidFill>
              </a:rPr>
              <a:t>partner</a:t>
            </a:r>
          </a:p>
        </p:txBody>
      </p:sp>
      <p:grpSp>
        <p:nvGrpSpPr>
          <p:cNvPr id="2" name="Group 27"/>
          <p:cNvGrpSpPr>
            <a:grpSpLocks/>
          </p:cNvGrpSpPr>
          <p:nvPr/>
        </p:nvGrpSpPr>
        <p:grpSpPr bwMode="auto">
          <a:xfrm rot="5400000">
            <a:off x="4433093" y="2253457"/>
            <a:ext cx="1039813" cy="2476500"/>
            <a:chOff x="2016" y="1824"/>
            <a:chExt cx="635" cy="909"/>
          </a:xfrm>
        </p:grpSpPr>
        <p:sp>
          <p:nvSpPr>
            <p:cNvPr id="133148" name="Freeform 28"/>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133149" name="Freeform 29"/>
            <p:cNvSpPr>
              <a:spLocks/>
            </p:cNvSpPr>
            <p:nvPr/>
          </p:nvSpPr>
          <p:spPr bwMode="auto">
            <a:xfrm>
              <a:off x="2448" y="1837"/>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32782" name="Oval 30">
            <a:hlinkClick r:id="rId3"/>
          </p:cNvPr>
          <p:cNvSpPr>
            <a:spLocks noChangeArrowheads="1"/>
          </p:cNvSpPr>
          <p:nvPr/>
        </p:nvSpPr>
        <p:spPr bwMode="auto">
          <a:xfrm>
            <a:off x="4173538" y="4313238"/>
            <a:ext cx="1550987" cy="9445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333399"/>
                </a:solidFill>
              </a:rPr>
              <a:t>Union</a:t>
            </a:r>
          </a:p>
        </p:txBody>
      </p:sp>
      <p:sp>
        <p:nvSpPr>
          <p:cNvPr id="32781" name="Line 32"/>
          <p:cNvSpPr>
            <a:spLocks noChangeShapeType="1"/>
          </p:cNvSpPr>
          <p:nvPr/>
        </p:nvSpPr>
        <p:spPr bwMode="auto">
          <a:xfrm>
            <a:off x="4953000" y="2590800"/>
            <a:ext cx="0" cy="1676400"/>
          </a:xfrm>
          <a:prstGeom prst="line">
            <a:avLst/>
          </a:prstGeom>
          <a:noFill/>
          <a:ln w="41275">
            <a:solidFill>
              <a:srgbClr val="0000FF"/>
            </a:solidFill>
            <a:round/>
            <a:headEnd/>
            <a:tailEnd type="triangle" w="med" len="med"/>
          </a:ln>
        </p:spPr>
        <p:txBody>
          <a:bodyPr wrap="none" anchor="ctr"/>
          <a:lstStyle/>
          <a:p>
            <a:endParaRPr lang="en-GB" dirty="0"/>
          </a:p>
        </p:txBody>
      </p:sp>
      <p:sp>
        <p:nvSpPr>
          <p:cNvPr id="3" name="Oval 33"/>
          <p:cNvSpPr>
            <a:spLocks noChangeArrowheads="1"/>
          </p:cNvSpPr>
          <p:nvPr/>
        </p:nvSpPr>
        <p:spPr bwMode="auto">
          <a:xfrm>
            <a:off x="4635500" y="3309938"/>
            <a:ext cx="660400" cy="38100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32783" name="Line 34"/>
          <p:cNvSpPr>
            <a:spLocks noChangeShapeType="1"/>
          </p:cNvSpPr>
          <p:nvPr/>
        </p:nvSpPr>
        <p:spPr bwMode="auto">
          <a:xfrm rot="5400000" flipV="1">
            <a:off x="4333875" y="3216275"/>
            <a:ext cx="0" cy="577850"/>
          </a:xfrm>
          <a:prstGeom prst="line">
            <a:avLst/>
          </a:prstGeom>
          <a:noFill/>
          <a:ln w="41275">
            <a:solidFill>
              <a:srgbClr val="0000FF"/>
            </a:solidFill>
            <a:round/>
            <a:headEnd/>
            <a:tailEnd type="triangle" w="med" len="med"/>
          </a:ln>
        </p:spPr>
        <p:txBody>
          <a:bodyPr wrap="none" anchor="ctr"/>
          <a:lstStyle/>
          <a:p>
            <a:endParaRPr lang="en-GB" dirty="0"/>
          </a:p>
        </p:txBody>
      </p:sp>
      <p:sp>
        <p:nvSpPr>
          <p:cNvPr id="32784" name="Line 35"/>
          <p:cNvSpPr>
            <a:spLocks noChangeShapeType="1"/>
          </p:cNvSpPr>
          <p:nvPr/>
        </p:nvSpPr>
        <p:spPr bwMode="auto">
          <a:xfrm rot="5400000">
            <a:off x="5613400" y="3175000"/>
            <a:ext cx="0" cy="660400"/>
          </a:xfrm>
          <a:prstGeom prst="line">
            <a:avLst/>
          </a:prstGeom>
          <a:noFill/>
          <a:ln w="41275">
            <a:solidFill>
              <a:srgbClr val="0000FF"/>
            </a:solidFill>
            <a:round/>
            <a:headEnd/>
            <a:tailEnd type="triangle" w="med" len="med"/>
          </a:ln>
        </p:spPr>
        <p:txBody>
          <a:bodyPr wrap="none" anchor="ctr"/>
          <a:lstStyle/>
          <a:p>
            <a:endParaRPr lang="en-GB" dirty="0"/>
          </a:p>
        </p:txBody>
      </p:sp>
      <p:sp>
        <p:nvSpPr>
          <p:cNvPr id="188428" name="Oval 12">
            <a:hlinkClick r:id="rId3"/>
          </p:cNvPr>
          <p:cNvSpPr>
            <a:spLocks noChangeAspect="1" noChangeArrowheads="1"/>
          </p:cNvSpPr>
          <p:nvPr/>
        </p:nvSpPr>
        <p:spPr bwMode="auto">
          <a:xfrm>
            <a:off x="3340100" y="1219200"/>
            <a:ext cx="3136900" cy="1466850"/>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effectLst>
                  <a:outerShdw blurRad="38100" dist="38100" dir="2700000" algn="tl">
                    <a:srgbClr val="000000">
                      <a:alpha val="43137"/>
                    </a:srgbClr>
                  </a:outerShdw>
                </a:effectLst>
              </a:rPr>
              <a:t>GOD </a:t>
            </a:r>
          </a:p>
          <a:p>
            <a:pPr algn="ctr" eaLnBrk="0" hangingPunct="0">
              <a:defRPr/>
            </a:pPr>
            <a:r>
              <a:rPr lang="en-GB" sz="2800" b="1" dirty="0">
                <a:solidFill>
                  <a:srgbClr val="003399"/>
                </a:solidFill>
                <a:effectLst>
                  <a:outerShdw blurRad="38100" dist="38100" dir="2700000" algn="tl">
                    <a:srgbClr val="000000">
                      <a:alpha val="43137"/>
                    </a:srgbClr>
                  </a:outerShdw>
                </a:effectLst>
              </a:rPr>
              <a:t>Higher Purpose</a:t>
            </a:r>
          </a:p>
        </p:txBody>
      </p:sp>
      <p:sp>
        <p:nvSpPr>
          <p:cNvPr id="2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700" b="1" kern="0" spc="-70" dirty="0">
                <a:solidFill>
                  <a:schemeClr val="bg2">
                    <a:lumMod val="10000"/>
                  </a:schemeClr>
                </a:solidFill>
                <a:effectLst>
                  <a:outerShdw blurRad="38100" dist="38100" dir="2700000" algn="tl">
                    <a:srgbClr val="000000">
                      <a:alpha val="43137"/>
                    </a:srgbClr>
                  </a:outerShdw>
                </a:effectLst>
                <a:latin typeface="+mj-lt"/>
                <a:ea typeface="+mj-lt"/>
                <a:cs typeface="+mj-lt"/>
              </a:rPr>
              <a:t>The Pair System – Living for the Sake of Others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41"/>
                                        </p:tgtEl>
                                        <p:attrNameLst>
                                          <p:attrName>style.visibility</p:attrName>
                                        </p:attrNameLst>
                                      </p:cBhvr>
                                      <p:to>
                                        <p:strVal val="visible"/>
                                      </p:to>
                                    </p:set>
                                    <p:anim calcmode="lin" valueType="num">
                                      <p:cBhvr>
                                        <p:cTn id="7" dur="500" fill="hold"/>
                                        <p:tgtEl>
                                          <p:spTgt spid="133141"/>
                                        </p:tgtEl>
                                        <p:attrNameLst>
                                          <p:attrName>ppt_w</p:attrName>
                                        </p:attrNameLst>
                                      </p:cBhvr>
                                      <p:tavLst>
                                        <p:tav tm="0">
                                          <p:val>
                                            <p:fltVal val="0"/>
                                          </p:val>
                                        </p:tav>
                                        <p:tav tm="100000">
                                          <p:val>
                                            <p:strVal val="#ppt_w"/>
                                          </p:val>
                                        </p:tav>
                                      </p:tavLst>
                                    </p:anim>
                                    <p:anim calcmode="lin" valueType="num">
                                      <p:cBhvr>
                                        <p:cTn id="8" dur="500" fill="hold"/>
                                        <p:tgtEl>
                                          <p:spTgt spid="1331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3140"/>
                                        </p:tgtEl>
                                        <p:attrNameLst>
                                          <p:attrName>style.visibility</p:attrName>
                                        </p:attrNameLst>
                                      </p:cBhvr>
                                      <p:to>
                                        <p:strVal val="visible"/>
                                      </p:to>
                                    </p:set>
                                    <p:anim calcmode="lin" valueType="num">
                                      <p:cBhvr>
                                        <p:cTn id="13" dur="500" fill="hold"/>
                                        <p:tgtEl>
                                          <p:spTgt spid="133140"/>
                                        </p:tgtEl>
                                        <p:attrNameLst>
                                          <p:attrName>ppt_w</p:attrName>
                                        </p:attrNameLst>
                                      </p:cBhvr>
                                      <p:tavLst>
                                        <p:tav tm="0">
                                          <p:val>
                                            <p:fltVal val="0"/>
                                          </p:val>
                                        </p:tav>
                                        <p:tav tm="100000">
                                          <p:val>
                                            <p:strVal val="#ppt_w"/>
                                          </p:val>
                                        </p:tav>
                                      </p:tavLst>
                                    </p:anim>
                                    <p:anim calcmode="lin" valueType="num">
                                      <p:cBhvr>
                                        <p:cTn id="14" dur="500" fill="hold"/>
                                        <p:tgtEl>
                                          <p:spTgt spid="13314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3139"/>
                                        </p:tgtEl>
                                        <p:attrNameLst>
                                          <p:attrName>style.visibility</p:attrName>
                                        </p:attrNameLst>
                                      </p:cBhvr>
                                      <p:to>
                                        <p:strVal val="visible"/>
                                      </p:to>
                                    </p:set>
                                    <p:anim calcmode="lin" valueType="num">
                                      <p:cBhvr>
                                        <p:cTn id="19" dur="500" fill="hold"/>
                                        <p:tgtEl>
                                          <p:spTgt spid="133139"/>
                                        </p:tgtEl>
                                        <p:attrNameLst>
                                          <p:attrName>ppt_w</p:attrName>
                                        </p:attrNameLst>
                                      </p:cBhvr>
                                      <p:tavLst>
                                        <p:tav tm="0">
                                          <p:val>
                                            <p:fltVal val="0"/>
                                          </p:val>
                                        </p:tav>
                                        <p:tav tm="100000">
                                          <p:val>
                                            <p:strVal val="#ppt_w"/>
                                          </p:val>
                                        </p:tav>
                                      </p:tavLst>
                                    </p:anim>
                                    <p:anim calcmode="lin" valueType="num">
                                      <p:cBhvr>
                                        <p:cTn id="20" dur="500" fill="hold"/>
                                        <p:tgtEl>
                                          <p:spTgt spid="13313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3143"/>
                                        </p:tgtEl>
                                        <p:attrNameLst>
                                          <p:attrName>style.visibility</p:attrName>
                                        </p:attrNameLst>
                                      </p:cBhvr>
                                      <p:to>
                                        <p:strVal val="visible"/>
                                      </p:to>
                                    </p:set>
                                    <p:anim calcmode="lin" valueType="num">
                                      <p:cBhvr>
                                        <p:cTn id="25" dur="500" fill="hold"/>
                                        <p:tgtEl>
                                          <p:spTgt spid="133143"/>
                                        </p:tgtEl>
                                        <p:attrNameLst>
                                          <p:attrName>ppt_w</p:attrName>
                                        </p:attrNameLst>
                                      </p:cBhvr>
                                      <p:tavLst>
                                        <p:tav tm="0">
                                          <p:val>
                                            <p:fltVal val="0"/>
                                          </p:val>
                                        </p:tav>
                                        <p:tav tm="100000">
                                          <p:val>
                                            <p:strVal val="#ppt_w"/>
                                          </p:val>
                                        </p:tav>
                                      </p:tavLst>
                                    </p:anim>
                                    <p:anim calcmode="lin" valueType="num">
                                      <p:cBhvr>
                                        <p:cTn id="26" dur="500" fill="hold"/>
                                        <p:tgtEl>
                                          <p:spTgt spid="13314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3142"/>
                                        </p:tgtEl>
                                        <p:attrNameLst>
                                          <p:attrName>style.visibility</p:attrName>
                                        </p:attrNameLst>
                                      </p:cBhvr>
                                      <p:to>
                                        <p:strVal val="visible"/>
                                      </p:to>
                                    </p:set>
                                    <p:anim calcmode="lin" valueType="num">
                                      <p:cBhvr>
                                        <p:cTn id="31" dur="500" fill="hold"/>
                                        <p:tgtEl>
                                          <p:spTgt spid="133142"/>
                                        </p:tgtEl>
                                        <p:attrNameLst>
                                          <p:attrName>ppt_w</p:attrName>
                                        </p:attrNameLst>
                                      </p:cBhvr>
                                      <p:tavLst>
                                        <p:tav tm="0">
                                          <p:val>
                                            <p:fltVal val="0"/>
                                          </p:val>
                                        </p:tav>
                                        <p:tav tm="100000">
                                          <p:val>
                                            <p:strVal val="#ppt_w"/>
                                          </p:val>
                                        </p:tav>
                                      </p:tavLst>
                                    </p:anim>
                                    <p:anim calcmode="lin" valueType="num">
                                      <p:cBhvr>
                                        <p:cTn id="32" dur="500" fill="hold"/>
                                        <p:tgtEl>
                                          <p:spTgt spid="133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animBg="1" autoUpdateAnimBg="0"/>
      <p:bldP spid="133142" grpId="0" animBg="1" autoUpdateAnimBg="0"/>
      <p:bldP spid="133143" grpId="0" animBg="1" autoUpdateAnimBg="0"/>
      <p:bldP spid="133139" grpId="0" animBg="1" autoUpdateAnimBg="0"/>
      <p:bldP spid="13314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2895600" y="1143000"/>
            <a:ext cx="41148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1. Individual Peace</a:t>
            </a:r>
          </a:p>
        </p:txBody>
      </p:sp>
      <p:sp>
        <p:nvSpPr>
          <p:cNvPr id="13323" name="Rectangle 22"/>
          <p:cNvSpPr>
            <a:spLocks noGrp="1" noChangeArrowheads="1"/>
          </p:cNvSpPr>
          <p:nvPr>
            <p:ph type="title" idx="4294967295"/>
          </p:nvPr>
        </p:nvSpPr>
        <p:spPr>
          <a:xfrm>
            <a:off x="0" y="0"/>
            <a:ext cx="9906000" cy="792000"/>
          </a:xfr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oAutofit/>
          </a:bodyPr>
          <a:lstStyle/>
          <a:p>
            <a:pPr eaLnBrk="1" hangingPunct="1">
              <a:defRPr/>
            </a:pPr>
            <a:r>
              <a:rPr lang="en-GB" sz="3800" dirty="0" smtClean="0">
                <a:solidFill>
                  <a:schemeClr val="bg2">
                    <a:lumMod val="10000"/>
                  </a:schemeClr>
                </a:solidFill>
                <a:effectLst>
                  <a:outerShdw blurRad="38100" dist="38100" dir="2700000" algn="tl">
                    <a:srgbClr val="000000">
                      <a:alpha val="43137"/>
                    </a:srgbClr>
                  </a:outerShdw>
                </a:effectLst>
              </a:rPr>
              <a:t>Foundation for Lasting Peace and Happiness</a:t>
            </a:r>
          </a:p>
        </p:txBody>
      </p:sp>
      <p:sp>
        <p:nvSpPr>
          <p:cNvPr id="15" name="AutoShape 2"/>
          <p:cNvSpPr>
            <a:spLocks noChangeAspect="1" noChangeArrowheads="1"/>
          </p:cNvSpPr>
          <p:nvPr/>
        </p:nvSpPr>
        <p:spPr bwMode="auto">
          <a:xfrm>
            <a:off x="4011613" y="32004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6" name="Oval 3">
            <a:hlinkClick r:id="rId3" action="ppaction://hlinkpres?slideindex=1&amp;slidetitle="/>
          </p:cNvPr>
          <p:cNvSpPr>
            <a:spLocks noChangeAspect="1" noChangeArrowheads="1"/>
          </p:cNvSpPr>
          <p:nvPr/>
        </p:nvSpPr>
        <p:spPr bwMode="auto">
          <a:xfrm>
            <a:off x="1981200" y="34290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Mind</a:t>
            </a:r>
          </a:p>
        </p:txBody>
      </p:sp>
      <p:sp>
        <p:nvSpPr>
          <p:cNvPr id="17" name="Oval 4">
            <a:hlinkClick r:id="rId3" action="ppaction://hlinkpres?slideindex=1&amp;slidetitle="/>
          </p:cNvPr>
          <p:cNvSpPr>
            <a:spLocks noChangeAspect="1" noChangeArrowheads="1"/>
          </p:cNvSpPr>
          <p:nvPr/>
        </p:nvSpPr>
        <p:spPr bwMode="auto">
          <a:xfrm>
            <a:off x="5867400" y="3455988"/>
            <a:ext cx="2016125" cy="111601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Body</a:t>
            </a:r>
          </a:p>
        </p:txBody>
      </p:sp>
      <p:sp>
        <p:nvSpPr>
          <p:cNvPr id="18" name="Oval 5">
            <a:hlinkClick r:id="rId3" action="ppaction://hlinkpres?slideindex=1&amp;slidetitle="/>
          </p:cNvPr>
          <p:cNvSpPr>
            <a:spLocks noChangeAspect="1" noChangeArrowheads="1"/>
          </p:cNvSpPr>
          <p:nvPr/>
        </p:nvSpPr>
        <p:spPr bwMode="auto">
          <a:xfrm>
            <a:off x="3886200" y="22098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19" name="Oval 11">
            <a:hlinkClick r:id="rId3"/>
          </p:cNvPr>
          <p:cNvSpPr>
            <a:spLocks noChangeAspect="1" noChangeArrowheads="1"/>
          </p:cNvSpPr>
          <p:nvPr/>
        </p:nvSpPr>
        <p:spPr bwMode="auto">
          <a:xfrm>
            <a:off x="3927475" y="4876800"/>
            <a:ext cx="2016125" cy="9144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e-DE" sz="2400" b="1" dirty="0">
                <a:solidFill>
                  <a:schemeClr val="bg2">
                    <a:lumMod val="10000"/>
                  </a:schemeClr>
                </a:solidFill>
                <a:effectLst>
                  <a:outerShdw blurRad="38100" dist="38100" dir="2700000" algn="tl">
                    <a:srgbClr val="000000">
                      <a:alpha val="43137"/>
                    </a:srgbClr>
                  </a:outerShdw>
                </a:effectLst>
              </a:rPr>
              <a:t>True Person</a:t>
            </a:r>
          </a:p>
        </p:txBody>
      </p:sp>
      <p:sp>
        <p:nvSpPr>
          <p:cNvPr id="14345" name="Oval 13"/>
          <p:cNvSpPr>
            <a:spLocks noChangeArrowheads="1"/>
          </p:cNvSpPr>
          <p:nvPr/>
        </p:nvSpPr>
        <p:spPr bwMode="auto">
          <a:xfrm>
            <a:off x="4648200" y="38893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14346" name="Group 14"/>
          <p:cNvGrpSpPr>
            <a:grpSpLocks/>
          </p:cNvGrpSpPr>
          <p:nvPr/>
        </p:nvGrpSpPr>
        <p:grpSpPr bwMode="auto">
          <a:xfrm rot="5400000">
            <a:off x="4514850" y="3208338"/>
            <a:ext cx="809625" cy="1651000"/>
            <a:chOff x="2016" y="1824"/>
            <a:chExt cx="635" cy="909"/>
          </a:xfrm>
        </p:grpSpPr>
        <p:sp>
          <p:nvSpPr>
            <p:cNvPr id="23"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sp>
          <p:nvSpPr>
            <p:cNvPr id="24"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grpSp>
      <p:sp>
        <p:nvSpPr>
          <p:cNvPr id="14347" name="Freeform 14"/>
          <p:cNvSpPr>
            <a:spLocks/>
          </p:cNvSpPr>
          <p:nvPr/>
        </p:nvSpPr>
        <p:spPr bwMode="auto">
          <a:xfrm>
            <a:off x="5638800" y="2438400"/>
            <a:ext cx="1371600" cy="3810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p:spPr>
        <p:txBody>
          <a:bodyPr/>
          <a:lstStyle/>
          <a:p>
            <a:endParaRPr lang="en-GB" dirty="0"/>
          </a:p>
        </p:txBody>
      </p:sp>
      <p:sp>
        <p:nvSpPr>
          <p:cNvPr id="27" name="Rectangle 26"/>
          <p:cNvSpPr>
            <a:spLocks noChangeArrowheads="1"/>
          </p:cNvSpPr>
          <p:nvPr/>
        </p:nvSpPr>
        <p:spPr bwMode="auto">
          <a:xfrm>
            <a:off x="6858000" y="20002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rot="10800000">
            <a:off x="3581400" y="4800600"/>
            <a:ext cx="272415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dirty="0"/>
          </a:p>
        </p:txBody>
      </p:sp>
      <p:sp>
        <p:nvSpPr>
          <p:cNvPr id="14339" name="Text Box 3"/>
          <p:cNvSpPr txBox="1">
            <a:spLocks noChangeArrowheads="1"/>
          </p:cNvSpPr>
          <p:nvPr/>
        </p:nvSpPr>
        <p:spPr bwMode="auto">
          <a:xfrm>
            <a:off x="4191000" y="5029200"/>
            <a:ext cx="1428750" cy="1600200"/>
          </a:xfrm>
          <a:prstGeom prst="rect">
            <a:avLst/>
          </a:prstGeom>
          <a:noFill/>
          <a:ln w="9525">
            <a:noFill/>
            <a:miter lim="800000"/>
            <a:headEnd/>
            <a:tailEnd/>
          </a:ln>
        </p:spPr>
        <p:txBody>
          <a:bodyPr>
            <a:spAutoFit/>
          </a:bodyPr>
          <a:lstStyle/>
          <a:p>
            <a:pPr algn="ctr" eaLnBrk="0" hangingPunct="0">
              <a:defRPr/>
            </a:pPr>
            <a:r>
              <a:rPr lang="en-GB" b="1" i="1" dirty="0">
                <a:solidFill>
                  <a:srgbClr val="FFFFFF"/>
                </a:solidFill>
                <a:effectLst>
                  <a:outerShdw blurRad="38100" dist="38100" dir="2700000" algn="tl">
                    <a:srgbClr val="000000">
                      <a:alpha val="43137"/>
                    </a:srgbClr>
                  </a:outerShdw>
                </a:effectLst>
                <a:latin typeface="+mj-lt"/>
              </a:rPr>
              <a:t>Family </a:t>
            </a:r>
            <a:r>
              <a:rPr lang="en-GB" sz="2000" b="1" i="1" dirty="0">
                <a:solidFill>
                  <a:schemeClr val="accent1"/>
                </a:solidFill>
                <a:effectLst>
                  <a:outerShdw blurRad="38100" dist="38100" dir="2700000" algn="tl">
                    <a:srgbClr val="000000">
                      <a:alpha val="43137"/>
                    </a:srgbClr>
                  </a:outerShdw>
                </a:effectLst>
                <a:latin typeface="+mj-lt"/>
              </a:rPr>
              <a:t>Society</a:t>
            </a:r>
          </a:p>
          <a:p>
            <a:pPr algn="ctr" eaLnBrk="0" hangingPunct="0">
              <a:defRPr/>
            </a:pPr>
            <a:r>
              <a:rPr lang="en-GB" sz="2800" b="1" i="1" dirty="0">
                <a:solidFill>
                  <a:srgbClr val="990099"/>
                </a:solidFill>
                <a:effectLst>
                  <a:outerShdw blurRad="38100" dist="38100" dir="2700000" algn="tl">
                    <a:srgbClr val="000000">
                      <a:alpha val="43137"/>
                    </a:srgbClr>
                  </a:outerShdw>
                </a:effectLst>
                <a:latin typeface="+mj-lt"/>
              </a:rPr>
              <a:t>Nation</a:t>
            </a:r>
          </a:p>
          <a:p>
            <a:pPr algn="ctr" eaLnBrk="0" hangingPunct="0">
              <a:defRPr/>
            </a:pPr>
            <a:r>
              <a:rPr lang="en-GB" sz="3200" b="1" i="1" dirty="0">
                <a:solidFill>
                  <a:srgbClr val="333399"/>
                </a:solidFill>
                <a:effectLst>
                  <a:outerShdw blurRad="38100" dist="38100" dir="2700000" algn="tl">
                    <a:srgbClr val="000000">
                      <a:alpha val="43137"/>
                    </a:srgbClr>
                  </a:outerShdw>
                </a:effectLst>
                <a:latin typeface="+mj-lt"/>
              </a:rPr>
              <a:t>World</a:t>
            </a:r>
            <a:endParaRPr lang="en-GB" sz="4000" b="1" i="1" dirty="0">
              <a:solidFill>
                <a:srgbClr val="333399"/>
              </a:solidFill>
              <a:effectLst>
                <a:outerShdw blurRad="38100" dist="38100" dir="2700000" algn="tl">
                  <a:srgbClr val="000000">
                    <a:alpha val="43137"/>
                  </a:srgbClr>
                </a:outerShdw>
              </a:effectLst>
              <a:latin typeface="+mj-lt"/>
            </a:endParaRPr>
          </a:p>
        </p:txBody>
      </p:sp>
      <p:sp>
        <p:nvSpPr>
          <p:cNvPr id="16" name="AutoShape 2"/>
          <p:cNvSpPr>
            <a:spLocks noChangeAspect="1" noChangeArrowheads="1"/>
          </p:cNvSpPr>
          <p:nvPr/>
        </p:nvSpPr>
        <p:spPr bwMode="auto">
          <a:xfrm>
            <a:off x="4011613" y="25908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8" name="Oval 3">
            <a:hlinkClick r:id="rId3" action="ppaction://hlinkpres?slideindex=1&amp;slidetitle="/>
          </p:cNvPr>
          <p:cNvSpPr>
            <a:spLocks noChangeAspect="1" noChangeArrowheads="1"/>
          </p:cNvSpPr>
          <p:nvPr/>
        </p:nvSpPr>
        <p:spPr bwMode="auto">
          <a:xfrm>
            <a:off x="1981200" y="28194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Husband</a:t>
            </a:r>
          </a:p>
        </p:txBody>
      </p:sp>
      <p:sp>
        <p:nvSpPr>
          <p:cNvPr id="19" name="Oval 4">
            <a:hlinkClick r:id="rId3" action="ppaction://hlinkpres?slideindex=1&amp;slidetitle="/>
          </p:cNvPr>
          <p:cNvSpPr>
            <a:spLocks noChangeAspect="1" noChangeArrowheads="1"/>
          </p:cNvSpPr>
          <p:nvPr/>
        </p:nvSpPr>
        <p:spPr bwMode="auto">
          <a:xfrm>
            <a:off x="5867400" y="2846388"/>
            <a:ext cx="2016125" cy="111601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Wife</a:t>
            </a:r>
          </a:p>
        </p:txBody>
      </p:sp>
      <p:sp>
        <p:nvSpPr>
          <p:cNvPr id="20" name="Oval 5">
            <a:hlinkClick r:id="rId3" action="ppaction://hlinkpres?slideindex=1&amp;slidetitle="/>
          </p:cNvPr>
          <p:cNvSpPr>
            <a:spLocks noChangeAspect="1" noChangeArrowheads="1"/>
          </p:cNvSpPr>
          <p:nvPr/>
        </p:nvSpPr>
        <p:spPr bwMode="auto">
          <a:xfrm>
            <a:off x="3886200" y="16002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1" name="Text Box 6"/>
          <p:cNvSpPr txBox="1">
            <a:spLocks noChangeArrowheads="1"/>
          </p:cNvSpPr>
          <p:nvPr/>
        </p:nvSpPr>
        <p:spPr bwMode="auto">
          <a:xfrm>
            <a:off x="2057400" y="954087"/>
            <a:ext cx="5715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2. Peace in Human Society</a:t>
            </a:r>
          </a:p>
        </p:txBody>
      </p:sp>
      <p:sp>
        <p:nvSpPr>
          <p:cNvPr id="22" name="Oval 11">
            <a:hlinkClick r:id="rId3"/>
          </p:cNvPr>
          <p:cNvSpPr>
            <a:spLocks noChangeAspect="1" noChangeArrowheads="1"/>
          </p:cNvSpPr>
          <p:nvPr/>
        </p:nvSpPr>
        <p:spPr bwMode="auto">
          <a:xfrm>
            <a:off x="3927475" y="4267200"/>
            <a:ext cx="2016125" cy="8382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23" name="Text Box 12"/>
          <p:cNvSpPr txBox="1">
            <a:spLocks noChangeArrowheads="1"/>
          </p:cNvSpPr>
          <p:nvPr/>
        </p:nvSpPr>
        <p:spPr bwMode="auto">
          <a:xfrm>
            <a:off x="3962400" y="4495800"/>
            <a:ext cx="1981200" cy="493713"/>
          </a:xfrm>
          <a:prstGeom prst="rect">
            <a:avLst/>
          </a:prstGeom>
          <a:noFill/>
          <a:ln w="9525">
            <a:noFill/>
            <a:miter lim="800000"/>
            <a:headEnd/>
            <a:tailEnd/>
          </a:ln>
        </p:spPr>
        <p:txBody>
          <a:bodyPr>
            <a:spAutoFit/>
          </a:bodyPr>
          <a:lstStyle/>
          <a:p>
            <a:pPr algn="ctr" eaLnBrk="0" hangingPunct="0">
              <a:lnSpc>
                <a:spcPct val="70000"/>
              </a:lnSpc>
              <a:defRPr/>
            </a:pPr>
            <a:r>
              <a:rPr lang="en-GB" sz="3500" b="1" dirty="0">
                <a:solidFill>
                  <a:srgbClr val="333399"/>
                </a:solidFill>
                <a:effectLst>
                  <a:outerShdw blurRad="38100" dist="38100" dir="2700000" algn="tl">
                    <a:srgbClr val="000000">
                      <a:alpha val="43137"/>
                    </a:srgbClr>
                  </a:outerShdw>
                </a:effectLst>
                <a:latin typeface="+mj-lt"/>
              </a:rPr>
              <a:t>Children</a:t>
            </a:r>
          </a:p>
        </p:txBody>
      </p:sp>
      <p:sp>
        <p:nvSpPr>
          <p:cNvPr id="15371" name="Oval 13"/>
          <p:cNvSpPr>
            <a:spLocks noChangeArrowheads="1"/>
          </p:cNvSpPr>
          <p:nvPr/>
        </p:nvSpPr>
        <p:spPr bwMode="auto">
          <a:xfrm>
            <a:off x="4648200" y="32797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15372" name="Group 14"/>
          <p:cNvGrpSpPr>
            <a:grpSpLocks/>
          </p:cNvGrpSpPr>
          <p:nvPr/>
        </p:nvGrpSpPr>
        <p:grpSpPr bwMode="auto">
          <a:xfrm rot="5400000">
            <a:off x="4514850" y="2598738"/>
            <a:ext cx="809625" cy="1651000"/>
            <a:chOff x="2016" y="1824"/>
            <a:chExt cx="635" cy="909"/>
          </a:xfrm>
        </p:grpSpPr>
        <p:sp>
          <p:nvSpPr>
            <p:cNvPr id="26"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7"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2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
        <p:nvSpPr>
          <p:cNvPr id="31" name="Rechteck 30"/>
          <p:cNvSpPr/>
          <p:nvPr/>
        </p:nvSpPr>
        <p:spPr>
          <a:xfrm>
            <a:off x="762000" y="4559300"/>
            <a:ext cx="2590800" cy="1384300"/>
          </a:xfrm>
          <a:prstGeom prst="rect">
            <a:avLst/>
          </a:prstGeom>
          <a:solidFill>
            <a:schemeClr val="bg2">
              <a:lumMod val="7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a:spAutoFit/>
          </a:bodyPr>
          <a:lstStyle/>
          <a:p>
            <a:pPr algn="ctr" eaLnBrk="0" hangingPunct="0">
              <a:defRPr/>
            </a:pPr>
            <a:r>
              <a:rPr lang="en-GB" sz="2800" b="1" dirty="0">
                <a:solidFill>
                  <a:schemeClr val="bg2">
                    <a:lumMod val="10000"/>
                  </a:schemeClr>
                </a:solidFill>
                <a:latin typeface="+mj-lt"/>
              </a:rPr>
              <a:t>The FAMILY</a:t>
            </a:r>
          </a:p>
          <a:p>
            <a:pPr algn="ctr" eaLnBrk="0" hangingPunct="0">
              <a:defRPr/>
            </a:pPr>
            <a:r>
              <a:rPr lang="en-GB" sz="2800" b="1" dirty="0">
                <a:solidFill>
                  <a:schemeClr val="bg2">
                    <a:lumMod val="10000"/>
                  </a:schemeClr>
                </a:solidFill>
                <a:latin typeface="+mj-lt"/>
              </a:rPr>
              <a:t> is the </a:t>
            </a:r>
          </a:p>
          <a:p>
            <a:pPr algn="ctr" eaLnBrk="0" hangingPunct="0">
              <a:defRPr/>
            </a:pPr>
            <a:r>
              <a:rPr lang="en-GB" sz="2800" b="1" dirty="0">
                <a:solidFill>
                  <a:schemeClr val="bg2">
                    <a:lumMod val="10000"/>
                  </a:schemeClr>
                </a:solidFill>
                <a:latin typeface="+mj-lt"/>
              </a:rPr>
              <a:t>‘building block’</a:t>
            </a:r>
          </a:p>
        </p:txBody>
      </p:sp>
      <p:sp>
        <p:nvSpPr>
          <p:cNvPr id="15375" name="Freeform 14"/>
          <p:cNvSpPr>
            <a:spLocks/>
          </p:cNvSpPr>
          <p:nvPr/>
        </p:nvSpPr>
        <p:spPr bwMode="auto">
          <a:xfrm>
            <a:off x="5638800" y="1981200"/>
            <a:ext cx="1371600" cy="2286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a:effectLst>
            <a:outerShdw blurRad="50800" dist="38100" dir="2700000" algn="tl" rotWithShape="0">
              <a:prstClr val="black">
                <a:alpha val="40000"/>
              </a:prstClr>
            </a:outerShdw>
          </a:effectLst>
        </p:spPr>
        <p:txBody>
          <a:bodyPr/>
          <a:lstStyle/>
          <a:p>
            <a:endParaRPr lang="en-GB" dirty="0"/>
          </a:p>
        </p:txBody>
      </p:sp>
      <p:sp>
        <p:nvSpPr>
          <p:cNvPr id="36" name="Rectangle 26"/>
          <p:cNvSpPr>
            <a:spLocks noChangeArrowheads="1"/>
          </p:cNvSpPr>
          <p:nvPr/>
        </p:nvSpPr>
        <p:spPr bwMode="auto">
          <a:xfrm>
            <a:off x="6934200" y="16192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Text Box 73"/>
          <p:cNvSpPr txBox="1">
            <a:spLocks noChangeArrowheads="1"/>
          </p:cNvSpPr>
          <p:nvPr/>
        </p:nvSpPr>
        <p:spPr bwMode="auto">
          <a:xfrm>
            <a:off x="0" y="5562600"/>
            <a:ext cx="9906000" cy="892552"/>
          </a:xfrm>
          <a:prstGeom prst="rect">
            <a:avLst/>
          </a:prstGeom>
          <a:noFill/>
          <a:ln w="9525">
            <a:noFill/>
            <a:miter lim="800000"/>
            <a:headEnd/>
            <a:tailEnd/>
          </a:ln>
        </p:spPr>
        <p:txBody>
          <a:bodyPr>
            <a:spAutoFit/>
          </a:bodyPr>
          <a:lstStyle/>
          <a:p>
            <a:pPr algn="ctr" eaLnBrk="0" hangingPunct="0">
              <a:defRPr/>
            </a:pPr>
            <a:r>
              <a:rPr lang="en-GB" sz="2600" b="1" dirty="0">
                <a:solidFill>
                  <a:schemeClr val="bg2">
                    <a:lumMod val="10000"/>
                  </a:schemeClr>
                </a:solidFill>
                <a:latin typeface="+mj-lt"/>
              </a:rPr>
              <a:t>True Ownership,</a:t>
            </a:r>
          </a:p>
          <a:p>
            <a:pPr algn="ctr" eaLnBrk="0" hangingPunct="0">
              <a:defRPr/>
            </a:pPr>
            <a:r>
              <a:rPr lang="en-GB" sz="2600" b="1" dirty="0">
                <a:solidFill>
                  <a:schemeClr val="bg2">
                    <a:lumMod val="10000"/>
                  </a:schemeClr>
                </a:solidFill>
                <a:latin typeface="+mj-lt"/>
              </a:rPr>
              <a:t>Responsible Stewardship</a:t>
            </a:r>
          </a:p>
        </p:txBody>
      </p:sp>
      <p:sp>
        <p:nvSpPr>
          <p:cNvPr id="18" name="AutoShape 2"/>
          <p:cNvSpPr>
            <a:spLocks noChangeAspect="1" noChangeArrowheads="1"/>
          </p:cNvSpPr>
          <p:nvPr/>
        </p:nvSpPr>
        <p:spPr bwMode="auto">
          <a:xfrm>
            <a:off x="4011613" y="2819400"/>
            <a:ext cx="1849437"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9" name="Oval 3">
            <a:hlinkClick r:id="rId3" action="ppaction://hlinkpres?slideindex=1&amp;slidetitle="/>
          </p:cNvPr>
          <p:cNvSpPr>
            <a:spLocks noChangeAspect="1" noChangeArrowheads="1"/>
          </p:cNvSpPr>
          <p:nvPr/>
        </p:nvSpPr>
        <p:spPr bwMode="auto">
          <a:xfrm>
            <a:off x="1981200" y="3048000"/>
            <a:ext cx="2016125" cy="111760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People</a:t>
            </a:r>
          </a:p>
        </p:txBody>
      </p:sp>
      <p:sp>
        <p:nvSpPr>
          <p:cNvPr id="20" name="Oval 4">
            <a:hlinkClick r:id="rId3" action="ppaction://hlinkpres?slideindex=1&amp;slidetitle="/>
          </p:cNvPr>
          <p:cNvSpPr>
            <a:spLocks noChangeAspect="1" noChangeArrowheads="1"/>
          </p:cNvSpPr>
          <p:nvPr/>
        </p:nvSpPr>
        <p:spPr bwMode="auto">
          <a:xfrm>
            <a:off x="5791200" y="3048000"/>
            <a:ext cx="2202539" cy="1219200"/>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2800" b="1" dirty="0" smtClean="0">
                <a:solidFill>
                  <a:srgbClr val="FFFFCC"/>
                </a:solidFill>
                <a:latin typeface="+mj-lt"/>
              </a:rPr>
              <a:t>  </a:t>
            </a:r>
            <a:r>
              <a:rPr lang="en-GB" sz="2800" b="1" dirty="0" smtClean="0">
                <a:solidFill>
                  <a:srgbClr val="FFFFCC"/>
                </a:solidFill>
                <a:effectLst>
                  <a:outerShdw blurRad="38100" dist="38100" dir="2700000" algn="tl">
                    <a:srgbClr val="000000">
                      <a:alpha val="43137"/>
                    </a:srgbClr>
                  </a:outerShdw>
                </a:effectLst>
                <a:latin typeface="+mj-lt"/>
              </a:rPr>
              <a:t>Natural World  </a:t>
            </a:r>
            <a:endParaRPr lang="en-GB" sz="2800" b="1" dirty="0">
              <a:solidFill>
                <a:srgbClr val="FFFFCC"/>
              </a:solidFill>
              <a:effectLst>
                <a:outerShdw blurRad="38100" dist="38100" dir="2700000" algn="tl">
                  <a:srgbClr val="000000">
                    <a:alpha val="43137"/>
                  </a:srgbClr>
                </a:outerShdw>
              </a:effectLst>
              <a:latin typeface="+mj-lt"/>
            </a:endParaRPr>
          </a:p>
        </p:txBody>
      </p:sp>
      <p:sp>
        <p:nvSpPr>
          <p:cNvPr id="21" name="Oval 5">
            <a:hlinkClick r:id="rId3" action="ppaction://hlinkpres?slideindex=1&amp;slidetitle="/>
          </p:cNvPr>
          <p:cNvSpPr>
            <a:spLocks noChangeAspect="1" noChangeArrowheads="1"/>
          </p:cNvSpPr>
          <p:nvPr/>
        </p:nvSpPr>
        <p:spPr bwMode="auto">
          <a:xfrm>
            <a:off x="3886200" y="1828800"/>
            <a:ext cx="2016125" cy="99060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2" name="Text Box 6"/>
          <p:cNvSpPr txBox="1">
            <a:spLocks noChangeArrowheads="1"/>
          </p:cNvSpPr>
          <p:nvPr/>
        </p:nvSpPr>
        <p:spPr bwMode="auto">
          <a:xfrm>
            <a:off x="2057400" y="914400"/>
            <a:ext cx="5715000" cy="646113"/>
          </a:xfrm>
          <a:prstGeom prst="rect">
            <a:avLst/>
          </a:prstGeom>
          <a:noFill/>
          <a:ln w="9525">
            <a:noFill/>
            <a:miter lim="800000"/>
            <a:headEnd/>
            <a:tailEnd/>
          </a:ln>
          <a:effectLst/>
        </p:spPr>
        <p:txBody>
          <a:bodyPr>
            <a:spAutoFit/>
          </a:bodyPr>
          <a:lstStyle/>
          <a:p>
            <a:pPr algn="ctr" eaLnBrk="0" hangingPunct="0">
              <a:spcBef>
                <a:spcPct val="50000"/>
              </a:spcBef>
              <a:defRPr/>
            </a:pPr>
            <a:r>
              <a:rPr lang="en-GB" sz="3600" b="1" dirty="0">
                <a:solidFill>
                  <a:schemeClr val="bg2">
                    <a:lumMod val="10000"/>
                  </a:schemeClr>
                </a:solidFill>
                <a:latin typeface="+mj-lt"/>
              </a:rPr>
              <a:t>3. Universal Peace</a:t>
            </a:r>
          </a:p>
        </p:txBody>
      </p:sp>
      <p:sp>
        <p:nvSpPr>
          <p:cNvPr id="23" name="Oval 11">
            <a:hlinkClick r:id="rId3"/>
          </p:cNvPr>
          <p:cNvSpPr>
            <a:spLocks noChangeAspect="1" noChangeArrowheads="1"/>
          </p:cNvSpPr>
          <p:nvPr/>
        </p:nvSpPr>
        <p:spPr bwMode="auto">
          <a:xfrm>
            <a:off x="3560907" y="4495800"/>
            <a:ext cx="2763693" cy="114900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24" name="Text Box 12"/>
          <p:cNvSpPr txBox="1">
            <a:spLocks noChangeArrowheads="1"/>
          </p:cNvSpPr>
          <p:nvPr/>
        </p:nvSpPr>
        <p:spPr bwMode="auto">
          <a:xfrm>
            <a:off x="3657600" y="4724400"/>
            <a:ext cx="2667000" cy="738664"/>
          </a:xfrm>
          <a:prstGeom prst="rect">
            <a:avLst/>
          </a:prstGeom>
          <a:noFill/>
          <a:ln w="9525">
            <a:noFill/>
            <a:miter lim="800000"/>
            <a:headEnd/>
            <a:tailEnd/>
          </a:ln>
        </p:spPr>
        <p:txBody>
          <a:bodyPr wrap="square">
            <a:spAutoFit/>
          </a:bodyPr>
          <a:lstStyle/>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Harmony</a:t>
            </a:r>
          </a:p>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People/nature</a:t>
            </a:r>
            <a:endParaRPr lang="en-GB" sz="3000" b="1" dirty="0">
              <a:solidFill>
                <a:srgbClr val="333399"/>
              </a:solidFill>
              <a:effectLst>
                <a:outerShdw blurRad="38100" dist="38100" dir="2700000" algn="tl">
                  <a:srgbClr val="000000">
                    <a:alpha val="43137"/>
                  </a:srgbClr>
                </a:outerShdw>
              </a:effectLst>
              <a:latin typeface="+mj-lt"/>
            </a:endParaRPr>
          </a:p>
        </p:txBody>
      </p:sp>
      <p:sp>
        <p:nvSpPr>
          <p:cNvPr id="16394" name="Oval 13"/>
          <p:cNvSpPr>
            <a:spLocks noChangeArrowheads="1"/>
          </p:cNvSpPr>
          <p:nvPr/>
        </p:nvSpPr>
        <p:spPr bwMode="auto">
          <a:xfrm>
            <a:off x="4648200" y="3508375"/>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4515512" y="2827336"/>
            <a:ext cx="809625" cy="1651000"/>
            <a:chOff x="2016" y="1824"/>
            <a:chExt cx="635" cy="909"/>
          </a:xfrm>
          <a:effectLst>
            <a:outerShdw blurRad="50800" dist="38100" dir="2700000" algn="tl" rotWithShape="0">
              <a:prstClr val="black">
                <a:alpha val="40000"/>
              </a:prstClr>
            </a:outerShdw>
          </a:effectLst>
        </p:grpSpPr>
        <p:sp>
          <p:nvSpPr>
            <p:cNvPr id="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8" name="Freeform 1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
        <p:nvSpPr>
          <p:cNvPr id="16397" name="Freeform 14"/>
          <p:cNvSpPr>
            <a:spLocks/>
          </p:cNvSpPr>
          <p:nvPr/>
        </p:nvSpPr>
        <p:spPr bwMode="auto">
          <a:xfrm>
            <a:off x="5638800" y="1981200"/>
            <a:ext cx="1371600" cy="228600"/>
          </a:xfrm>
          <a:custGeom>
            <a:avLst/>
            <a:gdLst>
              <a:gd name="T0" fmla="*/ 0 w 720"/>
              <a:gd name="T1" fmla="*/ 2147483647 h 432"/>
              <a:gd name="T2" fmla="*/ 2147483647 w 720"/>
              <a:gd name="T3" fmla="*/ 2147483647 h 432"/>
              <a:gd name="T4" fmla="*/ 2147483647 w 720"/>
              <a:gd name="T5" fmla="*/ 2147483647 h 432"/>
              <a:gd name="T6" fmla="*/ 2147483647 w 720"/>
              <a:gd name="T7" fmla="*/ 0 h 432"/>
              <a:gd name="T8" fmla="*/ 0 60000 65536"/>
              <a:gd name="T9" fmla="*/ 0 60000 65536"/>
              <a:gd name="T10" fmla="*/ 0 60000 65536"/>
              <a:gd name="T11" fmla="*/ 0 60000 65536"/>
              <a:gd name="T12" fmla="*/ 0 w 720"/>
              <a:gd name="T13" fmla="*/ 0 h 432"/>
              <a:gd name="T14" fmla="*/ 720 w 720"/>
              <a:gd name="T15" fmla="*/ 432 h 432"/>
            </a:gdLst>
            <a:ahLst/>
            <a:cxnLst>
              <a:cxn ang="T8">
                <a:pos x="T0" y="T1"/>
              </a:cxn>
              <a:cxn ang="T9">
                <a:pos x="T2" y="T3"/>
              </a:cxn>
              <a:cxn ang="T10">
                <a:pos x="T4" y="T5"/>
              </a:cxn>
              <a:cxn ang="T11">
                <a:pos x="T6" y="T7"/>
              </a:cxn>
            </a:cxnLst>
            <a:rect l="T12" t="T13" r="T14" b="T15"/>
            <a:pathLst>
              <a:path w="720" h="432">
                <a:moveTo>
                  <a:pt x="0" y="432"/>
                </a:moveTo>
                <a:cubicBezTo>
                  <a:pt x="60" y="344"/>
                  <a:pt x="120" y="256"/>
                  <a:pt x="192" y="192"/>
                </a:cubicBezTo>
                <a:cubicBezTo>
                  <a:pt x="264" y="128"/>
                  <a:pt x="344" y="80"/>
                  <a:pt x="432" y="48"/>
                </a:cubicBezTo>
                <a:cubicBezTo>
                  <a:pt x="520" y="16"/>
                  <a:pt x="672" y="8"/>
                  <a:pt x="720" y="0"/>
                </a:cubicBezTo>
              </a:path>
            </a:pathLst>
          </a:custGeom>
          <a:noFill/>
          <a:ln w="92075">
            <a:solidFill>
              <a:srgbClr val="993366"/>
            </a:solidFill>
            <a:round/>
            <a:headEnd type="triangle" w="med" len="med"/>
            <a:tailEnd/>
          </a:ln>
        </p:spPr>
        <p:txBody>
          <a:bodyPr/>
          <a:lstStyle/>
          <a:p>
            <a:endParaRPr lang="en-GB" dirty="0"/>
          </a:p>
        </p:txBody>
      </p:sp>
      <p:sp>
        <p:nvSpPr>
          <p:cNvPr id="32" name="Rectangle 26"/>
          <p:cNvSpPr>
            <a:spLocks noChangeArrowheads="1"/>
          </p:cNvSpPr>
          <p:nvPr/>
        </p:nvSpPr>
        <p:spPr bwMode="auto">
          <a:xfrm>
            <a:off x="6934200" y="1466850"/>
            <a:ext cx="2590800" cy="1200150"/>
          </a:xfrm>
          <a:prstGeom prst="rect">
            <a:avLst/>
          </a:prstGeom>
          <a:solidFill>
            <a:schemeClr val="bg2">
              <a:lumMod val="75000"/>
            </a:schemeClr>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GB" sz="2400" dirty="0">
                <a:solidFill>
                  <a:schemeClr val="bg2">
                    <a:lumMod val="10000"/>
                  </a:schemeClr>
                </a:solidFill>
                <a:latin typeface="Franklin Gothic Medium" pitchFamily="34" charset="0"/>
              </a:rPr>
              <a:t>Centring on higher values and the higher purpose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026" descr="worker2"/>
          <p:cNvPicPr>
            <a:picLocks noChangeAspect="1" noChangeArrowheads="1"/>
          </p:cNvPicPr>
          <p:nvPr/>
        </p:nvPicPr>
        <p:blipFill>
          <a:blip r:embed="rId3" cstate="print"/>
          <a:srcRect/>
          <a:stretch>
            <a:fillRect/>
          </a:stretch>
        </p:blipFill>
        <p:spPr bwMode="auto">
          <a:xfrm>
            <a:off x="6108700" y="1447800"/>
            <a:ext cx="3105944" cy="3048000"/>
          </a:xfrm>
          <a:prstGeom prst="rect">
            <a:avLst/>
          </a:prstGeom>
          <a:noFill/>
          <a:ln w="9525">
            <a:solidFill>
              <a:srgbClr val="00FFFF"/>
            </a:solidFill>
            <a:miter lim="800000"/>
            <a:headEnd/>
            <a:tailEnd/>
          </a:ln>
        </p:spPr>
      </p:pic>
      <p:sp>
        <p:nvSpPr>
          <p:cNvPr id="135171" name="Text Box 1027"/>
          <p:cNvSpPr txBox="1">
            <a:spLocks noChangeArrowheads="1"/>
          </p:cNvSpPr>
          <p:nvPr/>
        </p:nvSpPr>
        <p:spPr bwMode="auto">
          <a:xfrm>
            <a:off x="0" y="228600"/>
            <a:ext cx="9906000" cy="708025"/>
          </a:xfrm>
          <a:prstGeom prst="rect">
            <a:avLst/>
          </a:prstGeom>
          <a:noFill/>
          <a:ln w="76200" algn="ctr">
            <a:noFill/>
            <a:miter lim="800000"/>
            <a:headEnd/>
            <a:tailEnd/>
          </a:ln>
          <a:effectLst>
            <a:outerShdw dist="35921" dir="2700000" algn="ctr" rotWithShape="0">
              <a:schemeClr val="bg2"/>
            </a:outerShdw>
          </a:effectLst>
        </p:spPr>
        <p:txBody>
          <a:bodyPr>
            <a:spAutoFit/>
          </a:bodyPr>
          <a:lstStyle/>
          <a:p>
            <a:pPr algn="ctr" eaLnBrk="0" hangingPunct="0">
              <a:defRPr/>
            </a:pPr>
            <a:r>
              <a:rPr lang="en-US" sz="4000" b="1" dirty="0">
                <a:solidFill>
                  <a:schemeClr val="bg2">
                    <a:lumMod val="10000"/>
                  </a:schemeClr>
                </a:solidFill>
                <a:latin typeface="Franklin Gothic Medium" pitchFamily="34" charset="0"/>
              </a:rPr>
              <a:t>What do we have in common?</a:t>
            </a:r>
            <a:endParaRPr lang="en-US" sz="4400" dirty="0">
              <a:solidFill>
                <a:schemeClr val="bg2">
                  <a:lumMod val="10000"/>
                </a:schemeClr>
              </a:solidFill>
              <a:latin typeface="Franklin Gothic Medium" pitchFamily="34" charset="0"/>
            </a:endParaRPr>
          </a:p>
        </p:txBody>
      </p:sp>
      <p:pic>
        <p:nvPicPr>
          <p:cNvPr id="15365" name="Picture 1028" descr="MPj02274660000[1]"/>
          <p:cNvPicPr>
            <a:picLocks noChangeAspect="1" noChangeArrowheads="1"/>
          </p:cNvPicPr>
          <p:nvPr/>
        </p:nvPicPr>
        <p:blipFill>
          <a:blip r:embed="rId4" cstate="print"/>
          <a:srcRect/>
          <a:stretch>
            <a:fillRect/>
          </a:stretch>
        </p:blipFill>
        <p:spPr bwMode="auto">
          <a:xfrm>
            <a:off x="577850" y="1447800"/>
            <a:ext cx="2641600" cy="3124200"/>
          </a:xfrm>
          <a:prstGeom prst="rect">
            <a:avLst/>
          </a:prstGeom>
          <a:noFill/>
          <a:ln w="9525">
            <a:solidFill>
              <a:srgbClr val="00FFFF"/>
            </a:solidFill>
            <a:miter lim="800000"/>
            <a:headEnd/>
            <a:tailEnd/>
          </a:ln>
        </p:spPr>
      </p:pic>
      <p:pic>
        <p:nvPicPr>
          <p:cNvPr id="15366" name="Picture 1029" descr="MPj04311490000[1]"/>
          <p:cNvPicPr>
            <a:picLocks noChangeAspect="1" noChangeArrowheads="1"/>
          </p:cNvPicPr>
          <p:nvPr/>
        </p:nvPicPr>
        <p:blipFill>
          <a:blip r:embed="rId5" cstate="print"/>
          <a:srcRect b="15312"/>
          <a:stretch>
            <a:fillRect/>
          </a:stretch>
        </p:blipFill>
        <p:spPr bwMode="auto">
          <a:xfrm>
            <a:off x="3467100" y="1447800"/>
            <a:ext cx="2476500" cy="1981200"/>
          </a:xfrm>
          <a:prstGeom prst="rect">
            <a:avLst/>
          </a:prstGeom>
          <a:noFill/>
          <a:ln w="9525">
            <a:solidFill>
              <a:srgbClr val="00FFFF"/>
            </a:solidFill>
            <a:miter lim="800000"/>
            <a:headEnd/>
            <a:tailEnd/>
          </a:ln>
        </p:spPr>
      </p:pic>
      <p:pic>
        <p:nvPicPr>
          <p:cNvPr id="15367" name="Picture 1030" descr="MPj04312330000[1]"/>
          <p:cNvPicPr>
            <a:picLocks noChangeAspect="1" noChangeArrowheads="1"/>
          </p:cNvPicPr>
          <p:nvPr/>
        </p:nvPicPr>
        <p:blipFill>
          <a:blip r:embed="rId6" cstate="print"/>
          <a:srcRect r="2812"/>
          <a:stretch>
            <a:fillRect/>
          </a:stretch>
        </p:blipFill>
        <p:spPr bwMode="auto">
          <a:xfrm>
            <a:off x="3467100" y="3505200"/>
            <a:ext cx="2476500" cy="2286000"/>
          </a:xfrm>
          <a:prstGeom prst="rect">
            <a:avLst/>
          </a:prstGeom>
          <a:noFill/>
          <a:ln w="9525">
            <a:solidFill>
              <a:srgbClr val="00FFFF"/>
            </a:solidFill>
            <a:miter lim="800000"/>
            <a:headEnd/>
            <a:tailEnd/>
          </a:ln>
        </p:spPr>
      </p:pic>
      <p:sp>
        <p:nvSpPr>
          <p:cNvPr id="15368" name="Slide Number Placeholder 7"/>
          <p:cNvSpPr>
            <a:spLocks noGrp="1"/>
          </p:cNvSpPr>
          <p:nvPr>
            <p:ph type="sldNum" sz="quarter" idx="10"/>
          </p:nvPr>
        </p:nvSpPr>
        <p:spPr>
          <a:noFill/>
        </p:spPr>
        <p:txBody>
          <a:bodyPr/>
          <a:lstStyle/>
          <a:p>
            <a:fld id="{F55C914A-1F9F-4A28-941B-D70429C5AD6B}" type="slidenum">
              <a:rPr lang="en-US" smtClean="0"/>
              <a:pPr/>
              <a:t>2</a:t>
            </a:fld>
            <a:endParaRPr lang="en-US" smtClean="0"/>
          </a:p>
        </p:txBody>
      </p:sp>
    </p:spTree>
    <p:extLst>
      <p:ext uri="{BB962C8B-B14F-4D97-AF65-F5344CB8AC3E}">
        <p14:creationId xmlns:p14="http://schemas.microsoft.com/office/powerpoint/2010/main" val="4292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dissolve">
                                      <p:cBhvr>
                                        <p:cTn id="7" dur="500"/>
                                        <p:tgtEl>
                                          <p:spTgt spid="13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rot="10800000">
            <a:off x="3632200" y="4989513"/>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dirty="0"/>
          </a:p>
        </p:txBody>
      </p:sp>
      <p:sp>
        <p:nvSpPr>
          <p:cNvPr id="210948" name="Text Box 4"/>
          <p:cNvSpPr txBox="1">
            <a:spLocks noChangeArrowheads="1"/>
          </p:cNvSpPr>
          <p:nvPr/>
        </p:nvSpPr>
        <p:spPr bwMode="auto">
          <a:xfrm>
            <a:off x="685800" y="2819400"/>
            <a:ext cx="2819400" cy="874713"/>
          </a:xfrm>
          <a:prstGeom prst="rect">
            <a:avLst/>
          </a:prstGeom>
          <a:noFill/>
          <a:ln w="9525">
            <a:noFill/>
            <a:miter lim="800000"/>
            <a:headEnd/>
            <a:tailEnd/>
          </a:ln>
          <a:effectLst/>
        </p:spPr>
        <p:txBody>
          <a:bodyPr>
            <a:spAutoFit/>
          </a:bodyPr>
          <a:lstStyle/>
          <a:p>
            <a:pPr algn="ctr" eaLnBrk="0" hangingPunct="0">
              <a:lnSpc>
                <a:spcPts val="3000"/>
              </a:lnSpc>
              <a:spcBef>
                <a:spcPts val="0"/>
              </a:spcBef>
              <a:defRPr/>
            </a:pPr>
            <a:r>
              <a:rPr lang="en-GB" sz="3200" b="1" dirty="0">
                <a:solidFill>
                  <a:schemeClr val="bg2">
                    <a:lumMod val="10000"/>
                  </a:schemeClr>
                </a:solidFill>
                <a:effectLst>
                  <a:outerShdw blurRad="38100" dist="38100" dir="2700000" algn="tl">
                    <a:srgbClr val="000000"/>
                  </a:outerShdw>
                </a:effectLst>
                <a:latin typeface="+mj-lt"/>
              </a:rPr>
              <a:t>1.</a:t>
            </a:r>
            <a:r>
              <a:rPr lang="en-GB" sz="3200" b="1" dirty="0">
                <a:solidFill>
                  <a:schemeClr val="bg2">
                    <a:lumMod val="10000"/>
                  </a:schemeClr>
                </a:solidFill>
                <a:latin typeface="+mj-lt"/>
              </a:rPr>
              <a:t> Individual Peace</a:t>
            </a:r>
          </a:p>
        </p:txBody>
      </p:sp>
      <p:sp>
        <p:nvSpPr>
          <p:cNvPr id="17412" name="AutoShape 5"/>
          <p:cNvSpPr>
            <a:spLocks noChangeAspect="1" noChangeArrowheads="1"/>
          </p:cNvSpPr>
          <p:nvPr/>
        </p:nvSpPr>
        <p:spPr bwMode="auto">
          <a:xfrm>
            <a:off x="1173163" y="4090988"/>
            <a:ext cx="1849437"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391" name="Oval 6">
            <a:hlinkClick r:id="rId3"/>
          </p:cNvPr>
          <p:cNvSpPr>
            <a:spLocks noChangeAspect="1" noChangeArrowheads="1"/>
          </p:cNvSpPr>
          <p:nvPr/>
        </p:nvSpPr>
        <p:spPr bwMode="auto">
          <a:xfrm>
            <a:off x="381000" y="4530725"/>
            <a:ext cx="1122363"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Mind</a:t>
            </a:r>
          </a:p>
        </p:txBody>
      </p:sp>
      <p:sp>
        <p:nvSpPr>
          <p:cNvPr id="16392" name="Oval 7">
            <a:hlinkClick r:id="rId3"/>
          </p:cNvPr>
          <p:cNvSpPr>
            <a:spLocks noChangeAspect="1" noChangeArrowheads="1"/>
          </p:cNvSpPr>
          <p:nvPr/>
        </p:nvSpPr>
        <p:spPr bwMode="auto">
          <a:xfrm>
            <a:off x="2774950" y="4500563"/>
            <a:ext cx="1122363"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Body</a:t>
            </a:r>
          </a:p>
        </p:txBody>
      </p:sp>
      <p:sp>
        <p:nvSpPr>
          <p:cNvPr id="16393" name="Oval 8">
            <a:hlinkClick r:id="rId3"/>
          </p:cNvPr>
          <p:cNvSpPr>
            <a:spLocks noChangeAspect="1" noChangeArrowheads="1"/>
          </p:cNvSpPr>
          <p:nvPr/>
        </p:nvSpPr>
        <p:spPr bwMode="auto">
          <a:xfrm>
            <a:off x="1374775" y="3694113"/>
            <a:ext cx="1454150" cy="655637"/>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394" name="Oval 9">
            <a:hlinkClick r:id="rId3"/>
          </p:cNvPr>
          <p:cNvSpPr>
            <a:spLocks noChangeAspect="1" noChangeArrowheads="1"/>
          </p:cNvSpPr>
          <p:nvPr/>
        </p:nvSpPr>
        <p:spPr bwMode="auto">
          <a:xfrm>
            <a:off x="1354138" y="5492750"/>
            <a:ext cx="1454150"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17" name="Text Box 10"/>
          <p:cNvSpPr txBox="1">
            <a:spLocks noChangeArrowheads="1"/>
          </p:cNvSpPr>
          <p:nvPr/>
        </p:nvSpPr>
        <p:spPr bwMode="auto">
          <a:xfrm>
            <a:off x="1162050" y="5575300"/>
            <a:ext cx="1898650" cy="608013"/>
          </a:xfrm>
          <a:prstGeom prst="rect">
            <a:avLst/>
          </a:prstGeom>
          <a:noFill/>
          <a:ln w="9525">
            <a:noFill/>
            <a:miter lim="800000"/>
            <a:headEnd/>
            <a:tailEnd/>
          </a:ln>
        </p:spPr>
        <p:txBody>
          <a:bodyPr>
            <a:spAutoFit/>
          </a:bodyPr>
          <a:lstStyle/>
          <a:p>
            <a:pPr algn="ctr" eaLnBrk="0" hangingPunct="0">
              <a:lnSpc>
                <a:spcPct val="70000"/>
              </a:lnSpc>
            </a:pPr>
            <a:r>
              <a:rPr lang="en-GB" sz="2400" b="1" dirty="0">
                <a:solidFill>
                  <a:srgbClr val="333399"/>
                </a:solidFill>
              </a:rPr>
              <a:t>True</a:t>
            </a:r>
          </a:p>
          <a:p>
            <a:pPr algn="ctr" eaLnBrk="0" hangingPunct="0">
              <a:lnSpc>
                <a:spcPct val="70000"/>
              </a:lnSpc>
            </a:pPr>
            <a:r>
              <a:rPr lang="en-GB" sz="2400" b="1" dirty="0">
                <a:solidFill>
                  <a:srgbClr val="333399"/>
                </a:solidFill>
              </a:rPr>
              <a:t>Person</a:t>
            </a:r>
          </a:p>
        </p:txBody>
      </p:sp>
      <p:sp>
        <p:nvSpPr>
          <p:cNvPr id="17418" name="AutoShape 11"/>
          <p:cNvSpPr>
            <a:spLocks noChangeAspect="1" noChangeArrowheads="1"/>
          </p:cNvSpPr>
          <p:nvPr/>
        </p:nvSpPr>
        <p:spPr bwMode="auto">
          <a:xfrm>
            <a:off x="4044950" y="2838450"/>
            <a:ext cx="1849438"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397" name="Oval 12">
            <a:hlinkClick r:id="rId3"/>
          </p:cNvPr>
          <p:cNvSpPr>
            <a:spLocks noChangeAspect="1" noChangeArrowheads="1"/>
          </p:cNvSpPr>
          <p:nvPr/>
        </p:nvSpPr>
        <p:spPr bwMode="auto">
          <a:xfrm>
            <a:off x="3252788" y="3295650"/>
            <a:ext cx="1122362"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dirty="0">
                <a:solidFill>
                  <a:srgbClr val="FFFFCC"/>
                </a:solidFill>
              </a:rPr>
              <a:t>Husband</a:t>
            </a:r>
          </a:p>
        </p:txBody>
      </p:sp>
      <p:sp>
        <p:nvSpPr>
          <p:cNvPr id="16398" name="Oval 13">
            <a:hlinkClick r:id="rId3"/>
          </p:cNvPr>
          <p:cNvSpPr>
            <a:spLocks noChangeAspect="1" noChangeArrowheads="1"/>
          </p:cNvSpPr>
          <p:nvPr/>
        </p:nvSpPr>
        <p:spPr bwMode="auto">
          <a:xfrm>
            <a:off x="5646738" y="3265488"/>
            <a:ext cx="1122362"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rgbClr val="FFFFCC"/>
                </a:solidFill>
              </a:rPr>
              <a:t>Wife</a:t>
            </a:r>
          </a:p>
        </p:txBody>
      </p:sp>
      <p:sp>
        <p:nvSpPr>
          <p:cNvPr id="16399" name="Oval 14">
            <a:hlinkClick r:id="rId3"/>
          </p:cNvPr>
          <p:cNvSpPr>
            <a:spLocks noChangeAspect="1" noChangeArrowheads="1"/>
          </p:cNvSpPr>
          <p:nvPr/>
        </p:nvSpPr>
        <p:spPr bwMode="auto">
          <a:xfrm>
            <a:off x="4222750" y="2474913"/>
            <a:ext cx="1452563" cy="639762"/>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400" name="Oval 15">
            <a:hlinkClick r:id="rId3"/>
          </p:cNvPr>
          <p:cNvSpPr>
            <a:spLocks noChangeAspect="1" noChangeArrowheads="1"/>
          </p:cNvSpPr>
          <p:nvPr/>
        </p:nvSpPr>
        <p:spPr bwMode="auto">
          <a:xfrm>
            <a:off x="4225925" y="4257675"/>
            <a:ext cx="1452563"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23" name="AutoShape 16"/>
          <p:cNvSpPr>
            <a:spLocks noChangeAspect="1" noChangeArrowheads="1"/>
          </p:cNvSpPr>
          <p:nvPr/>
        </p:nvSpPr>
        <p:spPr bwMode="auto">
          <a:xfrm>
            <a:off x="6877050" y="2063750"/>
            <a:ext cx="1849438" cy="1706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16402" name="Oval 17">
            <a:hlinkClick r:id="rId3"/>
          </p:cNvPr>
          <p:cNvSpPr>
            <a:spLocks noChangeAspect="1" noChangeArrowheads="1"/>
          </p:cNvSpPr>
          <p:nvPr/>
        </p:nvSpPr>
        <p:spPr bwMode="auto">
          <a:xfrm>
            <a:off x="6084888" y="2444750"/>
            <a:ext cx="1122362" cy="792163"/>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200" b="1" dirty="0">
                <a:solidFill>
                  <a:srgbClr val="FFFFCC"/>
                </a:solidFill>
              </a:rPr>
              <a:t>People</a:t>
            </a:r>
          </a:p>
        </p:txBody>
      </p:sp>
      <p:sp>
        <p:nvSpPr>
          <p:cNvPr id="16403" name="Oval 18">
            <a:hlinkClick r:id="rId3"/>
          </p:cNvPr>
          <p:cNvSpPr>
            <a:spLocks noChangeAspect="1" noChangeArrowheads="1"/>
          </p:cNvSpPr>
          <p:nvPr/>
        </p:nvSpPr>
        <p:spPr bwMode="auto">
          <a:xfrm>
            <a:off x="8478838" y="2427288"/>
            <a:ext cx="1122362" cy="79216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b="1" dirty="0" smtClean="0">
                <a:solidFill>
                  <a:srgbClr val="FFFFCC"/>
                </a:solidFill>
              </a:rPr>
              <a:t>Nature</a:t>
            </a:r>
            <a:endParaRPr lang="en-GB" b="1" dirty="0">
              <a:solidFill>
                <a:srgbClr val="FFFFCC"/>
              </a:solidFill>
            </a:endParaRPr>
          </a:p>
        </p:txBody>
      </p:sp>
      <p:sp>
        <p:nvSpPr>
          <p:cNvPr id="16404" name="Oval 19">
            <a:hlinkClick r:id="rId3"/>
          </p:cNvPr>
          <p:cNvSpPr>
            <a:spLocks noChangeAspect="1" noChangeArrowheads="1"/>
          </p:cNvSpPr>
          <p:nvPr/>
        </p:nvSpPr>
        <p:spPr bwMode="auto">
          <a:xfrm>
            <a:off x="7065963" y="1636713"/>
            <a:ext cx="1454150" cy="650875"/>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dirty="0">
                <a:solidFill>
                  <a:srgbClr val="003399"/>
                </a:solidFill>
              </a:rPr>
              <a:t>God</a:t>
            </a:r>
          </a:p>
        </p:txBody>
      </p:sp>
      <p:sp>
        <p:nvSpPr>
          <p:cNvPr id="16405" name="Oval 20">
            <a:hlinkClick r:id="rId3"/>
          </p:cNvPr>
          <p:cNvSpPr>
            <a:spLocks noChangeAspect="1" noChangeArrowheads="1"/>
          </p:cNvSpPr>
          <p:nvPr/>
        </p:nvSpPr>
        <p:spPr bwMode="auto">
          <a:xfrm>
            <a:off x="7094538" y="3419475"/>
            <a:ext cx="1452562" cy="792163"/>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17428" name="Text Box 21"/>
          <p:cNvSpPr txBox="1">
            <a:spLocks noChangeArrowheads="1"/>
          </p:cNvSpPr>
          <p:nvPr/>
        </p:nvSpPr>
        <p:spPr bwMode="auto">
          <a:xfrm>
            <a:off x="6705600" y="3502025"/>
            <a:ext cx="2362200" cy="609398"/>
          </a:xfrm>
          <a:prstGeom prst="rect">
            <a:avLst/>
          </a:prstGeom>
          <a:noFill/>
          <a:ln w="9525">
            <a:noFill/>
            <a:miter lim="800000"/>
            <a:headEnd/>
            <a:tailEnd/>
          </a:ln>
        </p:spPr>
        <p:txBody>
          <a:bodyPr wrap="square">
            <a:spAutoFit/>
          </a:bodyPr>
          <a:lstStyle/>
          <a:p>
            <a:pPr algn="ctr" eaLnBrk="0" hangingPunct="0">
              <a:lnSpc>
                <a:spcPct val="70000"/>
              </a:lnSpc>
            </a:pPr>
            <a:r>
              <a:rPr lang="en-GB" sz="2400" b="1" dirty="0" smtClean="0">
                <a:solidFill>
                  <a:srgbClr val="333399"/>
                </a:solidFill>
              </a:rPr>
              <a:t>Harmony</a:t>
            </a:r>
          </a:p>
          <a:p>
            <a:pPr algn="ctr" eaLnBrk="0" hangingPunct="0">
              <a:lnSpc>
                <a:spcPct val="70000"/>
              </a:lnSpc>
            </a:pPr>
            <a:r>
              <a:rPr lang="en-GB" sz="2400" b="1" dirty="0" smtClean="0">
                <a:solidFill>
                  <a:srgbClr val="333399"/>
                </a:solidFill>
              </a:rPr>
              <a:t>People/nature</a:t>
            </a:r>
            <a:endParaRPr lang="en-GB" sz="2400" b="1" dirty="0">
              <a:solidFill>
                <a:srgbClr val="333399"/>
              </a:solidFill>
            </a:endParaRPr>
          </a:p>
        </p:txBody>
      </p:sp>
      <p:sp>
        <p:nvSpPr>
          <p:cNvPr id="210966" name="Text Box 22"/>
          <p:cNvSpPr txBox="1">
            <a:spLocks noChangeArrowheads="1"/>
          </p:cNvSpPr>
          <p:nvPr/>
        </p:nvSpPr>
        <p:spPr bwMode="auto">
          <a:xfrm>
            <a:off x="3162300" y="1600200"/>
            <a:ext cx="3390900" cy="874713"/>
          </a:xfrm>
          <a:prstGeom prst="rect">
            <a:avLst/>
          </a:prstGeom>
          <a:noFill/>
          <a:ln w="9525">
            <a:noFill/>
            <a:miter lim="800000"/>
            <a:headEnd/>
            <a:tailEnd/>
          </a:ln>
          <a:effectLst/>
        </p:spPr>
        <p:txBody>
          <a:bodyPr>
            <a:spAutoFit/>
          </a:bodyPr>
          <a:lstStyle/>
          <a:p>
            <a:pPr algn="ctr" eaLnBrk="0" hangingPunct="0">
              <a:lnSpc>
                <a:spcPts val="3000"/>
              </a:lnSpc>
              <a:spcBef>
                <a:spcPts val="0"/>
              </a:spcBef>
              <a:defRPr/>
            </a:pPr>
            <a:r>
              <a:rPr lang="en-GB" sz="3200" b="1" dirty="0">
                <a:solidFill>
                  <a:schemeClr val="bg2">
                    <a:lumMod val="10000"/>
                  </a:schemeClr>
                </a:solidFill>
                <a:effectLst>
                  <a:outerShdw blurRad="38100" dist="38100" dir="2700000" algn="tl">
                    <a:srgbClr val="000000"/>
                  </a:outerShdw>
                </a:effectLst>
                <a:latin typeface="+mj-lt"/>
              </a:rPr>
              <a:t>2.</a:t>
            </a:r>
            <a:r>
              <a:rPr lang="en-GB" sz="3200" b="1" dirty="0">
                <a:solidFill>
                  <a:schemeClr val="bg2">
                    <a:lumMod val="10000"/>
                  </a:schemeClr>
                </a:solidFill>
                <a:latin typeface="+mj-lt"/>
              </a:rPr>
              <a:t> Peace in Family &amp; Society</a:t>
            </a:r>
          </a:p>
        </p:txBody>
      </p:sp>
      <p:sp>
        <p:nvSpPr>
          <p:cNvPr id="210967" name="Text Box 23"/>
          <p:cNvSpPr txBox="1">
            <a:spLocks noChangeArrowheads="1"/>
          </p:cNvSpPr>
          <p:nvPr/>
        </p:nvSpPr>
        <p:spPr bwMode="auto">
          <a:xfrm>
            <a:off x="5518150" y="990600"/>
            <a:ext cx="4540250" cy="57943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chemeClr val="bg2">
                    <a:lumMod val="10000"/>
                  </a:schemeClr>
                </a:solidFill>
                <a:effectLst>
                  <a:outerShdw blurRad="38100" dist="38100" dir="2700000" algn="tl">
                    <a:srgbClr val="000000"/>
                  </a:outerShdw>
                </a:effectLst>
                <a:latin typeface="+mj-lt"/>
              </a:rPr>
              <a:t>3.</a:t>
            </a:r>
            <a:r>
              <a:rPr lang="en-GB" sz="3200" b="1" dirty="0">
                <a:solidFill>
                  <a:schemeClr val="bg2">
                    <a:lumMod val="10000"/>
                  </a:schemeClr>
                </a:solidFill>
                <a:latin typeface="+mj-lt"/>
              </a:rPr>
              <a:t> Universal Peace</a:t>
            </a:r>
          </a:p>
        </p:txBody>
      </p:sp>
      <p:sp>
        <p:nvSpPr>
          <p:cNvPr id="17431" name="Text Box 24"/>
          <p:cNvSpPr txBox="1">
            <a:spLocks noChangeArrowheads="1"/>
          </p:cNvSpPr>
          <p:nvPr/>
        </p:nvSpPr>
        <p:spPr bwMode="auto">
          <a:xfrm>
            <a:off x="4127500" y="5080000"/>
            <a:ext cx="1733550" cy="1585913"/>
          </a:xfrm>
          <a:prstGeom prst="rect">
            <a:avLst/>
          </a:prstGeom>
          <a:noFill/>
          <a:ln w="9525">
            <a:noFill/>
            <a:miter lim="800000"/>
            <a:headEnd/>
            <a:tailEnd/>
          </a:ln>
        </p:spPr>
        <p:txBody>
          <a:bodyPr>
            <a:spAutoFit/>
          </a:bodyPr>
          <a:lstStyle/>
          <a:p>
            <a:pPr algn="ctr" eaLnBrk="0" hangingPunct="0"/>
            <a:r>
              <a:rPr lang="en-GB" b="1" i="1" dirty="0">
                <a:solidFill>
                  <a:srgbClr val="FFFFFF"/>
                </a:solidFill>
              </a:rPr>
              <a:t>Family </a:t>
            </a:r>
            <a:r>
              <a:rPr lang="en-GB" sz="2000" b="1" i="1" dirty="0">
                <a:solidFill>
                  <a:schemeClr val="accent1"/>
                </a:solidFill>
              </a:rPr>
              <a:t>Society</a:t>
            </a:r>
          </a:p>
          <a:p>
            <a:pPr algn="ctr" eaLnBrk="0" hangingPunct="0"/>
            <a:r>
              <a:rPr lang="en-GB" sz="2800" b="1" i="1" dirty="0">
                <a:solidFill>
                  <a:srgbClr val="990099"/>
                </a:solidFill>
              </a:rPr>
              <a:t>Nation</a:t>
            </a:r>
          </a:p>
          <a:p>
            <a:pPr algn="ctr" eaLnBrk="0" hangingPunct="0"/>
            <a:r>
              <a:rPr lang="en-GB" sz="3200" b="1" i="1" dirty="0">
                <a:solidFill>
                  <a:srgbClr val="333399"/>
                </a:solidFill>
              </a:rPr>
              <a:t>World</a:t>
            </a:r>
            <a:endParaRPr lang="en-GB" sz="4000" b="1" i="1" dirty="0">
              <a:solidFill>
                <a:srgbClr val="333399"/>
              </a:solidFill>
            </a:endParaRPr>
          </a:p>
        </p:txBody>
      </p:sp>
      <p:sp>
        <p:nvSpPr>
          <p:cNvPr id="17432" name="Text Box 25"/>
          <p:cNvSpPr txBox="1">
            <a:spLocks noChangeArrowheads="1"/>
          </p:cNvSpPr>
          <p:nvPr/>
        </p:nvSpPr>
        <p:spPr bwMode="auto">
          <a:xfrm>
            <a:off x="4044950" y="4340225"/>
            <a:ext cx="1898650" cy="608013"/>
          </a:xfrm>
          <a:prstGeom prst="rect">
            <a:avLst/>
          </a:prstGeom>
          <a:noFill/>
          <a:ln w="9525">
            <a:noFill/>
            <a:miter lim="800000"/>
            <a:headEnd/>
            <a:tailEnd/>
          </a:ln>
        </p:spPr>
        <p:txBody>
          <a:bodyPr>
            <a:spAutoFit/>
          </a:bodyPr>
          <a:lstStyle/>
          <a:p>
            <a:pPr algn="ctr" eaLnBrk="0" hangingPunct="0">
              <a:lnSpc>
                <a:spcPct val="70000"/>
              </a:lnSpc>
            </a:pPr>
            <a:r>
              <a:rPr lang="en-GB" sz="2400" b="1" dirty="0">
                <a:solidFill>
                  <a:srgbClr val="333399"/>
                </a:solidFill>
              </a:rPr>
              <a:t>True</a:t>
            </a:r>
          </a:p>
          <a:p>
            <a:pPr algn="ctr" eaLnBrk="0" hangingPunct="0">
              <a:lnSpc>
                <a:spcPct val="70000"/>
              </a:lnSpc>
            </a:pPr>
            <a:r>
              <a:rPr lang="en-GB" sz="2400" b="1" dirty="0">
                <a:solidFill>
                  <a:srgbClr val="333399"/>
                </a:solidFill>
              </a:rPr>
              <a:t>Family</a:t>
            </a:r>
          </a:p>
        </p:txBody>
      </p:sp>
      <p:sp>
        <p:nvSpPr>
          <p:cNvPr id="17433" name="Oval 26"/>
          <p:cNvSpPr>
            <a:spLocks noChangeArrowheads="1"/>
          </p:cNvSpPr>
          <p:nvPr/>
        </p:nvSpPr>
        <p:spPr bwMode="auto">
          <a:xfrm>
            <a:off x="4681538" y="3541713"/>
            <a:ext cx="541337"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17434" name="Oval 27"/>
          <p:cNvSpPr>
            <a:spLocks noChangeArrowheads="1"/>
          </p:cNvSpPr>
          <p:nvPr/>
        </p:nvSpPr>
        <p:spPr bwMode="auto">
          <a:xfrm>
            <a:off x="1820863" y="4776788"/>
            <a:ext cx="541337"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sp>
        <p:nvSpPr>
          <p:cNvPr id="17435" name="Oval 28"/>
          <p:cNvSpPr>
            <a:spLocks noChangeArrowheads="1"/>
          </p:cNvSpPr>
          <p:nvPr/>
        </p:nvSpPr>
        <p:spPr bwMode="auto">
          <a:xfrm>
            <a:off x="7537450" y="2703513"/>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17436" name="Group 29"/>
          <p:cNvGrpSpPr>
            <a:grpSpLocks/>
          </p:cNvGrpSpPr>
          <p:nvPr/>
        </p:nvGrpSpPr>
        <p:grpSpPr bwMode="auto">
          <a:xfrm rot="5400000">
            <a:off x="4548187" y="2844801"/>
            <a:ext cx="809625" cy="1651000"/>
            <a:chOff x="2016" y="1824"/>
            <a:chExt cx="635" cy="909"/>
          </a:xfrm>
        </p:grpSpPr>
        <p:sp>
          <p:nvSpPr>
            <p:cNvPr id="210974" name="Freeform 30"/>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75" name="Freeform 31"/>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grpSp>
        <p:nvGrpSpPr>
          <p:cNvPr id="17437" name="Group 32"/>
          <p:cNvGrpSpPr>
            <a:grpSpLocks/>
          </p:cNvGrpSpPr>
          <p:nvPr/>
        </p:nvGrpSpPr>
        <p:grpSpPr bwMode="auto">
          <a:xfrm rot="5400000">
            <a:off x="1709737" y="4079876"/>
            <a:ext cx="809625" cy="1651000"/>
            <a:chOff x="2016" y="1824"/>
            <a:chExt cx="635" cy="909"/>
          </a:xfrm>
        </p:grpSpPr>
        <p:sp>
          <p:nvSpPr>
            <p:cNvPr id="210977" name="Freeform 33"/>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78" name="Freeform 34"/>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16416" name="AutoShape 39"/>
          <p:cNvSpPr>
            <a:spLocks noChangeArrowheads="1"/>
          </p:cNvSpPr>
          <p:nvPr/>
        </p:nvSpPr>
        <p:spPr bwMode="auto">
          <a:xfrm>
            <a:off x="6546850" y="4608513"/>
            <a:ext cx="2806700" cy="1143000"/>
          </a:xfrm>
          <a:prstGeom prst="wedgeRectCallout">
            <a:avLst>
              <a:gd name="adj1" fmla="val 3185"/>
              <a:gd name="adj2" fmla="val -97361"/>
            </a:avLst>
          </a:prstGeom>
          <a:solidFill>
            <a:schemeClr val="bg2">
              <a:lumMod val="75000"/>
            </a:schemeClr>
          </a:solidFill>
          <a:ln w="2540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dirty="0">
                <a:solidFill>
                  <a:schemeClr val="bg2">
                    <a:lumMod val="10000"/>
                  </a:schemeClr>
                </a:solidFill>
              </a:rPr>
              <a:t>true ownership-</a:t>
            </a:r>
          </a:p>
          <a:p>
            <a:pPr algn="ctr" eaLnBrk="0" hangingPunct="0">
              <a:defRPr/>
            </a:pPr>
            <a:r>
              <a:rPr lang="en-GB" sz="2400" b="1" dirty="0">
                <a:solidFill>
                  <a:schemeClr val="bg2">
                    <a:lumMod val="10000"/>
                  </a:schemeClr>
                </a:solidFill>
              </a:rPr>
              <a:t>responsible</a:t>
            </a:r>
          </a:p>
          <a:p>
            <a:pPr algn="ctr" eaLnBrk="0" hangingPunct="0">
              <a:defRPr/>
            </a:pPr>
            <a:r>
              <a:rPr lang="en-GB" sz="2400" b="1" dirty="0">
                <a:solidFill>
                  <a:schemeClr val="bg2">
                    <a:lumMod val="10000"/>
                  </a:schemeClr>
                </a:solidFill>
              </a:rPr>
              <a:t>stewardship</a:t>
            </a:r>
          </a:p>
        </p:txBody>
      </p:sp>
      <p:grpSp>
        <p:nvGrpSpPr>
          <p:cNvPr id="17439" name="Group 40"/>
          <p:cNvGrpSpPr>
            <a:grpSpLocks/>
          </p:cNvGrpSpPr>
          <p:nvPr/>
        </p:nvGrpSpPr>
        <p:grpSpPr bwMode="auto">
          <a:xfrm rot="5400000">
            <a:off x="7380287" y="2006601"/>
            <a:ext cx="809625" cy="1651000"/>
            <a:chOff x="2016" y="1824"/>
            <a:chExt cx="635" cy="909"/>
          </a:xfrm>
        </p:grpSpPr>
        <p:sp>
          <p:nvSpPr>
            <p:cNvPr id="210985" name="Freeform 41"/>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sp>
          <p:nvSpPr>
            <p:cNvPr id="210986" name="Freeform 42"/>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dirty="0"/>
            </a:p>
          </p:txBody>
        </p:sp>
      </p:grpSp>
      <p:sp>
        <p:nvSpPr>
          <p:cNvPr id="40"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Three Foundations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0" y="1657349"/>
            <a:ext cx="9906000" cy="933451"/>
          </a:xfrm>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r>
              <a:rPr lang="en-GB" dirty="0">
                <a:solidFill>
                  <a:schemeClr val="bg2">
                    <a:lumMod val="10000"/>
                  </a:schemeClr>
                </a:solidFill>
                <a:effectLst/>
              </a:rPr>
              <a:t>Individual Peace </a:t>
            </a:r>
          </a:p>
        </p:txBody>
      </p:sp>
      <p:sp>
        <p:nvSpPr>
          <p:cNvPr id="18435" name="Subtitle 5"/>
          <p:cNvSpPr>
            <a:spLocks noGrp="1"/>
          </p:cNvSpPr>
          <p:nvPr>
            <p:ph type="subTitle" idx="1"/>
          </p:nvPr>
        </p:nvSpPr>
        <p:spPr>
          <a:xfrm>
            <a:off x="0" y="3581400"/>
            <a:ext cx="9906000" cy="1966913"/>
          </a:xfrm>
        </p:spPr>
        <p:txBody>
          <a:bodyPr>
            <a:normAutofit/>
          </a:bodyPr>
          <a:lstStyle/>
          <a:p>
            <a:pPr eaLnBrk="1" fontAlgn="auto" hangingPunct="1">
              <a:spcBef>
                <a:spcPts val="0"/>
              </a:spcBef>
              <a:spcAft>
                <a:spcPts val="0"/>
              </a:spcAft>
              <a:defRPr/>
            </a:pPr>
            <a:r>
              <a:rPr lang="en-GB" sz="4000" dirty="0" smtClean="0">
                <a:solidFill>
                  <a:schemeClr val="bg2">
                    <a:lumMod val="10000"/>
                  </a:schemeClr>
                </a:solidFill>
              </a:rPr>
              <a:t>Unity of  mind and body – word and deed </a:t>
            </a:r>
          </a:p>
          <a:p>
            <a:pPr eaLnBrk="1" fontAlgn="auto" hangingPunct="1">
              <a:spcBef>
                <a:spcPts val="0"/>
              </a:spcBef>
              <a:spcAft>
                <a:spcPts val="0"/>
              </a:spcAft>
              <a:defRPr/>
            </a:pPr>
            <a:r>
              <a:rPr lang="en-GB" sz="4000" dirty="0" smtClean="0">
                <a:solidFill>
                  <a:schemeClr val="bg2">
                    <a:lumMod val="10000"/>
                  </a:schemeClr>
                </a:solidFill>
              </a:rPr>
              <a:t>Becoming a true individual  </a:t>
            </a:r>
          </a:p>
        </p:txBody>
      </p:sp>
      <p:cxnSp>
        <p:nvCxnSpPr>
          <p:cNvPr id="4" name="Gerade Verbindung 3"/>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81000" y="1219200"/>
            <a:ext cx="9067800" cy="5105400"/>
          </a:xfr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lIns="180000" tIns="180000" rIns="180000" bIns="180000">
            <a:noAutofit/>
          </a:bodyPr>
          <a:lstStyle/>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As the deer longs for flowing streams, my soul longs for God                           </a:t>
            </a:r>
          </a:p>
          <a:p>
            <a:pPr marL="361950" indent="-36195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Psalm 42 (Judaism and Christianity)</a:t>
            </a: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The greatest bliss is the good pleasure of God: that is supreme felicity      </a:t>
            </a:r>
          </a:p>
          <a:p>
            <a:pPr marL="361950" indent="-36195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Qur’an 9.72 (Islam) </a:t>
            </a: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Every being has the Buddha Nature. This is the self. …. The </a:t>
            </a:r>
            <a:r>
              <a:rPr lang="en-GB" sz="2200" dirty="0" err="1" smtClean="0">
                <a:solidFill>
                  <a:schemeClr val="bg2">
                    <a:lumMod val="10000"/>
                  </a:schemeClr>
                </a:solidFill>
              </a:rPr>
              <a:t>Tathagata</a:t>
            </a:r>
            <a:r>
              <a:rPr lang="en-GB" sz="2200" dirty="0" smtClean="0">
                <a:solidFill>
                  <a:schemeClr val="bg2">
                    <a:lumMod val="10000"/>
                  </a:schemeClr>
                </a:solidFill>
              </a:rPr>
              <a:t> shows all beings the storehouse of enlightenment ..  their Buddha Nature. </a:t>
            </a:r>
          </a:p>
          <a:p>
            <a:pPr marL="361950" indent="-361950" eaLnBrk="1" fontAlgn="auto" hangingPunct="1">
              <a:lnSpc>
                <a:spcPts val="2700"/>
              </a:lnSpc>
              <a:spcBef>
                <a:spcPts val="0"/>
              </a:spcBef>
              <a:buClr>
                <a:schemeClr val="bg2">
                  <a:lumMod val="10000"/>
                </a:schemeClr>
              </a:buClr>
              <a:buFont typeface="Wingdings 2" pitchFamily="18" charset="2"/>
              <a:buNone/>
              <a:defRPr/>
            </a:pPr>
            <a:r>
              <a:rPr lang="en-GB" sz="2200" dirty="0" smtClean="0">
                <a:solidFill>
                  <a:schemeClr val="bg2">
                    <a:lumMod val="10000"/>
                  </a:schemeClr>
                </a:solidFill>
              </a:rPr>
              <a:t>	</a:t>
            </a:r>
            <a:r>
              <a:rPr lang="en-GB" sz="2200" i="1" dirty="0" err="1" smtClean="0">
                <a:solidFill>
                  <a:schemeClr val="bg2">
                    <a:lumMod val="10000"/>
                  </a:schemeClr>
                </a:solidFill>
              </a:rPr>
              <a:t>Mahaparinirvana</a:t>
            </a:r>
            <a:r>
              <a:rPr lang="en-GB" sz="2200" i="1" dirty="0" smtClean="0">
                <a:solidFill>
                  <a:schemeClr val="bg2">
                    <a:lumMod val="10000"/>
                  </a:schemeClr>
                </a:solidFill>
              </a:rPr>
              <a:t> Sutra 214-15 (Buddhism)</a:t>
            </a:r>
          </a:p>
          <a:p>
            <a:pPr marL="361950" indent="-361950" eaLnBrk="1" fontAlgn="auto" hangingPunct="1">
              <a:lnSpc>
                <a:spcPts val="2700"/>
              </a:lnSpc>
              <a:spcBef>
                <a:spcPts val="0"/>
              </a:spcBef>
              <a:buClr>
                <a:schemeClr val="bg2">
                  <a:lumMod val="10000"/>
                </a:schemeClr>
              </a:buClr>
              <a:defRPr/>
            </a:pPr>
            <a:endParaRPr lang="en-GB" sz="2200" i="1" dirty="0" smtClean="0">
              <a:solidFill>
                <a:schemeClr val="bg2">
                  <a:lumMod val="10000"/>
                </a:schemeClr>
              </a:solidFill>
            </a:endParaRPr>
          </a:p>
          <a:p>
            <a:pPr marL="361950" indent="-361950" eaLnBrk="1" fontAlgn="auto" hangingPunct="1">
              <a:lnSpc>
                <a:spcPts val="2700"/>
              </a:lnSpc>
              <a:spcBef>
                <a:spcPts val="0"/>
              </a:spcBef>
              <a:buClr>
                <a:schemeClr val="bg2">
                  <a:lumMod val="10000"/>
                </a:schemeClr>
              </a:buClr>
              <a:defRPr/>
            </a:pPr>
            <a:r>
              <a:rPr lang="en-GB" sz="2200" dirty="0" smtClean="0">
                <a:solidFill>
                  <a:schemeClr val="bg2">
                    <a:lumMod val="10000"/>
                  </a:schemeClr>
                </a:solidFill>
              </a:rPr>
              <a:t>The virtues are acquired by first having actually practiced them … we become just by doing just acts, temperate by doing temperate acts, brave by doing brave acts.</a:t>
            </a:r>
          </a:p>
          <a:p>
            <a:pPr marL="361950" indent="0" eaLnBrk="1" fontAlgn="auto" hangingPunct="1">
              <a:lnSpc>
                <a:spcPts val="2700"/>
              </a:lnSpc>
              <a:spcBef>
                <a:spcPts val="0"/>
              </a:spcBef>
              <a:spcAft>
                <a:spcPts val="1200"/>
              </a:spcAft>
              <a:buClr>
                <a:schemeClr val="bg2">
                  <a:lumMod val="10000"/>
                </a:schemeClr>
              </a:buClr>
              <a:buFont typeface="Wingdings 2" pitchFamily="18" charset="2"/>
              <a:buNone/>
              <a:defRPr/>
            </a:pPr>
            <a:r>
              <a:rPr lang="en-GB" sz="2200" i="1" dirty="0" smtClean="0">
                <a:solidFill>
                  <a:schemeClr val="bg2">
                    <a:lumMod val="10000"/>
                  </a:schemeClr>
                </a:solidFill>
              </a:rPr>
              <a:t> Aristotle </a:t>
            </a:r>
            <a:r>
              <a:rPr lang="en-GB" sz="2200" i="1" dirty="0" err="1" smtClean="0">
                <a:solidFill>
                  <a:schemeClr val="bg2">
                    <a:lumMod val="10000"/>
                  </a:schemeClr>
                </a:solidFill>
              </a:rPr>
              <a:t>Nicomachean</a:t>
            </a:r>
            <a:r>
              <a:rPr lang="en-GB" sz="2200" i="1" dirty="0" smtClean="0">
                <a:solidFill>
                  <a:schemeClr val="bg2">
                    <a:lumMod val="10000"/>
                  </a:schemeClr>
                </a:solidFill>
              </a:rPr>
              <a:t> Ethics 2.1.4</a:t>
            </a:r>
          </a:p>
        </p:txBody>
      </p:sp>
      <p:sp>
        <p:nvSpPr>
          <p:cNvPr id="4"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rPr>
              <a:t>The Search for God and Goodness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Slide Number Placeholder 2"/>
          <p:cNvSpPr txBox="1">
            <a:spLocks noGrp="1"/>
          </p:cNvSpPr>
          <p:nvPr/>
        </p:nvSpPr>
        <p:spPr bwMode="auto">
          <a:xfrm>
            <a:off x="7154333" y="7072313"/>
            <a:ext cx="2311400" cy="476250"/>
          </a:xfrm>
          <a:prstGeom prst="rect">
            <a:avLst/>
          </a:prstGeom>
          <a:noFill/>
          <a:ln w="9525">
            <a:noFill/>
            <a:miter lim="800000"/>
            <a:headEnd/>
            <a:tailEnd/>
          </a:ln>
        </p:spPr>
        <p:txBody>
          <a:bodyPr anchor="b"/>
          <a:lstStyle/>
          <a:p>
            <a:pPr algn="r"/>
            <a:fld id="{B84AEF57-2D07-4F27-ACC6-14E037396F56}" type="slidenum">
              <a:rPr lang="en-US" sz="1200">
                <a:latin typeface="Franklin Gothic Medium" pitchFamily="34" charset="0"/>
              </a:rPr>
              <a:pPr algn="r"/>
              <a:t>23</a:t>
            </a:fld>
            <a:endParaRPr lang="en-US" sz="1200">
              <a:latin typeface="Franklin Gothic Medium" pitchFamily="34" charset="0"/>
            </a:endParaRPr>
          </a:p>
        </p:txBody>
      </p:sp>
      <p:sp>
        <p:nvSpPr>
          <p:cNvPr id="344126" name="Rectangle 62"/>
          <p:cNvSpPr>
            <a:spLocks noChangeArrowheads="1"/>
          </p:cNvSpPr>
          <p:nvPr/>
        </p:nvSpPr>
        <p:spPr bwMode="auto">
          <a:xfrm>
            <a:off x="6361511" y="4859338"/>
            <a:ext cx="181822" cy="525401"/>
          </a:xfrm>
          <a:prstGeom prst="rect">
            <a:avLst/>
          </a:prstGeom>
          <a:noFill/>
          <a:ln w="19050">
            <a:noFill/>
            <a:miter lim="800000"/>
            <a:headEnd/>
            <a:tailEnd/>
          </a:ln>
          <a:effectLst>
            <a:outerShdw dist="35921" dir="2700000" algn="ctr" rotWithShape="0">
              <a:schemeClr val="bg2"/>
            </a:outerShdw>
          </a:effectLst>
        </p:spPr>
        <p:txBody>
          <a:bodyPr wrap="none" lIns="90000" tIns="46800" rIns="90000" bIns="46800">
            <a:spAutoFit/>
          </a:bodyPr>
          <a:lstStyle/>
          <a:p>
            <a:pPr>
              <a:defRPr/>
            </a:pPr>
            <a:endParaRPr lang="ko-KR" altLang="en-US" sz="2800">
              <a:effectLst>
                <a:outerShdw blurRad="38100" dist="38100" dir="2700000" algn="tl">
                  <a:srgbClr val="000000"/>
                </a:outerShdw>
              </a:effectLst>
              <a:latin typeface="Times New Roman" pitchFamily="18" charset="0"/>
              <a:ea typeface="굴림" pitchFamily="34" charset="-127"/>
            </a:endParaRPr>
          </a:p>
        </p:txBody>
      </p:sp>
      <p:sp>
        <p:nvSpPr>
          <p:cNvPr id="344214" name="Text Box 150"/>
          <p:cNvSpPr txBox="1">
            <a:spLocks noChangeArrowheads="1"/>
          </p:cNvSpPr>
          <p:nvPr/>
        </p:nvSpPr>
        <p:spPr bwMode="auto">
          <a:xfrm>
            <a:off x="1828800" y="4038600"/>
            <a:ext cx="6781800" cy="2292935"/>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a:spAutoFit/>
          </a:bodyPr>
          <a:lstStyle/>
          <a:p>
            <a:pPr marL="685800" indent="-685800">
              <a:spcBef>
                <a:spcPts val="600"/>
              </a:spcBef>
              <a:buClr>
                <a:srgbClr val="66FFFF"/>
              </a:buClr>
              <a:buSzPct val="70000"/>
              <a:buFont typeface="Wingdings" pitchFamily="2" charset="2"/>
              <a:buChar char="v"/>
              <a:defRPr/>
            </a:pPr>
            <a:endParaRPr lang="en-US" altLang="ko-KR" sz="3200" dirty="0">
              <a:solidFill>
                <a:schemeClr val="accent6">
                  <a:lumMod val="50000"/>
                </a:schemeClr>
              </a:solidFill>
              <a:effectLst>
                <a:outerShdw blurRad="38100" dist="38100" dir="2700000" algn="tl">
                  <a:srgbClr val="000000"/>
                </a:outerShdw>
              </a:effectLst>
              <a:latin typeface="Franklin Gothic Medium" pitchFamily="34" charset="0"/>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Mind/body </a:t>
            </a:r>
            <a:r>
              <a:rPr lang="en-US" altLang="ko-KR" sz="3200" b="1" dirty="0" smtClean="0">
                <a:solidFill>
                  <a:schemeClr val="bg2">
                    <a:lumMod val="10000"/>
                  </a:schemeClr>
                </a:solidFill>
                <a:latin typeface="+mj-lt"/>
                <a:ea typeface="굴림" pitchFamily="34" charset="-127"/>
              </a:rPr>
              <a:t>unity - integrity</a:t>
            </a:r>
            <a:endParaRPr lang="en-US" altLang="ko-KR" sz="3200" b="1" dirty="0">
              <a:solidFill>
                <a:schemeClr val="bg2">
                  <a:lumMod val="10000"/>
                </a:schemeClr>
              </a:solidFill>
              <a:latin typeface="+mj-lt"/>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Growth in </a:t>
            </a:r>
            <a:r>
              <a:rPr lang="en-US" altLang="ko-KR" sz="3200" b="1" dirty="0" smtClean="0">
                <a:solidFill>
                  <a:schemeClr val="bg2">
                    <a:lumMod val="10000"/>
                  </a:schemeClr>
                </a:solidFill>
                <a:latin typeface="+mj-lt"/>
                <a:ea typeface="굴림" pitchFamily="34" charset="-127"/>
              </a:rPr>
              <a:t>character - maturity</a:t>
            </a:r>
            <a:endParaRPr lang="en-US" altLang="ko-KR" sz="3200" b="1" dirty="0">
              <a:solidFill>
                <a:schemeClr val="bg2">
                  <a:lumMod val="10000"/>
                </a:schemeClr>
              </a:solidFill>
              <a:latin typeface="+mj-lt"/>
              <a:ea typeface="굴림" pitchFamily="34" charset="-127"/>
            </a:endParaRPr>
          </a:p>
          <a:p>
            <a:pPr marL="360363" indent="-360363">
              <a:spcBef>
                <a:spcPts val="600"/>
              </a:spcBef>
              <a:buClr>
                <a:schemeClr val="bg2">
                  <a:lumMod val="10000"/>
                </a:schemeClr>
              </a:buClr>
              <a:buSzPct val="100000"/>
              <a:buFont typeface="Arial" pitchFamily="34" charset="0"/>
              <a:buChar char="•"/>
              <a:defRPr/>
            </a:pPr>
            <a:r>
              <a:rPr lang="en-US" altLang="ko-KR" sz="3200" b="1" dirty="0">
                <a:solidFill>
                  <a:schemeClr val="bg2">
                    <a:lumMod val="10000"/>
                  </a:schemeClr>
                </a:solidFill>
                <a:latin typeface="+mj-lt"/>
                <a:ea typeface="굴림" pitchFamily="34" charset="-127"/>
              </a:rPr>
              <a:t>Closeness to </a:t>
            </a:r>
            <a:r>
              <a:rPr lang="en-US" altLang="ko-KR" sz="3200" b="1" dirty="0" smtClean="0">
                <a:solidFill>
                  <a:schemeClr val="bg2">
                    <a:lumMod val="10000"/>
                  </a:schemeClr>
                </a:solidFill>
                <a:latin typeface="+mj-lt"/>
                <a:ea typeface="굴림" pitchFamily="34" charset="-127"/>
              </a:rPr>
              <a:t>God – higher values</a:t>
            </a:r>
            <a:endParaRPr lang="en-US" altLang="ko-KR" sz="3200" b="1" dirty="0">
              <a:solidFill>
                <a:schemeClr val="bg2">
                  <a:lumMod val="10000"/>
                </a:schemeClr>
              </a:solidFill>
              <a:latin typeface="+mj-lt"/>
              <a:ea typeface="굴림" pitchFamily="34" charset="-127"/>
            </a:endParaRPr>
          </a:p>
        </p:txBody>
      </p:sp>
      <p:pic>
        <p:nvPicPr>
          <p:cNvPr id="26632" name="Picture 151" descr="E:\Documents and Settings\jcorley\Desktop\AP Ladership Seminar\Materials for presentations\praying 1.jpg"/>
          <p:cNvPicPr>
            <a:picLocks noChangeAspect="1" noChangeArrowheads="1"/>
          </p:cNvPicPr>
          <p:nvPr/>
        </p:nvPicPr>
        <p:blipFill>
          <a:blip r:embed="rId3" cstate="print"/>
          <a:srcRect/>
          <a:stretch>
            <a:fillRect/>
          </a:stretch>
        </p:blipFill>
        <p:spPr bwMode="auto">
          <a:xfrm>
            <a:off x="5416550" y="1295400"/>
            <a:ext cx="3879850" cy="3303588"/>
          </a:xfrm>
          <a:prstGeom prst="rect">
            <a:avLst/>
          </a:prstGeom>
          <a:ln>
            <a:solidFill>
              <a:schemeClr val="bg1"/>
            </a:solidFill>
          </a:ln>
          <a:effectLst>
            <a:outerShdw blurRad="50800" dist="38100" dir="2700000" algn="tl" rotWithShape="0">
              <a:prstClr val="black">
                <a:alpha val="40000"/>
              </a:prstClr>
            </a:outerShdw>
          </a:effectLst>
        </p:spPr>
      </p:pic>
      <p:sp>
        <p:nvSpPr>
          <p:cNvPr id="26633" name="Slide Number Placeholder 23"/>
          <p:cNvSpPr>
            <a:spLocks noGrp="1"/>
          </p:cNvSpPr>
          <p:nvPr>
            <p:ph type="sldNum" sz="quarter" idx="4294967295"/>
          </p:nvPr>
        </p:nvSpPr>
        <p:spPr>
          <a:xfrm>
            <a:off x="7154333" y="7072313"/>
            <a:ext cx="2311400" cy="476250"/>
          </a:xfrm>
          <a:prstGeom prst="rect">
            <a:avLst/>
          </a:prstGeom>
          <a:noFill/>
        </p:spPr>
        <p:txBody>
          <a:bodyPr/>
          <a:lstStyle/>
          <a:p>
            <a:fld id="{C31C3319-845C-4DEA-BA6C-29F7DF2BDC6E}" type="slidenum">
              <a:rPr lang="en-US" smtClean="0"/>
              <a:pPr/>
              <a:t>23</a:t>
            </a:fld>
            <a:endParaRPr lang="en-US" smtClean="0"/>
          </a:p>
        </p:txBody>
      </p:sp>
      <p:sp>
        <p:nvSpPr>
          <p:cNvPr id="24" name="AutoShape 2"/>
          <p:cNvSpPr>
            <a:spLocks noChangeAspect="1" noChangeArrowheads="1"/>
          </p:cNvSpPr>
          <p:nvPr/>
        </p:nvSpPr>
        <p:spPr bwMode="auto">
          <a:xfrm>
            <a:off x="2071688" y="2209799"/>
            <a:ext cx="1569837" cy="1448563"/>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25" name="Oval 3">
            <a:hlinkClick r:id="rId4" action="ppaction://hlinkpres?slideindex=1&amp;slidetitle="/>
          </p:cNvPr>
          <p:cNvSpPr>
            <a:spLocks noChangeAspect="1" noChangeArrowheads="1"/>
          </p:cNvSpPr>
          <p:nvPr/>
        </p:nvSpPr>
        <p:spPr bwMode="auto">
          <a:xfrm>
            <a:off x="498475" y="2438400"/>
            <a:ext cx="1711325" cy="948640"/>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Mind</a:t>
            </a:r>
          </a:p>
        </p:txBody>
      </p:sp>
      <p:sp>
        <p:nvSpPr>
          <p:cNvPr id="26" name="Oval 4">
            <a:hlinkClick r:id="rId4" action="ppaction://hlinkpres?slideindex=1&amp;slidetitle="/>
          </p:cNvPr>
          <p:cNvSpPr>
            <a:spLocks noChangeAspect="1" noChangeArrowheads="1"/>
          </p:cNvSpPr>
          <p:nvPr/>
        </p:nvSpPr>
        <p:spPr bwMode="auto">
          <a:xfrm>
            <a:off x="3546475" y="2514600"/>
            <a:ext cx="1711325" cy="947292"/>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3500" b="1" dirty="0">
                <a:solidFill>
                  <a:srgbClr val="FFFFCC"/>
                </a:solidFill>
                <a:effectLst>
                  <a:outerShdw blurRad="38100" dist="38100" dir="2700000" algn="tl">
                    <a:srgbClr val="000000">
                      <a:alpha val="43137"/>
                    </a:srgbClr>
                  </a:outerShdw>
                </a:effectLst>
                <a:latin typeface="+mj-lt"/>
              </a:rPr>
              <a:t>Body</a:t>
            </a:r>
          </a:p>
        </p:txBody>
      </p:sp>
      <p:sp>
        <p:nvSpPr>
          <p:cNvPr id="27" name="Oval 5">
            <a:hlinkClick r:id="rId4" action="ppaction://hlinkpres?slideindex=1&amp;slidetitle="/>
          </p:cNvPr>
          <p:cNvSpPr>
            <a:spLocks noChangeAspect="1" noChangeArrowheads="1"/>
          </p:cNvSpPr>
          <p:nvPr/>
        </p:nvSpPr>
        <p:spPr bwMode="auto">
          <a:xfrm>
            <a:off x="2022475" y="1371600"/>
            <a:ext cx="1711325" cy="840840"/>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32" name="Oval 11">
            <a:hlinkClick r:id="rId4"/>
          </p:cNvPr>
          <p:cNvSpPr>
            <a:spLocks noChangeAspect="1" noChangeArrowheads="1"/>
          </p:cNvSpPr>
          <p:nvPr/>
        </p:nvSpPr>
        <p:spPr bwMode="auto">
          <a:xfrm>
            <a:off x="1946275" y="3657600"/>
            <a:ext cx="1905000" cy="77616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de-DE" sz="2400" b="1" dirty="0">
                <a:solidFill>
                  <a:schemeClr val="bg2">
                    <a:lumMod val="10000"/>
                  </a:schemeClr>
                </a:solidFill>
                <a:effectLst>
                  <a:outerShdw blurRad="38100" dist="38100" dir="2700000" algn="tl">
                    <a:srgbClr val="000000">
                      <a:alpha val="43137"/>
                    </a:srgbClr>
                  </a:outerShdw>
                </a:effectLst>
                <a:latin typeface="+mj-lt"/>
              </a:rPr>
              <a:t>True Person</a:t>
            </a:r>
          </a:p>
        </p:txBody>
      </p:sp>
      <p:sp>
        <p:nvSpPr>
          <p:cNvPr id="33" name="Oval 13"/>
          <p:cNvSpPr>
            <a:spLocks noChangeArrowheads="1"/>
          </p:cNvSpPr>
          <p:nvPr/>
        </p:nvSpPr>
        <p:spPr bwMode="auto">
          <a:xfrm>
            <a:off x="2708275" y="2898774"/>
            <a:ext cx="459498" cy="182033"/>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34" name="Group 14"/>
          <p:cNvGrpSpPr>
            <a:grpSpLocks/>
          </p:cNvGrpSpPr>
          <p:nvPr/>
        </p:nvGrpSpPr>
        <p:grpSpPr bwMode="auto">
          <a:xfrm rot="5400000">
            <a:off x="2585062" y="2207602"/>
            <a:ext cx="539752" cy="1401400"/>
            <a:chOff x="2016" y="1824"/>
            <a:chExt cx="635" cy="909"/>
          </a:xfrm>
        </p:grpSpPr>
        <p:sp>
          <p:nvSpPr>
            <p:cNvPr id="35" name="Freeform 15"/>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sp>
          <p:nvSpPr>
            <p:cNvPr id="36" name="Freeform 16"/>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eaLnBrk="0" hangingPunct="0">
                <a:defRPr/>
              </a:pPr>
              <a:endParaRPr lang="en-GB" dirty="0"/>
            </a:p>
          </p:txBody>
        </p:sp>
      </p:grpSp>
      <p:sp>
        <p:nvSpPr>
          <p:cNvPr id="3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Individual Peace and happiness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7" name="Text Box 1037"/>
          <p:cNvSpPr txBox="1">
            <a:spLocks noChangeArrowheads="1"/>
          </p:cNvSpPr>
          <p:nvPr/>
        </p:nvSpPr>
        <p:spPr bwMode="auto">
          <a:xfrm>
            <a:off x="0" y="5257800"/>
            <a:ext cx="9906000" cy="600164"/>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0000"/>
              </a:lnSpc>
              <a:spcBef>
                <a:spcPct val="0"/>
              </a:spcBef>
              <a:spcAft>
                <a:spcPct val="0"/>
              </a:spcAft>
            </a:pPr>
            <a:r>
              <a:rPr lang="en-US" sz="3300" b="1" dirty="0">
                <a:solidFill>
                  <a:schemeClr val="bg2">
                    <a:lumMod val="10000"/>
                  </a:schemeClr>
                </a:solidFill>
                <a:latin typeface="+mn-lt"/>
              </a:rPr>
              <a:t>Becoming a responsible individual with integrity </a:t>
            </a:r>
          </a:p>
        </p:txBody>
      </p:sp>
      <p:pic>
        <p:nvPicPr>
          <p:cNvPr id="8" name="Picture 12" descr="mother Teresa"/>
          <p:cNvPicPr>
            <a:picLocks noChangeAspect="1" noChangeArrowheads="1"/>
          </p:cNvPicPr>
          <p:nvPr/>
        </p:nvPicPr>
        <p:blipFill>
          <a:blip r:embed="rId3" cstate="email"/>
          <a:srcRect/>
          <a:stretch>
            <a:fillRect/>
          </a:stretch>
        </p:blipFill>
        <p:spPr bwMode="auto">
          <a:xfrm>
            <a:off x="421980" y="1600200"/>
            <a:ext cx="4454820" cy="3060000"/>
          </a:xfrm>
          <a:prstGeom prst="rect">
            <a:avLst/>
          </a:prstGeom>
          <a:ln>
            <a:solidFill>
              <a:schemeClr val="bg1"/>
            </a:solidFill>
          </a:ln>
          <a:effectLst>
            <a:outerShdw blurRad="50800" dist="38100" dir="2700000" algn="tl" rotWithShape="0">
              <a:prstClr val="black">
                <a:alpha val="40000"/>
              </a:prstClr>
            </a:outerShdw>
          </a:effectLst>
        </p:spPr>
      </p:pic>
      <p:pic>
        <p:nvPicPr>
          <p:cNvPr id="6" name="Picture 3076" descr="\\Iefserver\slides\Photos\CRC folder\mlking.tif"/>
          <p:cNvPicPr>
            <a:picLocks noChangeAspect="1" noChangeArrowheads="1"/>
          </p:cNvPicPr>
          <p:nvPr/>
        </p:nvPicPr>
        <p:blipFill>
          <a:blip r:embed="rId4" cstate="print"/>
          <a:srcRect/>
          <a:stretch>
            <a:fillRect/>
          </a:stretch>
        </p:blipFill>
        <p:spPr bwMode="auto">
          <a:xfrm>
            <a:off x="4876800" y="1600200"/>
            <a:ext cx="4590575" cy="3060000"/>
          </a:xfrm>
          <a:prstGeom prst="rect">
            <a:avLst/>
          </a:prstGeom>
          <a:ln>
            <a:solidFill>
              <a:schemeClr val="bg1"/>
            </a:solidFill>
          </a:ln>
          <a:effectLst>
            <a:outerShdw blurRad="50800" dist="38100" dir="2700000" algn="tl" rotWithShape="0">
              <a:prstClr val="black">
                <a:alpha val="40000"/>
              </a:prst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Individual Peace and happiness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bwMode="auto">
          <a:xfrm>
            <a:off x="4267200" y="1219200"/>
            <a:ext cx="4953000" cy="5029200"/>
          </a:xfrm>
          <a:prstGeom prst="ellipse">
            <a:avLst/>
          </a:prstGeom>
          <a:blipFill>
            <a:blip r:embed="rId3" cstate="print"/>
            <a:stretch>
              <a:fillRect/>
            </a:stretch>
          </a:blipFill>
          <a:ln w="76200" cap="flat" cmpd="sng" algn="ctr">
            <a:solidFill>
              <a:schemeClr val="accent3">
                <a:lumMod val="7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wrap="none" anchor="ctr"/>
          <a:lstStyle/>
          <a:p>
            <a:pPr eaLnBrk="0" hangingPunct="0"/>
            <a:r>
              <a:rPr lang="en-US">
                <a:latin typeface="Garamond" pitchFamily="18" charset="0"/>
              </a:rPr>
              <a:t> </a:t>
            </a:r>
          </a:p>
        </p:txBody>
      </p:sp>
      <p:sp>
        <p:nvSpPr>
          <p:cNvPr id="15364" name="Rectangle 15"/>
          <p:cNvSpPr>
            <a:spLocks noChangeArrowheads="1"/>
          </p:cNvSpPr>
          <p:nvPr/>
        </p:nvSpPr>
        <p:spPr bwMode="auto">
          <a:xfrm>
            <a:off x="1686191" y="48720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sp>
        <p:nvSpPr>
          <p:cNvPr id="97296" name="Rectangle 16"/>
          <p:cNvSpPr>
            <a:spLocks noChangeArrowheads="1"/>
          </p:cNvSpPr>
          <p:nvPr/>
        </p:nvSpPr>
        <p:spPr bwMode="auto">
          <a:xfrm>
            <a:off x="5715000" y="1463675"/>
            <a:ext cx="2228850" cy="941348"/>
          </a:xfrm>
          <a:prstGeom prst="rect">
            <a:avLst/>
          </a:prstGeom>
          <a:noFill/>
          <a:ln w="19050">
            <a:noFill/>
            <a:miter lim="800000"/>
            <a:headEnd/>
            <a:tailEnd/>
          </a:ln>
          <a:effectLst>
            <a:outerShdw blurRad="50800" dist="38100" dir="2700000" algn="tl" rotWithShape="0">
              <a:prstClr val="black">
                <a:alpha val="40000"/>
              </a:prstClr>
            </a:outerShdw>
          </a:effectLst>
        </p:spPr>
        <p:txBody>
          <a:bodyPr>
            <a:spAutoFit/>
          </a:bodyPr>
          <a:lstStyle/>
          <a:p>
            <a:pPr algn="ctr" eaLnBrk="0" hangingPunct="0">
              <a:lnSpc>
                <a:spcPct val="75000"/>
              </a:lnSpc>
            </a:pPr>
            <a:r>
              <a:rPr kumimoji="1" lang="en-US" sz="3600" b="1" dirty="0">
                <a:solidFill>
                  <a:schemeClr val="bg2">
                    <a:lumMod val="10000"/>
                  </a:schemeClr>
                </a:solidFill>
                <a:latin typeface="+mj-lt"/>
                <a:ea typeface="ＭＳ Ｐゴシック" pitchFamily="34" charset="-128"/>
              </a:rPr>
              <a:t>Physical </a:t>
            </a:r>
          </a:p>
          <a:p>
            <a:pPr algn="ctr" eaLnBrk="0" hangingPunct="0">
              <a:lnSpc>
                <a:spcPct val="75000"/>
              </a:lnSpc>
            </a:pPr>
            <a:r>
              <a:rPr kumimoji="1" lang="en-US" sz="3600" b="1" dirty="0">
                <a:solidFill>
                  <a:schemeClr val="bg2">
                    <a:lumMod val="10000"/>
                  </a:schemeClr>
                </a:solidFill>
                <a:latin typeface="+mj-lt"/>
                <a:ea typeface="ＭＳ Ｐゴシック" pitchFamily="34" charset="-128"/>
              </a:rPr>
              <a:t>World</a:t>
            </a:r>
          </a:p>
        </p:txBody>
      </p:sp>
      <p:sp>
        <p:nvSpPr>
          <p:cNvPr id="14" name="TextBox 13"/>
          <p:cNvSpPr txBox="1"/>
          <p:nvPr/>
        </p:nvSpPr>
        <p:spPr>
          <a:xfrm>
            <a:off x="5334000" y="2620962"/>
            <a:ext cx="3136900" cy="1570038"/>
          </a:xfrm>
          <a:prstGeom prst="rect">
            <a:avLst/>
          </a:prstGeom>
          <a:noFill/>
          <a:effectLst>
            <a:outerShdw blurRad="50800" dist="38100" dir="2700000" algn="tl" rotWithShape="0">
              <a:prstClr val="black">
                <a:alpha val="40000"/>
              </a:prstClr>
            </a:outerShdw>
          </a:effectLst>
        </p:spPr>
        <p:txBody>
          <a:bodyPr>
            <a:spAutoFit/>
          </a:bodyPr>
          <a:lstStyle/>
          <a:p>
            <a:pPr algn="ctr"/>
            <a:r>
              <a:rPr lang="en-US" sz="2400" b="1" dirty="0">
                <a:solidFill>
                  <a:schemeClr val="bg1"/>
                </a:solidFill>
                <a:latin typeface="+mj-lt"/>
              </a:rPr>
              <a:t>Air and Sunlight</a:t>
            </a:r>
          </a:p>
          <a:p>
            <a:pPr algn="ctr"/>
            <a:endParaRPr lang="en-US" sz="2400" b="1" dirty="0">
              <a:solidFill>
                <a:schemeClr val="bg1"/>
              </a:solidFill>
              <a:latin typeface="+mj-lt"/>
            </a:endParaRPr>
          </a:p>
          <a:p>
            <a:pPr algn="ctr"/>
            <a:endParaRPr lang="en-US" sz="2400" b="1" dirty="0">
              <a:solidFill>
                <a:schemeClr val="bg1"/>
              </a:solidFill>
              <a:latin typeface="+mj-lt"/>
            </a:endParaRPr>
          </a:p>
          <a:p>
            <a:pPr algn="ctr"/>
            <a:r>
              <a:rPr lang="en-US" sz="2400" b="1" dirty="0">
                <a:solidFill>
                  <a:schemeClr val="bg1"/>
                </a:solidFill>
                <a:latin typeface="+mj-lt"/>
              </a:rPr>
              <a:t>Food and Water</a:t>
            </a:r>
          </a:p>
        </p:txBody>
      </p:sp>
      <p:pic>
        <p:nvPicPr>
          <p:cNvPr id="15368" name="Picture 17" descr="Male Silhouette.emf"/>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3733800" y="1905000"/>
            <a:ext cx="1447800" cy="362170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9" name="Picture 2"/>
          <p:cNvPicPr>
            <a:picLocks noChangeAspect="1" noChangeArrowheads="1"/>
          </p:cNvPicPr>
          <p:nvPr/>
        </p:nvPicPr>
        <p:blipFill>
          <a:blip r:embed="rId5" cstate="print"/>
          <a:srcRect/>
          <a:stretch>
            <a:fillRect/>
          </a:stretch>
        </p:blipFill>
        <p:spPr bwMode="auto">
          <a:xfrm>
            <a:off x="857251" y="1676400"/>
            <a:ext cx="2889250" cy="4140200"/>
          </a:xfrm>
          <a:prstGeom prst="rect">
            <a:avLst/>
          </a:prstGeom>
          <a:noFill/>
          <a:ln w="9525" algn="ctr">
            <a:noFill/>
            <a:miter lim="800000"/>
            <a:headEnd/>
            <a:tailEnd/>
          </a:ln>
        </p:spPr>
      </p:pic>
      <p:sp>
        <p:nvSpPr>
          <p:cNvPr id="11" name="Text Box 8"/>
          <p:cNvSpPr txBox="1">
            <a:spLocks noChangeArrowheads="1"/>
          </p:cNvSpPr>
          <p:nvPr/>
        </p:nvSpPr>
        <p:spPr bwMode="auto">
          <a:xfrm>
            <a:off x="1104901" y="3200400"/>
            <a:ext cx="1866900" cy="110799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3300" b="1" dirty="0">
                <a:solidFill>
                  <a:schemeClr val="bg2">
                    <a:lumMod val="10000"/>
                  </a:schemeClr>
                </a:solidFill>
                <a:latin typeface="+mj-lt"/>
                <a:cs typeface="Arial" pitchFamily="34" charset="0"/>
              </a:rPr>
              <a:t>Growing</a:t>
            </a:r>
          </a:p>
          <a:p>
            <a:pPr algn="ctr" eaLnBrk="0" hangingPunct="0">
              <a:defRPr/>
            </a:pPr>
            <a:r>
              <a:rPr lang="en-US" sz="3300" b="1" dirty="0">
                <a:solidFill>
                  <a:schemeClr val="bg2">
                    <a:lumMod val="10000"/>
                  </a:schemeClr>
                </a:solidFill>
                <a:latin typeface="+mj-lt"/>
                <a:cs typeface="Arial" pitchFamily="34" charset="0"/>
              </a:rPr>
              <a:t>Period</a:t>
            </a:r>
          </a:p>
        </p:txBody>
      </p:sp>
      <p:sp>
        <p:nvSpPr>
          <p:cNvPr id="15371" name="AutoShape 7"/>
          <p:cNvSpPr>
            <a:spLocks/>
          </p:cNvSpPr>
          <p:nvPr/>
        </p:nvSpPr>
        <p:spPr bwMode="auto">
          <a:xfrm rot="10800000">
            <a:off x="609601" y="1752600"/>
            <a:ext cx="412750" cy="4038600"/>
          </a:xfrm>
          <a:prstGeom prst="rightBrace">
            <a:avLst>
              <a:gd name="adj1" fmla="val 60018"/>
              <a:gd name="adj2" fmla="val 50000"/>
            </a:avLst>
          </a:prstGeom>
          <a:noFill/>
          <a:ln w="38100">
            <a:solidFill>
              <a:schemeClr val="hlink"/>
            </a:solidFill>
            <a:round/>
            <a:headEnd/>
            <a:tailEnd/>
          </a:ln>
        </p:spPr>
        <p:txBody>
          <a:bodyPr wrap="none" anchor="ctr"/>
          <a:lstStyle/>
          <a:p>
            <a:pPr eaLnBrk="0" hangingPunct="0"/>
            <a:endParaRPr lang="en-US"/>
          </a:p>
        </p:txBody>
      </p:sp>
      <p:sp>
        <p:nvSpPr>
          <p:cNvPr id="13" name="Line 32"/>
          <p:cNvSpPr>
            <a:spLocks noChangeShapeType="1"/>
          </p:cNvSpPr>
          <p:nvPr/>
        </p:nvSpPr>
        <p:spPr bwMode="auto">
          <a:xfrm flipH="1" flipV="1">
            <a:off x="3086101" y="1828800"/>
            <a:ext cx="49875" cy="3810000"/>
          </a:xfrm>
          <a:prstGeom prst="line">
            <a:avLst/>
          </a:prstGeom>
          <a:noFill/>
          <a:ln w="127000">
            <a:solidFill>
              <a:srgbClr val="59C841"/>
            </a:solidFill>
            <a:round/>
            <a:headEnd/>
            <a:tailEnd type="triangle" w="med" len="med"/>
          </a:ln>
          <a:effectLst>
            <a:outerShdw dist="35921" dir="2700000" algn="ctr" rotWithShape="0">
              <a:srgbClr val="808080"/>
            </a:outerShdw>
          </a:effectLst>
        </p:spPr>
        <p:txBody>
          <a:bodyPr wrap="none" anchor="ctr"/>
          <a:lstStyle/>
          <a:p>
            <a:pPr eaLnBrk="0" hangingPunct="0">
              <a:defRPr/>
            </a:pPr>
            <a:endParaRPr lang="en-US"/>
          </a:p>
        </p:txBody>
      </p:sp>
      <p:sp>
        <p:nvSpPr>
          <p:cNvPr id="1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grow physically?</a:t>
            </a:r>
            <a:endParaRPr lang="en-GB" sz="40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609600" y="1219200"/>
            <a:ext cx="4953000" cy="5029200"/>
          </a:xfrm>
          <a:prstGeom prst="ellipse">
            <a:avLst/>
          </a:prstGeom>
          <a:blipFill>
            <a:blip r:embed="rId3" cstate="print"/>
            <a:stretch>
              <a:fillRect/>
            </a:stretch>
          </a:blipFill>
          <a:ln w="76200" cap="flat" cmpd="sng" algn="ctr">
            <a:solidFill>
              <a:schemeClr val="accent5">
                <a:lumMod val="7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wrap="none" anchor="ctr"/>
          <a:lstStyle/>
          <a:p>
            <a:pPr eaLnBrk="0" hangingPunct="0"/>
            <a:endParaRPr lang="en-US">
              <a:latin typeface="Garamond" pitchFamily="18" charset="0"/>
            </a:endParaRPr>
          </a:p>
        </p:txBody>
      </p:sp>
      <p:sp>
        <p:nvSpPr>
          <p:cNvPr id="16388" name="Rectangle 15"/>
          <p:cNvSpPr>
            <a:spLocks noChangeArrowheads="1"/>
          </p:cNvSpPr>
          <p:nvPr/>
        </p:nvSpPr>
        <p:spPr bwMode="auto">
          <a:xfrm>
            <a:off x="2346590" y="49482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sp>
        <p:nvSpPr>
          <p:cNvPr id="97295" name="Text Box 15"/>
          <p:cNvSpPr txBox="1">
            <a:spLocks noChangeArrowheads="1"/>
          </p:cNvSpPr>
          <p:nvPr/>
        </p:nvSpPr>
        <p:spPr bwMode="auto">
          <a:xfrm>
            <a:off x="1879600" y="1531203"/>
            <a:ext cx="2514600" cy="83099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lnSpc>
                <a:spcPct val="75000"/>
              </a:lnSpc>
              <a:defRPr/>
            </a:pPr>
            <a:r>
              <a:rPr kumimoji="1" lang="en-US" sz="3200" b="1" dirty="0">
                <a:latin typeface="+mj-lt"/>
                <a:ea typeface="ＭＳ Ｐゴシック" pitchFamily="34" charset="-128"/>
              </a:rPr>
              <a:t>Spiritual World</a:t>
            </a:r>
          </a:p>
        </p:txBody>
      </p:sp>
      <p:sp>
        <p:nvSpPr>
          <p:cNvPr id="17" name="TextBox 16"/>
          <p:cNvSpPr txBox="1"/>
          <p:nvPr/>
        </p:nvSpPr>
        <p:spPr>
          <a:xfrm>
            <a:off x="1143000" y="2647652"/>
            <a:ext cx="4038600" cy="2246769"/>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2800" dirty="0">
                <a:latin typeface="+mj-lt"/>
              </a:rPr>
              <a:t>Life elements from God</a:t>
            </a:r>
          </a:p>
          <a:p>
            <a:pPr algn="ctr"/>
            <a:endParaRPr lang="en-US" sz="2800" dirty="0">
              <a:latin typeface="+mj-lt"/>
            </a:endParaRPr>
          </a:p>
          <a:p>
            <a:pPr algn="ctr"/>
            <a:r>
              <a:rPr lang="en-US" sz="2800" dirty="0">
                <a:latin typeface="+mj-lt"/>
              </a:rPr>
              <a:t>Good </a:t>
            </a:r>
            <a:r>
              <a:rPr lang="en-US" sz="2800" dirty="0" smtClean="0">
                <a:latin typeface="+mj-lt"/>
              </a:rPr>
              <a:t>(or </a:t>
            </a:r>
            <a:r>
              <a:rPr lang="en-US" sz="2800" dirty="0">
                <a:latin typeface="+mj-lt"/>
              </a:rPr>
              <a:t>bad </a:t>
            </a:r>
            <a:r>
              <a:rPr lang="en-US" sz="2800" dirty="0" smtClean="0">
                <a:latin typeface="+mj-lt"/>
              </a:rPr>
              <a:t>) vitality </a:t>
            </a:r>
            <a:r>
              <a:rPr lang="en-US" sz="2800" dirty="0">
                <a:latin typeface="+mj-lt"/>
              </a:rPr>
              <a:t>elements from our physical actions</a:t>
            </a:r>
          </a:p>
        </p:txBody>
      </p:sp>
      <p:sp>
        <p:nvSpPr>
          <p:cNvPr id="16396" name="AutoShape 7"/>
          <p:cNvSpPr>
            <a:spLocks/>
          </p:cNvSpPr>
          <p:nvPr/>
        </p:nvSpPr>
        <p:spPr bwMode="auto">
          <a:xfrm>
            <a:off x="8807450" y="1752600"/>
            <a:ext cx="412750" cy="4038600"/>
          </a:xfrm>
          <a:prstGeom prst="rightBrace">
            <a:avLst>
              <a:gd name="adj1" fmla="val 60018"/>
              <a:gd name="adj2" fmla="val 50000"/>
            </a:avLst>
          </a:prstGeom>
          <a:noFill/>
          <a:ln w="38100">
            <a:solidFill>
              <a:schemeClr val="hlink"/>
            </a:solidFill>
            <a:round/>
            <a:headEnd/>
            <a:tailEnd/>
          </a:ln>
        </p:spPr>
        <p:txBody>
          <a:bodyPr wrap="none" anchor="ctr"/>
          <a:lstStyle/>
          <a:p>
            <a:pPr eaLnBrk="0" hangingPunct="0"/>
            <a:endParaRPr lang="en-US"/>
          </a:p>
        </p:txBody>
      </p:sp>
      <p:sp>
        <p:nvSpPr>
          <p:cNvPr id="14" name="Rectangle 22"/>
          <p:cNvSpPr txBox="1">
            <a:spLocks noChangeArrowheads="1"/>
          </p:cNvSpPr>
          <p:nvPr/>
        </p:nvSpPr>
        <p:spPr>
          <a:xfrm>
            <a:off x="0" y="0"/>
            <a:ext cx="9906000" cy="6858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700" b="1" kern="0" spc="-70" dirty="0" smtClean="0">
                <a:solidFill>
                  <a:schemeClr val="bg2">
                    <a:lumMod val="10000"/>
                  </a:schemeClr>
                </a:solidFill>
                <a:effectLst>
                  <a:outerShdw blurRad="38100" dist="38100" dir="2700000" algn="tl">
                    <a:srgbClr val="000000">
                      <a:alpha val="43137"/>
                    </a:srgbClr>
                  </a:outerShdw>
                </a:effectLst>
                <a:latin typeface="+mj-lt"/>
                <a:ea typeface="+mj-lt"/>
                <a:cs typeface="+mj-lt"/>
              </a:rPr>
              <a:t>How do we grow Spiritually ?</a:t>
            </a:r>
            <a:endParaRPr lang="en-GB" sz="3700" b="1" kern="0" spc="-7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3" name="Rectangle 15"/>
          <p:cNvSpPr>
            <a:spLocks noChangeArrowheads="1"/>
          </p:cNvSpPr>
          <p:nvPr/>
        </p:nvSpPr>
        <p:spPr bwMode="auto">
          <a:xfrm>
            <a:off x="6988441" y="4872038"/>
            <a:ext cx="184731" cy="461665"/>
          </a:xfrm>
          <a:prstGeom prst="rect">
            <a:avLst/>
          </a:prstGeom>
          <a:noFill/>
          <a:ln w="9525">
            <a:noFill/>
            <a:miter lim="800000"/>
            <a:headEnd/>
            <a:tailEnd/>
          </a:ln>
        </p:spPr>
        <p:txBody>
          <a:bodyPr wrap="none">
            <a:spAutoFit/>
          </a:bodyPr>
          <a:lstStyle/>
          <a:p>
            <a:pPr eaLnBrk="0" hangingPunct="0"/>
            <a:endParaRPr lang="en-US" sz="2400">
              <a:solidFill>
                <a:schemeClr val="bg1"/>
              </a:solidFill>
              <a:latin typeface="Franklin Gothic Medium" pitchFamily="34" charset="0"/>
              <a:ea typeface="ＭＳ Ｐゴシック" pitchFamily="34" charset="-128"/>
            </a:endParaRPr>
          </a:p>
        </p:txBody>
      </p:sp>
      <p:pic>
        <p:nvPicPr>
          <p:cNvPr id="15" name="Picture 17" descr="Male Silhouette.emf"/>
          <p:cNvPicPr>
            <a:picLocks noChangeAspect="1"/>
          </p:cNvPicPr>
          <p:nvPr/>
        </p:nvPicPr>
        <p:blipFill>
          <a:blip r:embed="rId4" cstate="print">
            <a:duotone>
              <a:schemeClr val="accent1">
                <a:shade val="45000"/>
                <a:satMod val="135000"/>
              </a:schemeClr>
              <a:prstClr val="white"/>
            </a:duotone>
          </a:blip>
          <a:srcRect/>
          <a:stretch>
            <a:fillRect/>
          </a:stretch>
        </p:blipFill>
        <p:spPr bwMode="auto">
          <a:xfrm>
            <a:off x="5378450" y="1981200"/>
            <a:ext cx="1447800" cy="362170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2"/>
          <p:cNvPicPr>
            <a:picLocks noChangeAspect="1" noChangeArrowheads="1"/>
          </p:cNvPicPr>
          <p:nvPr/>
        </p:nvPicPr>
        <p:blipFill>
          <a:blip r:embed="rId5" cstate="print"/>
          <a:srcRect/>
          <a:stretch>
            <a:fillRect/>
          </a:stretch>
        </p:blipFill>
        <p:spPr bwMode="auto">
          <a:xfrm>
            <a:off x="6159501" y="1676400"/>
            <a:ext cx="2889250" cy="4140200"/>
          </a:xfrm>
          <a:prstGeom prst="rect">
            <a:avLst/>
          </a:prstGeom>
          <a:noFill/>
          <a:ln w="9525" algn="ctr">
            <a:noFill/>
            <a:miter lim="800000"/>
            <a:headEnd/>
            <a:tailEnd/>
          </a:ln>
        </p:spPr>
      </p:pic>
      <p:sp>
        <p:nvSpPr>
          <p:cNvPr id="20" name="Text Box 8"/>
          <p:cNvSpPr txBox="1">
            <a:spLocks noChangeArrowheads="1"/>
          </p:cNvSpPr>
          <p:nvPr/>
        </p:nvSpPr>
        <p:spPr bwMode="auto">
          <a:xfrm>
            <a:off x="6407151" y="3200400"/>
            <a:ext cx="1866900" cy="110799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US" sz="3300" b="1" dirty="0">
                <a:solidFill>
                  <a:schemeClr val="bg2">
                    <a:lumMod val="10000"/>
                  </a:schemeClr>
                </a:solidFill>
                <a:latin typeface="+mj-lt"/>
                <a:cs typeface="Arial" pitchFamily="34" charset="0"/>
              </a:rPr>
              <a:t>Growing</a:t>
            </a:r>
          </a:p>
          <a:p>
            <a:pPr algn="ctr" eaLnBrk="0" hangingPunct="0">
              <a:defRPr/>
            </a:pPr>
            <a:r>
              <a:rPr lang="en-US" sz="3300" b="1" dirty="0">
                <a:solidFill>
                  <a:schemeClr val="bg2">
                    <a:lumMod val="10000"/>
                  </a:schemeClr>
                </a:solidFill>
                <a:latin typeface="+mj-lt"/>
                <a:cs typeface="Arial" pitchFamily="34" charset="0"/>
              </a:rPr>
              <a:t>Period</a:t>
            </a:r>
          </a:p>
        </p:txBody>
      </p:sp>
      <p:sp>
        <p:nvSpPr>
          <p:cNvPr id="24" name="Line 32"/>
          <p:cNvSpPr>
            <a:spLocks noChangeShapeType="1"/>
          </p:cNvSpPr>
          <p:nvPr/>
        </p:nvSpPr>
        <p:spPr bwMode="auto">
          <a:xfrm flipH="1" flipV="1">
            <a:off x="8388351" y="1828800"/>
            <a:ext cx="49875" cy="3810000"/>
          </a:xfrm>
          <a:prstGeom prst="line">
            <a:avLst/>
          </a:prstGeom>
          <a:noFill/>
          <a:ln w="127000">
            <a:solidFill>
              <a:srgbClr val="59C841"/>
            </a:solidFill>
            <a:round/>
            <a:headEnd/>
            <a:tailEnd type="triangle" w="med" len="med"/>
          </a:ln>
          <a:effectLst>
            <a:outerShdw dist="35921" dir="2700000" algn="ctr" rotWithShape="0">
              <a:srgbClr val="808080"/>
            </a:outerShdw>
          </a:effectLst>
        </p:spPr>
        <p:txBody>
          <a:bodyPr wrap="none" anchor="ctr"/>
          <a:lstStyle/>
          <a:p>
            <a:pPr eaLnBrk="0" hangingPunct="0">
              <a:defRPr/>
            </a:pPr>
            <a:endParaRPr 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37"/>
          <p:cNvSpPr>
            <a:spLocks noChangeArrowheads="1"/>
          </p:cNvSpPr>
          <p:nvPr/>
        </p:nvSpPr>
        <p:spPr bwMode="auto">
          <a:xfrm>
            <a:off x="722312" y="1828800"/>
            <a:ext cx="2476500" cy="1295400"/>
          </a:xfrm>
          <a:prstGeom prst="ellipse">
            <a:avLst/>
          </a:prstGeom>
          <a:solidFill>
            <a:srgbClr val="0000CC"/>
          </a:solidFill>
          <a:ln w="38100">
            <a:solidFill>
              <a:srgbClr val="CCFFFF"/>
            </a:solidFill>
            <a:round/>
            <a:headEnd/>
            <a:tailEnd/>
          </a:ln>
          <a:effectLst>
            <a:outerShdw blurRad="50800" dist="38100" dir="2700000" algn="tl" rotWithShape="0">
              <a:prstClr val="black">
                <a:alpha val="40000"/>
              </a:prstClr>
            </a:outerShdw>
          </a:effectLst>
        </p:spPr>
        <p:txBody>
          <a:bodyPr wrap="none" anchor="ctr"/>
          <a:lstStyle/>
          <a:p>
            <a:pPr>
              <a:defRPr/>
            </a:pPr>
            <a:endParaRPr lang="en-GB" sz="2400"/>
          </a:p>
        </p:txBody>
      </p:sp>
      <p:sp>
        <p:nvSpPr>
          <p:cNvPr id="27651" name="Oval 38"/>
          <p:cNvSpPr>
            <a:spLocks noChangeArrowheads="1"/>
          </p:cNvSpPr>
          <p:nvPr/>
        </p:nvSpPr>
        <p:spPr bwMode="auto">
          <a:xfrm>
            <a:off x="4354512" y="1828800"/>
            <a:ext cx="2476500" cy="1295400"/>
          </a:xfrm>
          <a:prstGeom prst="ellipse">
            <a:avLst/>
          </a:prstGeom>
          <a:solidFill>
            <a:srgbClr val="00CCFF"/>
          </a:solidFill>
          <a:ln w="38100">
            <a:solidFill>
              <a:srgbClr val="FF99CC"/>
            </a:solidFill>
            <a:round/>
            <a:headEnd/>
            <a:tailEnd/>
          </a:ln>
          <a:effectLst>
            <a:outerShdw blurRad="50800" dist="38100" dir="2700000" algn="tl" rotWithShape="0">
              <a:prstClr val="black">
                <a:alpha val="40000"/>
              </a:prstClr>
            </a:outerShdw>
          </a:effectLst>
        </p:spPr>
        <p:txBody>
          <a:bodyPr wrap="none" anchor="ctr"/>
          <a:lstStyle/>
          <a:p>
            <a:pPr>
              <a:defRPr/>
            </a:pPr>
            <a:endParaRPr lang="en-GB" sz="2400"/>
          </a:p>
        </p:txBody>
      </p:sp>
      <p:sp>
        <p:nvSpPr>
          <p:cNvPr id="27653" name="Text Box 30"/>
          <p:cNvSpPr txBox="1">
            <a:spLocks noChangeArrowheads="1"/>
          </p:cNvSpPr>
          <p:nvPr/>
        </p:nvSpPr>
        <p:spPr bwMode="auto">
          <a:xfrm>
            <a:off x="0" y="990600"/>
            <a:ext cx="9906000" cy="630238"/>
          </a:xfrm>
          <a:prstGeom prst="rect">
            <a:avLst/>
          </a:prstGeom>
          <a:noFill/>
          <a:ln w="9525">
            <a:noFill/>
            <a:miter lim="800000"/>
            <a:headEnd/>
            <a:tailEnd/>
          </a:ln>
        </p:spPr>
        <p:txBody>
          <a:bodyPr>
            <a:spAutoFit/>
          </a:bodyPr>
          <a:lstStyle/>
          <a:p>
            <a:pPr marL="457200" indent="-457200" algn="ctr">
              <a:defRPr/>
            </a:pPr>
            <a:r>
              <a:rPr lang="en-GB" sz="3500" b="1" dirty="0">
                <a:solidFill>
                  <a:schemeClr val="bg2">
                    <a:lumMod val="10000"/>
                  </a:schemeClr>
                </a:solidFill>
                <a:latin typeface="+mj-lt"/>
              </a:rPr>
              <a:t>To become a spiritually mature, ‘true’ person:</a:t>
            </a:r>
          </a:p>
        </p:txBody>
      </p:sp>
      <p:sp>
        <p:nvSpPr>
          <p:cNvPr id="3" name="Text Box 32"/>
          <p:cNvSpPr txBox="1">
            <a:spLocks noChangeArrowheads="1"/>
          </p:cNvSpPr>
          <p:nvPr/>
        </p:nvSpPr>
        <p:spPr bwMode="auto">
          <a:xfrm>
            <a:off x="1052512" y="2057400"/>
            <a:ext cx="1733550" cy="830263"/>
          </a:xfrm>
          <a:prstGeom prst="rect">
            <a:avLst/>
          </a:prstGeom>
          <a:noFill/>
          <a:ln w="9525">
            <a:noFill/>
            <a:miter lim="800000"/>
            <a:headEnd/>
            <a:tailEnd/>
          </a:ln>
        </p:spPr>
        <p:txBody>
          <a:bodyPr>
            <a:spAutoFit/>
          </a:bodyPr>
          <a:lstStyle/>
          <a:p>
            <a:pPr algn="ctr"/>
            <a:r>
              <a:rPr lang="en-GB" sz="2400" b="1" dirty="0">
                <a:solidFill>
                  <a:schemeClr val="bg1"/>
                </a:solidFill>
                <a:effectLst>
                  <a:outerShdw blurRad="38100" dist="38100" dir="2700000" algn="tl">
                    <a:srgbClr val="000000">
                      <a:alpha val="43137"/>
                    </a:srgbClr>
                  </a:outerShdw>
                </a:effectLst>
              </a:rPr>
              <a:t>GOD</a:t>
            </a:r>
          </a:p>
          <a:p>
            <a:pPr algn="ctr"/>
            <a:r>
              <a:rPr lang="en-GB" sz="2400" b="1" dirty="0">
                <a:solidFill>
                  <a:schemeClr val="bg1"/>
                </a:solidFill>
                <a:effectLst>
                  <a:outerShdw blurRad="38100" dist="38100" dir="2700000" algn="tl">
                    <a:srgbClr val="000000">
                      <a:alpha val="43137"/>
                    </a:srgbClr>
                  </a:outerShdw>
                </a:effectLst>
              </a:rPr>
              <a:t>(subject)</a:t>
            </a:r>
          </a:p>
        </p:txBody>
      </p:sp>
      <p:sp>
        <p:nvSpPr>
          <p:cNvPr id="27654" name="Text Box 33"/>
          <p:cNvSpPr txBox="1">
            <a:spLocks noChangeArrowheads="1"/>
          </p:cNvSpPr>
          <p:nvPr/>
        </p:nvSpPr>
        <p:spPr bwMode="auto">
          <a:xfrm>
            <a:off x="4684712" y="2057400"/>
            <a:ext cx="1816100" cy="830263"/>
          </a:xfrm>
          <a:prstGeom prst="rect">
            <a:avLst/>
          </a:prstGeom>
          <a:noFill/>
          <a:ln w="9525">
            <a:noFill/>
            <a:miter lim="800000"/>
            <a:headEnd/>
            <a:tailEnd/>
          </a:ln>
        </p:spPr>
        <p:txBody>
          <a:bodyPr>
            <a:spAutoFit/>
          </a:bodyPr>
          <a:lstStyle/>
          <a:p>
            <a:pPr algn="ctr"/>
            <a:r>
              <a:rPr lang="en-GB" sz="2400" b="1" dirty="0">
                <a:effectLst>
                  <a:outerShdw blurRad="38100" dist="38100" dir="2700000" algn="tl">
                    <a:srgbClr val="000000">
                      <a:alpha val="43137"/>
                    </a:srgbClr>
                  </a:outerShdw>
                </a:effectLst>
              </a:rPr>
              <a:t>Person</a:t>
            </a:r>
          </a:p>
          <a:p>
            <a:pPr algn="ctr"/>
            <a:r>
              <a:rPr lang="en-GB" sz="2400" b="1" dirty="0">
                <a:effectLst>
                  <a:outerShdw blurRad="38100" dist="38100" dir="2700000" algn="tl">
                    <a:srgbClr val="000000">
                      <a:alpha val="43137"/>
                    </a:srgbClr>
                  </a:outerShdw>
                </a:effectLst>
              </a:rPr>
              <a:t>(object)</a:t>
            </a:r>
          </a:p>
        </p:txBody>
      </p:sp>
      <p:grpSp>
        <p:nvGrpSpPr>
          <p:cNvPr id="2" name="Group 34"/>
          <p:cNvGrpSpPr>
            <a:grpSpLocks/>
          </p:cNvGrpSpPr>
          <p:nvPr/>
        </p:nvGrpSpPr>
        <p:grpSpPr bwMode="auto">
          <a:xfrm rot="5400000">
            <a:off x="3239162" y="1925241"/>
            <a:ext cx="968375" cy="1124744"/>
            <a:chOff x="2016" y="1824"/>
            <a:chExt cx="635" cy="909"/>
          </a:xfrm>
          <a:effectLst>
            <a:outerShdw blurRad="50800" dist="38100" dir="2700000" algn="tl" rotWithShape="0">
              <a:prstClr val="black">
                <a:alpha val="40000"/>
              </a:prstClr>
            </a:outerShdw>
          </a:effectLst>
        </p:grpSpPr>
        <p:sp>
          <p:nvSpPr>
            <p:cNvPr id="51235" name="Freeform 3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993366"/>
            </a:solidFill>
            <a:ln w="9525">
              <a:noFill/>
              <a:round/>
              <a:headEnd/>
              <a:tailEnd/>
            </a:ln>
            <a:effectLst>
              <a:outerShdw dist="35921" dir="2700000" algn="ctr" rotWithShape="0">
                <a:schemeClr val="bg2"/>
              </a:outerShdw>
            </a:effectLst>
          </p:spPr>
          <p:txBody>
            <a:bodyPr/>
            <a:lstStyle/>
            <a:p>
              <a:pPr>
                <a:defRPr/>
              </a:pPr>
              <a:endParaRPr lang="en-GB" sz="2400"/>
            </a:p>
          </p:txBody>
        </p:sp>
        <p:sp>
          <p:nvSpPr>
            <p:cNvPr id="51236" name="Freeform 36"/>
            <p:cNvSpPr>
              <a:spLocks/>
            </p:cNvSpPr>
            <p:nvPr/>
          </p:nvSpPr>
          <p:spPr bwMode="auto">
            <a:xfrm>
              <a:off x="2448" y="1835"/>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993366"/>
            </a:solidFill>
            <a:ln w="9525">
              <a:noFill/>
              <a:round/>
              <a:headEnd/>
              <a:tailEnd/>
            </a:ln>
            <a:effectLst>
              <a:outerShdw dist="35921" dir="2700000" algn="ctr" rotWithShape="0">
                <a:schemeClr val="bg2"/>
              </a:outerShdw>
            </a:effectLst>
          </p:spPr>
          <p:txBody>
            <a:bodyPr/>
            <a:lstStyle/>
            <a:p>
              <a:pPr>
                <a:defRPr/>
              </a:pPr>
              <a:endParaRPr lang="en-GB" sz="2400"/>
            </a:p>
          </p:txBody>
        </p:sp>
      </p:grpSp>
      <p:sp>
        <p:nvSpPr>
          <p:cNvPr id="27657" name="Text Box 39"/>
          <p:cNvSpPr txBox="1">
            <a:spLocks noChangeArrowheads="1"/>
          </p:cNvSpPr>
          <p:nvPr/>
        </p:nvSpPr>
        <p:spPr bwMode="auto">
          <a:xfrm>
            <a:off x="609600" y="3416300"/>
            <a:ext cx="2944812" cy="2862322"/>
          </a:xfrm>
          <a:prstGeom prst="rect">
            <a:avLst/>
          </a:prstGeom>
          <a:noFill/>
          <a:ln w="9525">
            <a:noFill/>
            <a:miter lim="800000"/>
            <a:headEnd/>
            <a:tailEnd/>
          </a:ln>
        </p:spPr>
        <p:txBody>
          <a:bodyPr>
            <a:spAutoFit/>
          </a:bodyPr>
          <a:lstStyle/>
          <a:p>
            <a:pPr>
              <a:spcBef>
                <a:spcPct val="50000"/>
              </a:spcBef>
              <a:defRPr/>
            </a:pPr>
            <a:r>
              <a:rPr lang="en-GB" sz="3600" b="1" dirty="0">
                <a:solidFill>
                  <a:schemeClr val="accent6">
                    <a:lumMod val="50000"/>
                  </a:schemeClr>
                </a:solidFill>
                <a:latin typeface="+mj-lt"/>
              </a:rPr>
              <a:t>God’s </a:t>
            </a:r>
            <a:r>
              <a:rPr lang="en-GB" sz="3600" b="1" dirty="0" smtClean="0">
                <a:solidFill>
                  <a:schemeClr val="accent6">
                    <a:lumMod val="50000"/>
                  </a:schemeClr>
                </a:solidFill>
                <a:latin typeface="+mj-lt"/>
              </a:rPr>
              <a:t>Responsibility</a:t>
            </a:r>
          </a:p>
          <a:p>
            <a:pPr>
              <a:spcBef>
                <a:spcPct val="50000"/>
              </a:spcBef>
              <a:defRPr/>
            </a:pPr>
            <a:r>
              <a:rPr lang="en-GB" sz="2400" b="1" dirty="0" smtClean="0">
                <a:solidFill>
                  <a:schemeClr val="accent6">
                    <a:lumMod val="50000"/>
                  </a:schemeClr>
                </a:solidFill>
                <a:latin typeface="+mj-lt"/>
              </a:rPr>
              <a:t>God – holy book, religious founder, priest, parents,  teachers, elders, etc </a:t>
            </a:r>
            <a:endParaRPr lang="en-GB" sz="2400" b="1" dirty="0">
              <a:solidFill>
                <a:schemeClr val="accent6">
                  <a:lumMod val="50000"/>
                </a:schemeClr>
              </a:solidFill>
              <a:latin typeface="+mj-lt"/>
            </a:endParaRPr>
          </a:p>
        </p:txBody>
      </p:sp>
      <p:sp>
        <p:nvSpPr>
          <p:cNvPr id="27658" name="Text Box 40"/>
          <p:cNvSpPr txBox="1">
            <a:spLocks noChangeArrowheads="1"/>
          </p:cNvSpPr>
          <p:nvPr/>
        </p:nvSpPr>
        <p:spPr bwMode="auto">
          <a:xfrm>
            <a:off x="4468812" y="3416300"/>
            <a:ext cx="3275013" cy="1200150"/>
          </a:xfrm>
          <a:prstGeom prst="rect">
            <a:avLst/>
          </a:prstGeom>
          <a:noFill/>
          <a:ln w="9525">
            <a:noFill/>
            <a:miter lim="800000"/>
            <a:headEnd/>
            <a:tailEnd/>
          </a:ln>
        </p:spPr>
        <p:txBody>
          <a:bodyPr>
            <a:spAutoFit/>
          </a:bodyPr>
          <a:lstStyle/>
          <a:p>
            <a:pPr>
              <a:spcBef>
                <a:spcPct val="50000"/>
              </a:spcBef>
              <a:defRPr/>
            </a:pPr>
            <a:r>
              <a:rPr lang="en-GB" sz="3600" b="1" dirty="0">
                <a:solidFill>
                  <a:schemeClr val="accent6">
                    <a:lumMod val="50000"/>
                  </a:schemeClr>
                </a:solidFill>
                <a:latin typeface="+mj-lt"/>
              </a:rPr>
              <a:t> Human Responsibility</a:t>
            </a:r>
          </a:p>
        </p:txBody>
      </p:sp>
      <p:sp>
        <p:nvSpPr>
          <p:cNvPr id="4" name="Text Box 45"/>
          <p:cNvSpPr txBox="1">
            <a:spLocks noChangeArrowheads="1"/>
          </p:cNvSpPr>
          <p:nvPr/>
        </p:nvSpPr>
        <p:spPr bwMode="auto">
          <a:xfrm>
            <a:off x="6934200" y="2073275"/>
            <a:ext cx="2806700" cy="830263"/>
          </a:xfrm>
          <a:prstGeom prst="rect">
            <a:avLst/>
          </a:prstGeom>
          <a:noFill/>
          <a:ln w="9525">
            <a:noFill/>
            <a:miter lim="800000"/>
            <a:headEnd/>
            <a:tailEnd/>
          </a:ln>
        </p:spPr>
        <p:txBody>
          <a:bodyPr>
            <a:spAutoFit/>
          </a:bodyPr>
          <a:lstStyle/>
          <a:p>
            <a:pPr>
              <a:spcBef>
                <a:spcPct val="50000"/>
              </a:spcBef>
            </a:pPr>
            <a:r>
              <a:rPr lang="en-GB" sz="2400" b="1" dirty="0">
                <a:solidFill>
                  <a:schemeClr val="accent1"/>
                </a:solidFill>
              </a:rPr>
              <a:t>We participate in our own creation</a:t>
            </a:r>
          </a:p>
        </p:txBody>
      </p:sp>
      <p:sp>
        <p:nvSpPr>
          <p:cNvPr id="27660" name="Text Box 46"/>
          <p:cNvSpPr txBox="1">
            <a:spLocks noChangeArrowheads="1"/>
          </p:cNvSpPr>
          <p:nvPr/>
        </p:nvSpPr>
        <p:spPr bwMode="auto">
          <a:xfrm>
            <a:off x="3363912" y="2986088"/>
            <a:ext cx="825500" cy="14335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GB" sz="8800" b="1" dirty="0">
                <a:solidFill>
                  <a:srgbClr val="CC3300"/>
                </a:solidFill>
              </a:rPr>
              <a:t>+</a:t>
            </a:r>
          </a:p>
        </p:txBody>
      </p:sp>
      <p:sp>
        <p:nvSpPr>
          <p:cNvPr id="27661" name="Text Box 58"/>
          <p:cNvSpPr txBox="1">
            <a:spLocks noChangeArrowheads="1"/>
          </p:cNvSpPr>
          <p:nvPr/>
        </p:nvSpPr>
        <p:spPr bwMode="auto">
          <a:xfrm>
            <a:off x="2106612" y="4800600"/>
            <a:ext cx="7772400" cy="641350"/>
          </a:xfrm>
          <a:prstGeom prst="rect">
            <a:avLst/>
          </a:prstGeom>
          <a:noFill/>
          <a:ln w="9525">
            <a:noFill/>
            <a:miter lim="800000"/>
            <a:headEnd/>
            <a:tailEnd/>
          </a:ln>
        </p:spPr>
        <p:txBody>
          <a:bodyPr>
            <a:spAutoFit/>
          </a:bodyPr>
          <a:lstStyle/>
          <a:p>
            <a:pPr algn="ctr">
              <a:spcBef>
                <a:spcPct val="50000"/>
              </a:spcBef>
              <a:defRPr/>
            </a:pPr>
            <a:r>
              <a:rPr lang="en-GB" sz="3600" b="1" dirty="0" smtClean="0">
                <a:solidFill>
                  <a:schemeClr val="accent6">
                    <a:lumMod val="50000"/>
                  </a:schemeClr>
                </a:solidFill>
                <a:latin typeface="+mj-lt"/>
              </a:rPr>
              <a:t>(my </a:t>
            </a:r>
            <a:r>
              <a:rPr lang="en-GB" sz="3600" b="1" dirty="0">
                <a:solidFill>
                  <a:schemeClr val="accent1"/>
                </a:solidFill>
                <a:latin typeface="+mj-lt"/>
              </a:rPr>
              <a:t>100%</a:t>
            </a:r>
            <a:r>
              <a:rPr lang="en-GB" sz="3600" b="1" dirty="0">
                <a:solidFill>
                  <a:schemeClr val="accent6">
                    <a:lumMod val="50000"/>
                  </a:schemeClr>
                </a:solidFill>
                <a:latin typeface="+mj-lt"/>
              </a:rPr>
              <a:t> effort)</a:t>
            </a:r>
          </a:p>
        </p:txBody>
      </p:sp>
      <p:sp>
        <p:nvSpPr>
          <p:cNvPr id="16"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Human responsibility</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3"/>
          <p:cNvSpPr>
            <a:spLocks noGrp="1"/>
          </p:cNvSpPr>
          <p:nvPr>
            <p:ph type="subTitle" idx="1"/>
          </p:nvPr>
        </p:nvSpPr>
        <p:spPr>
          <a:xfrm>
            <a:off x="0" y="3581400"/>
            <a:ext cx="9906000" cy="1966913"/>
          </a:xfrm>
        </p:spPr>
        <p:txBody>
          <a:bodyPr>
            <a:normAutofit/>
          </a:bodyPr>
          <a:lstStyle/>
          <a:p>
            <a:pPr eaLnBrk="1" hangingPunct="1">
              <a:spcBef>
                <a:spcPct val="0"/>
              </a:spcBef>
              <a:defRPr/>
            </a:pPr>
            <a:r>
              <a:rPr lang="en-GB" sz="4200" dirty="0" smtClean="0"/>
              <a:t>The Family </a:t>
            </a:r>
          </a:p>
          <a:p>
            <a:pPr eaLnBrk="1" hangingPunct="1">
              <a:spcBef>
                <a:spcPct val="0"/>
              </a:spcBef>
              <a:defRPr/>
            </a:pPr>
            <a:r>
              <a:rPr lang="en-GB" sz="4200" dirty="0"/>
              <a:t>a</a:t>
            </a:r>
            <a:r>
              <a:rPr lang="en-GB" sz="4200" dirty="0" smtClean="0"/>
              <a:t>s the School of Love and Ethics</a:t>
            </a:r>
          </a:p>
        </p:txBody>
      </p:sp>
      <p:sp>
        <p:nvSpPr>
          <p:cNvPr id="4" name="Title 4"/>
          <p:cNvSpPr txBox="1">
            <a:spLocks/>
          </p:cNvSpPr>
          <p:nvPr/>
        </p:nvSpPr>
        <p:spPr>
          <a:xfrm>
            <a:off x="742950" y="1885949"/>
            <a:ext cx="8420100" cy="933451"/>
          </a:xfrm>
          <a:prstGeom prst="rect">
            <a:avLst/>
          </a:prstGeom>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contourClr>
                <a:srgbClr val="FFFFFF"/>
              </a:contourClr>
            </a:sp3d>
          </a:bodyPr>
          <a:lstStyle/>
          <a:p>
            <a:pPr algn="ctr" fontAlgn="auto">
              <a:spcBef>
                <a:spcPts val="0"/>
              </a:spcBef>
              <a:spcAft>
                <a:spcPts val="0"/>
              </a:spcAft>
              <a:defRPr/>
            </a:pPr>
            <a:r>
              <a:rPr lang="en-GB" sz="5800" b="1" dirty="0">
                <a:ln w="9525">
                  <a:noFill/>
                </a:ln>
                <a:solidFill>
                  <a:schemeClr val="bg2">
                    <a:lumMod val="10000"/>
                  </a:schemeClr>
                </a:solidFill>
                <a:latin typeface="+mj-lt"/>
                <a:ea typeface="+mj-lt"/>
                <a:cs typeface="+mj-lt"/>
              </a:rPr>
              <a:t>Peace in the Family </a:t>
            </a:r>
          </a:p>
          <a:p>
            <a:pPr algn="ctr" fontAlgn="auto">
              <a:spcBef>
                <a:spcPts val="0"/>
              </a:spcBef>
              <a:spcAft>
                <a:spcPts val="0"/>
              </a:spcAft>
              <a:defRPr/>
            </a:pPr>
            <a:r>
              <a:rPr lang="en-GB" sz="5800" b="1" dirty="0">
                <a:ln w="9525">
                  <a:noFill/>
                </a:ln>
                <a:solidFill>
                  <a:schemeClr val="bg2">
                    <a:lumMod val="10000"/>
                  </a:schemeClr>
                </a:solidFill>
                <a:latin typeface="+mj-lt"/>
                <a:ea typeface="+mj-lt"/>
                <a:cs typeface="+mj-lt"/>
              </a:rPr>
              <a:t>and Society</a:t>
            </a:r>
          </a:p>
        </p:txBody>
      </p:sp>
      <p:cxnSp>
        <p:nvCxnSpPr>
          <p:cNvPr id="6" name="Gerade Verbindung 5"/>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Slide Number Placeholder 2"/>
          <p:cNvSpPr>
            <a:spLocks noGrp="1"/>
          </p:cNvSpPr>
          <p:nvPr>
            <p:ph type="sldNum" sz="quarter" idx="4294967295"/>
          </p:nvPr>
        </p:nvSpPr>
        <p:spPr>
          <a:xfrm>
            <a:off x="7594600" y="6381750"/>
            <a:ext cx="2311400" cy="476250"/>
          </a:xfrm>
          <a:prstGeom prst="rect">
            <a:avLst/>
          </a:prstGeom>
          <a:noFill/>
        </p:spPr>
        <p:txBody>
          <a:bodyPr/>
          <a:lstStyle/>
          <a:p>
            <a:fld id="{450A83BD-B586-43EC-B342-7A08C6731F3A}" type="slidenum">
              <a:rPr lang="en-US" smtClean="0"/>
              <a:pPr/>
              <a:t>29</a:t>
            </a:fld>
            <a:endParaRPr lang="en-US" smtClean="0"/>
          </a:p>
        </p:txBody>
      </p:sp>
      <p:sp>
        <p:nvSpPr>
          <p:cNvPr id="409618" name="Rectangle 18"/>
          <p:cNvSpPr>
            <a:spLocks noChangeArrowheads="1"/>
          </p:cNvSpPr>
          <p:nvPr/>
        </p:nvSpPr>
        <p:spPr bwMode="auto">
          <a:xfrm>
            <a:off x="6463292" y="5011738"/>
            <a:ext cx="181822" cy="525401"/>
          </a:xfrm>
          <a:prstGeom prst="rect">
            <a:avLst/>
          </a:prstGeom>
          <a:noFill/>
          <a:ln w="19050">
            <a:noFill/>
            <a:miter lim="800000"/>
            <a:headEnd/>
            <a:tailEnd/>
          </a:ln>
          <a:effectLst>
            <a:outerShdw dist="35921" dir="2700000" algn="ctr" rotWithShape="0">
              <a:schemeClr val="bg2"/>
            </a:outerShdw>
          </a:effectLst>
        </p:spPr>
        <p:txBody>
          <a:bodyPr wrap="none" lIns="90000" tIns="46800" rIns="90000" bIns="46800">
            <a:spAutoFit/>
          </a:bodyPr>
          <a:lstStyle/>
          <a:p>
            <a:pPr>
              <a:defRPr/>
            </a:pPr>
            <a:endParaRPr lang="ko-KR" altLang="en-US" sz="2800">
              <a:effectLst>
                <a:outerShdw blurRad="38100" dist="38100" dir="2700000" algn="tl">
                  <a:srgbClr val="000000"/>
                </a:outerShdw>
              </a:effectLst>
              <a:latin typeface="Franklin Gothic Medium" pitchFamily="34" charset="0"/>
              <a:ea typeface="굴림" pitchFamily="34" charset="-127"/>
            </a:endParaRPr>
          </a:p>
        </p:txBody>
      </p:sp>
      <p:sp>
        <p:nvSpPr>
          <p:cNvPr id="409619" name="Text Box 19"/>
          <p:cNvSpPr txBox="1">
            <a:spLocks noChangeArrowheads="1"/>
          </p:cNvSpPr>
          <p:nvPr/>
        </p:nvSpPr>
        <p:spPr bwMode="auto">
          <a:xfrm>
            <a:off x="4182533" y="4762501"/>
            <a:ext cx="1981200" cy="366713"/>
          </a:xfrm>
          <a:prstGeom prst="rect">
            <a:avLst/>
          </a:prstGeom>
          <a:noFill/>
          <a:ln w="76200">
            <a:noFill/>
            <a:miter lim="800000"/>
            <a:headEnd/>
            <a:tailEnd/>
          </a:ln>
          <a:effectLst>
            <a:outerShdw dist="35921" dir="2700000" algn="ctr" rotWithShape="0">
              <a:schemeClr val="bg2"/>
            </a:outerShdw>
          </a:effectLst>
        </p:spPr>
        <p:txBody>
          <a:bodyPr>
            <a:spAutoFit/>
          </a:bodyPr>
          <a:lstStyle/>
          <a:p>
            <a:pPr algn="ctr">
              <a:defRPr/>
            </a:pPr>
            <a:endParaRPr lang="en-US">
              <a:effectLst>
                <a:outerShdw blurRad="38100" dist="38100" dir="2700000" algn="tl">
                  <a:srgbClr val="000000"/>
                </a:outerShdw>
              </a:effectLst>
              <a:latin typeface="Franklin Gothic Medium" pitchFamily="34" charset="0"/>
              <a:ea typeface="MS Mincho" pitchFamily="49" charset="-128"/>
            </a:endParaRPr>
          </a:p>
        </p:txBody>
      </p:sp>
      <p:pic>
        <p:nvPicPr>
          <p:cNvPr id="27663" name="Picture 32" descr="E:\Documents and Settings\jcorley\Desktop\AP Ladership Seminar\Materials for presentations\Chinese family 1.jpg"/>
          <p:cNvPicPr>
            <a:picLocks noChangeAspect="1" noChangeArrowheads="1"/>
          </p:cNvPicPr>
          <p:nvPr/>
        </p:nvPicPr>
        <p:blipFill>
          <a:blip r:embed="rId3" cstate="print"/>
          <a:srcRect/>
          <a:stretch>
            <a:fillRect/>
          </a:stretch>
        </p:blipFill>
        <p:spPr bwMode="auto">
          <a:xfrm>
            <a:off x="4578400" y="1066797"/>
            <a:ext cx="4680000" cy="3092106"/>
          </a:xfrm>
          <a:prstGeom prst="rect">
            <a:avLst/>
          </a:prstGeom>
          <a:ln>
            <a:noFill/>
          </a:ln>
          <a:effectLst>
            <a:outerShdw blurRad="190500" algn="tl" rotWithShape="0">
              <a:srgbClr val="000000">
                <a:alpha val="70000"/>
              </a:srgbClr>
            </a:outerShdw>
          </a:effectLst>
        </p:spPr>
      </p:pic>
      <p:sp>
        <p:nvSpPr>
          <p:cNvPr id="2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spc="-50" dirty="0" smtClean="0">
                <a:solidFill>
                  <a:schemeClr val="bg2">
                    <a:lumMod val="10000"/>
                  </a:schemeClr>
                </a:solidFill>
                <a:effectLst>
                  <a:outerShdw blurRad="38100" dist="38100" dir="2700000" algn="tl">
                    <a:srgbClr val="000000">
                      <a:alpha val="43137"/>
                    </a:srgbClr>
                  </a:outerShdw>
                </a:effectLst>
                <a:latin typeface="+mj-lt"/>
                <a:ea typeface="+mj-lt"/>
                <a:cs typeface="+mj-lt"/>
              </a:rPr>
              <a:t>Peace and happiness in Family and Society </a:t>
            </a:r>
            <a:endParaRPr lang="en-GB" sz="4000" b="1" kern="0" spc="-50"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29" name="AutoShape 2"/>
          <p:cNvSpPr>
            <a:spLocks noChangeArrowheads="1"/>
          </p:cNvSpPr>
          <p:nvPr/>
        </p:nvSpPr>
        <p:spPr bwMode="auto">
          <a:xfrm rot="10800000">
            <a:off x="1098550" y="4114800"/>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a:p>
        </p:txBody>
      </p:sp>
      <p:sp>
        <p:nvSpPr>
          <p:cNvPr id="30" name="Text Box 3"/>
          <p:cNvSpPr txBox="1">
            <a:spLocks noChangeArrowheads="1"/>
          </p:cNvSpPr>
          <p:nvPr/>
        </p:nvSpPr>
        <p:spPr bwMode="auto">
          <a:xfrm>
            <a:off x="1593850" y="4205287"/>
            <a:ext cx="1733550" cy="1585913"/>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chemeClr val="accent1"/>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31" name="AutoShape 45"/>
          <p:cNvSpPr>
            <a:spLocks noChangeAspect="1" noChangeArrowheads="1"/>
          </p:cNvSpPr>
          <p:nvPr/>
        </p:nvSpPr>
        <p:spPr bwMode="auto">
          <a:xfrm>
            <a:off x="1560512" y="2009775"/>
            <a:ext cx="1849438"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p:spPr>
        <p:txBody>
          <a:bodyPr wrap="none" anchor="ctr"/>
          <a:lstStyle/>
          <a:p>
            <a:pPr algn="ctr" eaLnBrk="0" hangingPunct="0"/>
            <a:endParaRPr lang="de-DE"/>
          </a:p>
        </p:txBody>
      </p:sp>
      <p:sp>
        <p:nvSpPr>
          <p:cNvPr id="32" name="Oval 46">
            <a:hlinkClick r:id="rId4"/>
          </p:cNvPr>
          <p:cNvSpPr>
            <a:spLocks noChangeAspect="1" noChangeArrowheads="1"/>
          </p:cNvSpPr>
          <p:nvPr/>
        </p:nvSpPr>
        <p:spPr bwMode="auto">
          <a:xfrm>
            <a:off x="685800" y="2408237"/>
            <a:ext cx="1204912" cy="850900"/>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a:solidFill>
                  <a:srgbClr val="FFFFCC"/>
                </a:solidFill>
              </a:rPr>
              <a:t>husband</a:t>
            </a:r>
          </a:p>
        </p:txBody>
      </p:sp>
      <p:sp>
        <p:nvSpPr>
          <p:cNvPr id="33" name="Oval 47">
            <a:hlinkClick r:id="rId4"/>
          </p:cNvPr>
          <p:cNvSpPr>
            <a:spLocks noChangeAspect="1" noChangeArrowheads="1"/>
          </p:cNvSpPr>
          <p:nvPr/>
        </p:nvSpPr>
        <p:spPr bwMode="auto">
          <a:xfrm>
            <a:off x="3162300" y="2436812"/>
            <a:ext cx="1122362" cy="792163"/>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a:solidFill>
                  <a:srgbClr val="FFFFCC"/>
                </a:solidFill>
              </a:rPr>
              <a:t>wife</a:t>
            </a:r>
          </a:p>
        </p:txBody>
      </p:sp>
      <p:sp>
        <p:nvSpPr>
          <p:cNvPr id="38" name="Oval 48">
            <a:hlinkClick r:id="rId4"/>
          </p:cNvPr>
          <p:cNvSpPr>
            <a:spLocks noChangeAspect="1" noChangeArrowheads="1"/>
          </p:cNvSpPr>
          <p:nvPr/>
        </p:nvSpPr>
        <p:spPr bwMode="auto">
          <a:xfrm>
            <a:off x="1773237" y="1493837"/>
            <a:ext cx="1454150" cy="792163"/>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a:solidFill>
                  <a:srgbClr val="003399"/>
                </a:solidFill>
              </a:rPr>
              <a:t>God</a:t>
            </a:r>
          </a:p>
        </p:txBody>
      </p:sp>
      <p:sp>
        <p:nvSpPr>
          <p:cNvPr id="39" name="Oval 52">
            <a:hlinkClick r:id="rId4"/>
          </p:cNvPr>
          <p:cNvSpPr>
            <a:spLocks noChangeAspect="1" noChangeArrowheads="1"/>
          </p:cNvSpPr>
          <p:nvPr/>
        </p:nvSpPr>
        <p:spPr bwMode="auto">
          <a:xfrm>
            <a:off x="1741487" y="3429000"/>
            <a:ext cx="1452563" cy="7921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40" name="Text Box 53"/>
          <p:cNvSpPr txBox="1">
            <a:spLocks noChangeArrowheads="1"/>
          </p:cNvSpPr>
          <p:nvPr/>
        </p:nvSpPr>
        <p:spPr bwMode="auto">
          <a:xfrm>
            <a:off x="1511300" y="3657600"/>
            <a:ext cx="1898650" cy="355600"/>
          </a:xfrm>
          <a:prstGeom prst="rect">
            <a:avLst/>
          </a:prstGeom>
          <a:noFill/>
          <a:ln w="9525">
            <a:noFill/>
            <a:miter lim="800000"/>
            <a:headEnd/>
            <a:tailEnd/>
          </a:ln>
        </p:spPr>
        <p:txBody>
          <a:bodyPr>
            <a:spAutoFit/>
          </a:bodyPr>
          <a:lstStyle/>
          <a:p>
            <a:pPr algn="ctr" eaLnBrk="0" hangingPunct="0">
              <a:lnSpc>
                <a:spcPct val="70000"/>
              </a:lnSpc>
            </a:pPr>
            <a:r>
              <a:rPr lang="en-GB" sz="2400" b="1">
                <a:solidFill>
                  <a:srgbClr val="333399"/>
                </a:solidFill>
              </a:rPr>
              <a:t>Children</a:t>
            </a:r>
          </a:p>
        </p:txBody>
      </p:sp>
      <p:sp>
        <p:nvSpPr>
          <p:cNvPr id="41" name="Oval 54"/>
          <p:cNvSpPr>
            <a:spLocks noChangeArrowheads="1"/>
          </p:cNvSpPr>
          <p:nvPr/>
        </p:nvSpPr>
        <p:spPr bwMode="auto">
          <a:xfrm>
            <a:off x="2206625" y="2698750"/>
            <a:ext cx="542925"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42" name="Group 55"/>
          <p:cNvGrpSpPr>
            <a:grpSpLocks/>
          </p:cNvGrpSpPr>
          <p:nvPr/>
        </p:nvGrpSpPr>
        <p:grpSpPr bwMode="auto">
          <a:xfrm rot="5400000">
            <a:off x="2097087" y="2017713"/>
            <a:ext cx="809625" cy="1651000"/>
            <a:chOff x="2016" y="1824"/>
            <a:chExt cx="635" cy="909"/>
          </a:xfrm>
        </p:grpSpPr>
        <p:sp>
          <p:nvSpPr>
            <p:cNvPr id="43" name="Freeform 56"/>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44" name="Freeform 57"/>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45" name="Text Box 26"/>
          <p:cNvSpPr txBox="1">
            <a:spLocks noChangeArrowheads="1"/>
          </p:cNvSpPr>
          <p:nvPr/>
        </p:nvSpPr>
        <p:spPr bwMode="auto">
          <a:xfrm>
            <a:off x="4572000" y="4114800"/>
            <a:ext cx="4680000" cy="2124075"/>
          </a:xfrm>
          <a:prstGeom prst="rect">
            <a:avLst/>
          </a:prstGeom>
          <a:solidFill>
            <a:schemeClr val="bg2">
              <a:lumMod val="9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defRPr/>
            </a:pPr>
            <a:r>
              <a:rPr lang="en-GB" sz="4400" b="1" dirty="0">
                <a:solidFill>
                  <a:schemeClr val="bg2">
                    <a:lumMod val="10000"/>
                  </a:schemeClr>
                </a:solidFill>
                <a:latin typeface="+mj-lt"/>
              </a:rPr>
              <a:t>The FAMILY</a:t>
            </a:r>
          </a:p>
          <a:p>
            <a:pPr algn="ctr" eaLnBrk="0" hangingPunct="0">
              <a:defRPr/>
            </a:pPr>
            <a:r>
              <a:rPr lang="en-GB" sz="4400" b="1" dirty="0">
                <a:solidFill>
                  <a:schemeClr val="bg2">
                    <a:lumMod val="10000"/>
                  </a:schemeClr>
                </a:solidFill>
                <a:latin typeface="+mj-lt"/>
              </a:rPr>
              <a:t> is the </a:t>
            </a:r>
          </a:p>
          <a:p>
            <a:pPr algn="ctr" eaLnBrk="0" hangingPunct="0">
              <a:defRPr/>
            </a:pPr>
            <a:r>
              <a:rPr lang="en-GB" sz="4400" b="1" dirty="0">
                <a:solidFill>
                  <a:schemeClr val="bg2">
                    <a:lumMod val="10000"/>
                  </a:schemeClr>
                </a:solidFill>
                <a:latin typeface="+mj-lt"/>
              </a:rPr>
              <a:t>‘building block’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1027"/>
          <p:cNvSpPr>
            <a:spLocks noChangeArrowheads="1"/>
          </p:cNvSpPr>
          <p:nvPr/>
        </p:nvSpPr>
        <p:spPr bwMode="auto">
          <a:xfrm>
            <a:off x="4108583" y="1981200"/>
            <a:ext cx="1485900" cy="6032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God</a:t>
            </a:r>
          </a:p>
        </p:txBody>
      </p:sp>
      <p:sp>
        <p:nvSpPr>
          <p:cNvPr id="136196" name="Rectangle 1028"/>
          <p:cNvSpPr>
            <a:spLocks noChangeArrowheads="1"/>
          </p:cNvSpPr>
          <p:nvPr/>
        </p:nvSpPr>
        <p:spPr bwMode="auto">
          <a:xfrm>
            <a:off x="1466983" y="2133600"/>
            <a:ext cx="1785144" cy="8382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Allah</a:t>
            </a:r>
          </a:p>
        </p:txBody>
      </p:sp>
      <p:sp>
        <p:nvSpPr>
          <p:cNvPr id="136197" name="Rectangle 1029"/>
          <p:cNvSpPr>
            <a:spLocks noChangeArrowheads="1"/>
          </p:cNvSpPr>
          <p:nvPr/>
        </p:nvSpPr>
        <p:spPr bwMode="auto">
          <a:xfrm>
            <a:off x="5943600" y="2133600"/>
            <a:ext cx="2278725" cy="6096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Jehovah</a:t>
            </a:r>
          </a:p>
        </p:txBody>
      </p:sp>
      <p:sp>
        <p:nvSpPr>
          <p:cNvPr id="136198" name="Rectangle 1030"/>
          <p:cNvSpPr>
            <a:spLocks noChangeArrowheads="1"/>
          </p:cNvSpPr>
          <p:nvPr/>
        </p:nvSpPr>
        <p:spPr bwMode="auto">
          <a:xfrm>
            <a:off x="1816101" y="4876800"/>
            <a:ext cx="3430985" cy="6096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tx2">
                    <a:lumMod val="75000"/>
                  </a:schemeClr>
                </a:solidFill>
                <a:latin typeface="Franklin Gothic Medium" pitchFamily="34" charset="0"/>
              </a:rPr>
              <a:t>Ultimate Reality</a:t>
            </a:r>
          </a:p>
        </p:txBody>
      </p:sp>
      <p:sp>
        <p:nvSpPr>
          <p:cNvPr id="136199" name="Rectangle 1031"/>
          <p:cNvSpPr>
            <a:spLocks noChangeArrowheads="1"/>
          </p:cNvSpPr>
          <p:nvPr/>
        </p:nvSpPr>
        <p:spPr bwMode="auto">
          <a:xfrm>
            <a:off x="1238250" y="3505200"/>
            <a:ext cx="1785144" cy="685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Tao</a:t>
            </a:r>
          </a:p>
        </p:txBody>
      </p:sp>
      <p:sp>
        <p:nvSpPr>
          <p:cNvPr id="12295" name="AutoShape 1032"/>
          <p:cNvSpPr>
            <a:spLocks noChangeArrowheads="1"/>
          </p:cNvSpPr>
          <p:nvPr/>
        </p:nvSpPr>
        <p:spPr bwMode="auto">
          <a:xfrm>
            <a:off x="3136900" y="2895600"/>
            <a:ext cx="3632200" cy="1752600"/>
          </a:xfrm>
          <a:prstGeom prst="roundRect">
            <a:avLst>
              <a:gd name="adj" fmla="val 35616"/>
            </a:avLst>
          </a:prstGeom>
          <a:gradFill rotWithShape="1">
            <a:gsLst>
              <a:gs pos="0">
                <a:srgbClr val="FFFFFF"/>
              </a:gs>
              <a:gs pos="100000">
                <a:srgbClr val="4141FF"/>
              </a:gs>
            </a:gsLst>
            <a:path path="shape">
              <a:fillToRect l="50000" t="50000" r="50000" b="50000"/>
            </a:path>
          </a:gradFill>
          <a:ln w="12700" cap="sq">
            <a:solidFill>
              <a:srgbClr val="FF66FF"/>
            </a:solidFill>
            <a:round/>
            <a:headEnd/>
            <a:tailEnd/>
          </a:ln>
          <a:effectLst>
            <a:outerShdw dist="35921" dir="2700000" algn="ctr" rotWithShape="0">
              <a:schemeClr val="bg2"/>
            </a:outerShdw>
          </a:effectLst>
        </p:spPr>
        <p:txBody>
          <a:bodyPr anchor="ctr"/>
          <a:lstStyle/>
          <a:p>
            <a:pPr eaLnBrk="0" hangingPunct="0">
              <a:defRPr/>
            </a:pPr>
            <a:endParaRPr lang="en-US">
              <a:latin typeface="Franklin Gothic Medium" pitchFamily="34" charset="0"/>
            </a:endParaRPr>
          </a:p>
        </p:txBody>
      </p:sp>
      <p:sp>
        <p:nvSpPr>
          <p:cNvPr id="136201" name="Text Box 1033"/>
          <p:cNvSpPr txBox="1">
            <a:spLocks noChangeArrowheads="1"/>
          </p:cNvSpPr>
          <p:nvPr/>
        </p:nvSpPr>
        <p:spPr bwMode="auto">
          <a:xfrm>
            <a:off x="3136900" y="3200401"/>
            <a:ext cx="3632200" cy="1077913"/>
          </a:xfrm>
          <a:prstGeom prst="rect">
            <a:avLst/>
          </a:prstGeom>
          <a:noFill/>
          <a:ln w="12700" cap="sq">
            <a:noFill/>
            <a:miter lim="800000"/>
            <a:headEnd/>
            <a:tailEnd/>
          </a:ln>
          <a:effectLst>
            <a:outerShdw dist="35921" dir="2700000" algn="ctr" rotWithShape="0">
              <a:schemeClr val="bg2"/>
            </a:outerShdw>
          </a:effectLst>
        </p:spPr>
        <p:txBody>
          <a:bodyPr>
            <a:spAutoFit/>
          </a:bodyPr>
          <a:lstStyle/>
          <a:p>
            <a:pPr marL="0" lvl="4" algn="ctr">
              <a:defRPr/>
            </a:pPr>
            <a:r>
              <a:rPr lang="en-US" sz="3200" b="1" dirty="0">
                <a:solidFill>
                  <a:srgbClr val="FF6600"/>
                </a:solidFill>
                <a:effectLst>
                  <a:outerShdw blurRad="38100" dist="38100" dir="2700000" algn="tl">
                    <a:srgbClr val="000000"/>
                  </a:outerShdw>
                </a:effectLst>
                <a:latin typeface="Franklin Gothic Medium" pitchFamily="34" charset="0"/>
              </a:rPr>
              <a:t>Common </a:t>
            </a:r>
            <a:br>
              <a:rPr lang="en-US" sz="3200" b="1" dirty="0">
                <a:solidFill>
                  <a:srgbClr val="FF6600"/>
                </a:solidFill>
                <a:effectLst>
                  <a:outerShdw blurRad="38100" dist="38100" dir="2700000" algn="tl">
                    <a:srgbClr val="000000"/>
                  </a:outerShdw>
                </a:effectLst>
                <a:latin typeface="Franklin Gothic Medium" pitchFamily="34" charset="0"/>
              </a:rPr>
            </a:br>
            <a:r>
              <a:rPr lang="en-US" sz="3200" b="1" dirty="0">
                <a:solidFill>
                  <a:srgbClr val="FF6600"/>
                </a:solidFill>
                <a:effectLst>
                  <a:outerShdw blurRad="38100" dist="38100" dir="2700000" algn="tl">
                    <a:srgbClr val="000000"/>
                  </a:outerShdw>
                </a:effectLst>
                <a:latin typeface="Franklin Gothic Medium" pitchFamily="34" charset="0"/>
              </a:rPr>
              <a:t>Origin</a:t>
            </a:r>
            <a:endParaRPr lang="en-US" sz="3200" b="1" u="sng" dirty="0">
              <a:solidFill>
                <a:srgbClr val="FF6600"/>
              </a:solidFill>
              <a:effectLst>
                <a:outerShdw blurRad="38100" dist="38100" dir="2700000" algn="tl">
                  <a:srgbClr val="000000"/>
                </a:outerShdw>
              </a:effectLst>
              <a:latin typeface="Franklin Gothic Medium" pitchFamily="34" charset="0"/>
            </a:endParaRPr>
          </a:p>
        </p:txBody>
      </p:sp>
      <p:sp>
        <p:nvSpPr>
          <p:cNvPr id="136203" name="Text Box 1035"/>
          <p:cNvSpPr txBox="1">
            <a:spLocks noChangeArrowheads="1"/>
          </p:cNvSpPr>
          <p:nvPr/>
        </p:nvSpPr>
        <p:spPr bwMode="auto">
          <a:xfrm>
            <a:off x="495300" y="299837"/>
            <a:ext cx="8997950" cy="7080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Aft>
                <a:spcPts val="600"/>
              </a:spcAft>
              <a:defRPr/>
            </a:pPr>
            <a:r>
              <a:rPr lang="en-US" sz="4000" b="1" dirty="0">
                <a:solidFill>
                  <a:schemeClr val="bg2">
                    <a:lumMod val="10000"/>
                  </a:schemeClr>
                </a:solidFill>
                <a:latin typeface="Franklin Gothic Medium" pitchFamily="34" charset="0"/>
              </a:rPr>
              <a:t>We All Have a Common Origin.</a:t>
            </a:r>
          </a:p>
        </p:txBody>
      </p:sp>
      <p:sp>
        <p:nvSpPr>
          <p:cNvPr id="136205" name="Rectangle 1037"/>
          <p:cNvSpPr>
            <a:spLocks noChangeArrowheads="1"/>
          </p:cNvSpPr>
          <p:nvPr/>
        </p:nvSpPr>
        <p:spPr bwMode="auto">
          <a:xfrm>
            <a:off x="6636677" y="3505200"/>
            <a:ext cx="2278723" cy="6096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Yahweh</a:t>
            </a:r>
          </a:p>
        </p:txBody>
      </p:sp>
      <p:sp>
        <p:nvSpPr>
          <p:cNvPr id="136206" name="Rectangle 1038"/>
          <p:cNvSpPr>
            <a:spLocks noChangeArrowheads="1"/>
          </p:cNvSpPr>
          <p:nvPr/>
        </p:nvSpPr>
        <p:spPr bwMode="auto">
          <a:xfrm>
            <a:off x="5943601" y="4876800"/>
            <a:ext cx="2720710" cy="6096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spcBef>
                <a:spcPct val="20000"/>
              </a:spcBef>
              <a:buClr>
                <a:schemeClr val="hlink"/>
              </a:buClr>
              <a:buSzPct val="70000"/>
              <a:buFont typeface="Wingdings" pitchFamily="2" charset="2"/>
              <a:buNone/>
              <a:defRPr/>
            </a:pPr>
            <a:r>
              <a:rPr lang="en-US" sz="3200" b="1" dirty="0">
                <a:solidFill>
                  <a:schemeClr val="bg2">
                    <a:lumMod val="25000"/>
                  </a:schemeClr>
                </a:solidFill>
                <a:latin typeface="Franklin Gothic Medium" pitchFamily="34" charset="0"/>
              </a:rPr>
              <a:t>Great Spirit</a:t>
            </a:r>
          </a:p>
        </p:txBody>
      </p:sp>
      <p:sp>
        <p:nvSpPr>
          <p:cNvPr id="16397" name="Slide Number Placeholder 13"/>
          <p:cNvSpPr>
            <a:spLocks noGrp="1"/>
          </p:cNvSpPr>
          <p:nvPr>
            <p:ph type="sldNum" sz="quarter" idx="10"/>
          </p:nvPr>
        </p:nvSpPr>
        <p:spPr>
          <a:noFill/>
        </p:spPr>
        <p:txBody>
          <a:bodyPr/>
          <a:lstStyle/>
          <a:p>
            <a:fld id="{359B04FC-ECC9-4AD7-A165-F9315416051A}" type="slidenum">
              <a:rPr lang="en-US" smtClean="0"/>
              <a:pPr/>
              <a:t>3</a:t>
            </a:fld>
            <a:endParaRPr lang="en-US" smtClean="0"/>
          </a:p>
        </p:txBody>
      </p:sp>
    </p:spTree>
    <p:extLst>
      <p:ext uri="{BB962C8B-B14F-4D97-AF65-F5344CB8AC3E}">
        <p14:creationId xmlns:p14="http://schemas.microsoft.com/office/powerpoint/2010/main" val="13177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500"/>
                                        <p:tgtEl>
                                          <p:spTgt spid="136195">
                                            <p:txEl>
                                              <p:pRg st="0" end="0"/>
                                            </p:txEl>
                                          </p:spTgt>
                                        </p:tgtEl>
                                      </p:cBhvr>
                                    </p:animEffect>
                                    <p:anim calcmode="lin" valueType="num">
                                      <p:cBhvr>
                                        <p:cTn id="8"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619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6196"/>
                                        </p:tgtEl>
                                        <p:attrNameLst>
                                          <p:attrName>style.visibility</p:attrName>
                                        </p:attrNameLst>
                                      </p:cBhvr>
                                      <p:to>
                                        <p:strVal val="visible"/>
                                      </p:to>
                                    </p:set>
                                    <p:animEffect transition="in" filter="fade">
                                      <p:cBhvr>
                                        <p:cTn id="13" dur="500"/>
                                        <p:tgtEl>
                                          <p:spTgt spid="136196"/>
                                        </p:tgtEl>
                                      </p:cBhvr>
                                    </p:animEffect>
                                    <p:anim calcmode="lin" valueType="num">
                                      <p:cBhvr>
                                        <p:cTn id="14" dur="500" fill="hold"/>
                                        <p:tgtEl>
                                          <p:spTgt spid="136196"/>
                                        </p:tgtEl>
                                        <p:attrNameLst>
                                          <p:attrName>ppt_x</p:attrName>
                                        </p:attrNameLst>
                                      </p:cBhvr>
                                      <p:tavLst>
                                        <p:tav tm="0">
                                          <p:val>
                                            <p:strVal val="#ppt_x"/>
                                          </p:val>
                                        </p:tav>
                                        <p:tav tm="100000">
                                          <p:val>
                                            <p:strVal val="#ppt_x"/>
                                          </p:val>
                                        </p:tav>
                                      </p:tavLst>
                                    </p:anim>
                                    <p:anim calcmode="lin" valueType="num">
                                      <p:cBhvr>
                                        <p:cTn id="15" dur="500" fill="hold"/>
                                        <p:tgtEl>
                                          <p:spTgt spid="13619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6198"/>
                                        </p:tgtEl>
                                        <p:attrNameLst>
                                          <p:attrName>style.visibility</p:attrName>
                                        </p:attrNameLst>
                                      </p:cBhvr>
                                      <p:to>
                                        <p:strVal val="visible"/>
                                      </p:to>
                                    </p:set>
                                    <p:animEffect transition="in" filter="fade">
                                      <p:cBhvr>
                                        <p:cTn id="19" dur="500"/>
                                        <p:tgtEl>
                                          <p:spTgt spid="136198"/>
                                        </p:tgtEl>
                                      </p:cBhvr>
                                    </p:animEffect>
                                    <p:anim calcmode="lin" valueType="num">
                                      <p:cBhvr>
                                        <p:cTn id="20" dur="500" fill="hold"/>
                                        <p:tgtEl>
                                          <p:spTgt spid="136198"/>
                                        </p:tgtEl>
                                        <p:attrNameLst>
                                          <p:attrName>ppt_x</p:attrName>
                                        </p:attrNameLst>
                                      </p:cBhvr>
                                      <p:tavLst>
                                        <p:tav tm="0">
                                          <p:val>
                                            <p:strVal val="#ppt_x"/>
                                          </p:val>
                                        </p:tav>
                                        <p:tav tm="100000">
                                          <p:val>
                                            <p:strVal val="#ppt_x"/>
                                          </p:val>
                                        </p:tav>
                                      </p:tavLst>
                                    </p:anim>
                                    <p:anim calcmode="lin" valueType="num">
                                      <p:cBhvr>
                                        <p:cTn id="21" dur="500" fill="hold"/>
                                        <p:tgtEl>
                                          <p:spTgt spid="13619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6197"/>
                                        </p:tgtEl>
                                        <p:attrNameLst>
                                          <p:attrName>style.visibility</p:attrName>
                                        </p:attrNameLst>
                                      </p:cBhvr>
                                      <p:to>
                                        <p:strVal val="visible"/>
                                      </p:to>
                                    </p:set>
                                    <p:animEffect transition="in" filter="fade">
                                      <p:cBhvr>
                                        <p:cTn id="25" dur="500"/>
                                        <p:tgtEl>
                                          <p:spTgt spid="136197"/>
                                        </p:tgtEl>
                                      </p:cBhvr>
                                    </p:animEffect>
                                    <p:anim calcmode="lin" valueType="num">
                                      <p:cBhvr>
                                        <p:cTn id="26" dur="500" fill="hold"/>
                                        <p:tgtEl>
                                          <p:spTgt spid="136197"/>
                                        </p:tgtEl>
                                        <p:attrNameLst>
                                          <p:attrName>ppt_x</p:attrName>
                                        </p:attrNameLst>
                                      </p:cBhvr>
                                      <p:tavLst>
                                        <p:tav tm="0">
                                          <p:val>
                                            <p:strVal val="#ppt_x"/>
                                          </p:val>
                                        </p:tav>
                                        <p:tav tm="100000">
                                          <p:val>
                                            <p:strVal val="#ppt_x"/>
                                          </p:val>
                                        </p:tav>
                                      </p:tavLst>
                                    </p:anim>
                                    <p:anim calcmode="lin" valueType="num">
                                      <p:cBhvr>
                                        <p:cTn id="27" dur="500" fill="hold"/>
                                        <p:tgtEl>
                                          <p:spTgt spid="13619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36199"/>
                                        </p:tgtEl>
                                        <p:attrNameLst>
                                          <p:attrName>style.visibility</p:attrName>
                                        </p:attrNameLst>
                                      </p:cBhvr>
                                      <p:to>
                                        <p:strVal val="visible"/>
                                      </p:to>
                                    </p:set>
                                    <p:animEffect transition="in" filter="fade">
                                      <p:cBhvr>
                                        <p:cTn id="31" dur="500"/>
                                        <p:tgtEl>
                                          <p:spTgt spid="136199"/>
                                        </p:tgtEl>
                                      </p:cBhvr>
                                    </p:animEffect>
                                    <p:anim calcmode="lin" valueType="num">
                                      <p:cBhvr>
                                        <p:cTn id="32" dur="500" fill="hold"/>
                                        <p:tgtEl>
                                          <p:spTgt spid="136199"/>
                                        </p:tgtEl>
                                        <p:attrNameLst>
                                          <p:attrName>ppt_x</p:attrName>
                                        </p:attrNameLst>
                                      </p:cBhvr>
                                      <p:tavLst>
                                        <p:tav tm="0">
                                          <p:val>
                                            <p:strVal val="#ppt_x"/>
                                          </p:val>
                                        </p:tav>
                                        <p:tav tm="100000">
                                          <p:val>
                                            <p:strVal val="#ppt_x"/>
                                          </p:val>
                                        </p:tav>
                                      </p:tavLst>
                                    </p:anim>
                                    <p:anim calcmode="lin" valueType="num">
                                      <p:cBhvr>
                                        <p:cTn id="33" dur="500" fill="hold"/>
                                        <p:tgtEl>
                                          <p:spTgt spid="13619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36205"/>
                                        </p:tgtEl>
                                        <p:attrNameLst>
                                          <p:attrName>style.visibility</p:attrName>
                                        </p:attrNameLst>
                                      </p:cBhvr>
                                      <p:to>
                                        <p:strVal val="visible"/>
                                      </p:to>
                                    </p:set>
                                    <p:animEffect transition="in" filter="fade">
                                      <p:cBhvr>
                                        <p:cTn id="37" dur="500"/>
                                        <p:tgtEl>
                                          <p:spTgt spid="136205"/>
                                        </p:tgtEl>
                                      </p:cBhvr>
                                    </p:animEffect>
                                    <p:anim calcmode="lin" valueType="num">
                                      <p:cBhvr>
                                        <p:cTn id="38" dur="500" fill="hold"/>
                                        <p:tgtEl>
                                          <p:spTgt spid="136205"/>
                                        </p:tgtEl>
                                        <p:attrNameLst>
                                          <p:attrName>ppt_x</p:attrName>
                                        </p:attrNameLst>
                                      </p:cBhvr>
                                      <p:tavLst>
                                        <p:tav tm="0">
                                          <p:val>
                                            <p:strVal val="#ppt_x"/>
                                          </p:val>
                                        </p:tav>
                                        <p:tav tm="100000">
                                          <p:val>
                                            <p:strVal val="#ppt_x"/>
                                          </p:val>
                                        </p:tav>
                                      </p:tavLst>
                                    </p:anim>
                                    <p:anim calcmode="lin" valueType="num">
                                      <p:cBhvr>
                                        <p:cTn id="39" dur="500" fill="hold"/>
                                        <p:tgtEl>
                                          <p:spTgt spid="13620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36206"/>
                                        </p:tgtEl>
                                        <p:attrNameLst>
                                          <p:attrName>style.visibility</p:attrName>
                                        </p:attrNameLst>
                                      </p:cBhvr>
                                      <p:to>
                                        <p:strVal val="visible"/>
                                      </p:to>
                                    </p:set>
                                    <p:animEffect transition="in" filter="fade">
                                      <p:cBhvr>
                                        <p:cTn id="43" dur="500"/>
                                        <p:tgtEl>
                                          <p:spTgt spid="136206"/>
                                        </p:tgtEl>
                                      </p:cBhvr>
                                    </p:animEffect>
                                    <p:anim calcmode="lin" valueType="num">
                                      <p:cBhvr>
                                        <p:cTn id="44" dur="500" fill="hold"/>
                                        <p:tgtEl>
                                          <p:spTgt spid="136206"/>
                                        </p:tgtEl>
                                        <p:attrNameLst>
                                          <p:attrName>ppt_x</p:attrName>
                                        </p:attrNameLst>
                                      </p:cBhvr>
                                      <p:tavLst>
                                        <p:tav tm="0">
                                          <p:val>
                                            <p:strVal val="#ppt_x"/>
                                          </p:val>
                                        </p:tav>
                                        <p:tav tm="100000">
                                          <p:val>
                                            <p:strVal val="#ppt_x"/>
                                          </p:val>
                                        </p:tav>
                                      </p:tavLst>
                                    </p:anim>
                                    <p:anim calcmode="lin" valueType="num">
                                      <p:cBhvr>
                                        <p:cTn id="45" dur="500" fill="hold"/>
                                        <p:tgtEl>
                                          <p:spTgt spid="13620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620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36203"/>
                                        </p:tgtEl>
                                        <p:attrNameLst>
                                          <p:attrName>style.visibility</p:attrName>
                                        </p:attrNameLst>
                                      </p:cBhvr>
                                      <p:to>
                                        <p:strVal val="visible"/>
                                      </p:to>
                                    </p:set>
                                    <p:animEffect transition="in" filter="dissolve">
                                      <p:cBhvr>
                                        <p:cTn id="54"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P spid="136196" grpId="0"/>
      <p:bldP spid="136197" grpId="0"/>
      <p:bldP spid="136198" grpId="0"/>
      <p:bldP spid="136199" grpId="0"/>
      <p:bldP spid="136201" grpId="0"/>
      <p:bldP spid="136203" grpId="0"/>
      <p:bldP spid="136205" grpId="0"/>
      <p:bldP spid="1362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81000" y="990600"/>
            <a:ext cx="9220200" cy="5486400"/>
          </a:xfrm>
          <a:solidFill>
            <a:schemeClr val="bg2">
              <a:lumMod val="90000"/>
            </a:schemeClr>
          </a:solidFill>
          <a:ln>
            <a:solidFill>
              <a:schemeClr val="tx1"/>
            </a:solidFill>
          </a:ln>
          <a:effectLst>
            <a:outerShdw blurRad="50800" dist="38100" dir="2700000" algn="tl" rotWithShape="0">
              <a:prstClr val="black">
                <a:alpha val="40000"/>
              </a:prstClr>
            </a:outerShdw>
          </a:effectLst>
        </p:spPr>
        <p:txBody>
          <a:bodyPr lIns="144000" tIns="144000" rIns="144000" bIns="144000">
            <a:noAutofit/>
          </a:bodyPr>
          <a:lstStyle/>
          <a:p>
            <a:pPr marL="358775" indent="-358775" eaLnBrk="1" hangingPunct="1">
              <a:spcBef>
                <a:spcPct val="100000"/>
              </a:spcBef>
              <a:buClr>
                <a:schemeClr val="bg2">
                  <a:lumMod val="10000"/>
                </a:schemeClr>
              </a:buClr>
              <a:defRPr/>
            </a:pPr>
            <a:r>
              <a:rPr lang="en-US" sz="2000" dirty="0" smtClean="0">
                <a:ea typeface="Arial Unicode MS" pitchFamily="34" charset="-128"/>
                <a:cs typeface="Arial Unicode MS" pitchFamily="34" charset="-128"/>
              </a:rPr>
              <a:t>“Lord, give us joy in our wives and children, and make us models for the God-fearing.”  </a:t>
            </a:r>
            <a:r>
              <a:rPr lang="en-US" sz="2000" i="1" dirty="0" smtClean="0">
                <a:ea typeface="Arial Unicode MS" pitchFamily="34" charset="-128"/>
                <a:cs typeface="Arial Unicode MS" pitchFamily="34" charset="-128"/>
              </a:rPr>
              <a:t>(Islam) Qur'an 25.74</a:t>
            </a:r>
          </a:p>
          <a:p>
            <a:pPr marL="358775" indent="-358775" eaLnBrk="1" hangingPunct="1">
              <a:spcBef>
                <a:spcPct val="50000"/>
              </a:spcBef>
              <a:buClr>
                <a:schemeClr val="bg2">
                  <a:lumMod val="10000"/>
                </a:schemeClr>
              </a:buClr>
              <a:defRPr/>
            </a:pPr>
            <a:r>
              <a:rPr lang="en-US" sz="2000" dirty="0" smtClean="0"/>
              <a:t>The moral man finds the moral law beginning in the relation between man and woman, but ending in the vast reaches of the universe. </a:t>
            </a:r>
            <a:r>
              <a:rPr lang="en-US" sz="2000" i="1" dirty="0" smtClean="0"/>
              <a:t>(Confucianism) Doctrine of the Mean 12 </a:t>
            </a:r>
          </a:p>
          <a:p>
            <a:pPr marL="358775" indent="-358775" eaLnBrk="1" hangingPunct="1">
              <a:spcBef>
                <a:spcPct val="50000"/>
              </a:spcBef>
              <a:buClr>
                <a:schemeClr val="bg2">
                  <a:lumMod val="10000"/>
                </a:schemeClr>
              </a:buClr>
              <a:defRPr/>
            </a:pPr>
            <a:r>
              <a:rPr lang="en-GB" sz="2000" dirty="0" smtClean="0"/>
              <a:t>Not </a:t>
            </a:r>
            <a:r>
              <a:rPr lang="en-GB" sz="2000" dirty="0"/>
              <a:t>those are true husband and wife that </a:t>
            </a:r>
            <a:r>
              <a:rPr lang="en-GB" sz="2000" dirty="0" smtClean="0"/>
              <a:t>with each </a:t>
            </a:r>
            <a:r>
              <a:rPr lang="en-GB" sz="2000" dirty="0"/>
              <a:t>other [merely] consort</a:t>
            </a:r>
            <a:r>
              <a:rPr lang="en-GB" sz="2000" dirty="0" smtClean="0"/>
              <a:t>: Truly </a:t>
            </a:r>
            <a:r>
              <a:rPr lang="en-GB" sz="2000" dirty="0"/>
              <a:t>wedded are those that in two frames, </a:t>
            </a:r>
            <a:r>
              <a:rPr lang="en-GB" sz="2000" dirty="0" smtClean="0"/>
              <a:t>are as </a:t>
            </a:r>
            <a:r>
              <a:rPr lang="en-GB" sz="2000" dirty="0"/>
              <a:t>one light</a:t>
            </a:r>
            <a:r>
              <a:rPr lang="en-GB" sz="2000" dirty="0" smtClean="0"/>
              <a:t>. </a:t>
            </a:r>
            <a:r>
              <a:rPr lang="en-GB" sz="2000" i="1" dirty="0"/>
              <a:t>(Sikhism</a:t>
            </a:r>
            <a:r>
              <a:rPr lang="en-GB" sz="2000" i="1" dirty="0" smtClean="0"/>
              <a:t>) </a:t>
            </a:r>
            <a:r>
              <a:rPr lang="en-GB" sz="2000" dirty="0" err="1" smtClean="0"/>
              <a:t>Adi</a:t>
            </a:r>
            <a:r>
              <a:rPr lang="en-GB" sz="2000" dirty="0" smtClean="0"/>
              <a:t> </a:t>
            </a:r>
            <a:r>
              <a:rPr lang="en-GB" sz="2000" dirty="0" err="1"/>
              <a:t>Granth</a:t>
            </a:r>
            <a:r>
              <a:rPr lang="en-GB" sz="2000" dirty="0"/>
              <a:t>, </a:t>
            </a:r>
            <a:r>
              <a:rPr lang="en-GB" sz="2000" dirty="0" err="1"/>
              <a:t>Var</a:t>
            </a:r>
            <a:r>
              <a:rPr lang="en-GB" sz="2000" dirty="0"/>
              <a:t>-</a:t>
            </a:r>
            <a:r>
              <a:rPr lang="en-GB" sz="2000" dirty="0" err="1"/>
              <a:t>Suhi</a:t>
            </a:r>
            <a:r>
              <a:rPr lang="en-GB" sz="2000" dirty="0"/>
              <a:t>-Ki, M.3, p. 788 </a:t>
            </a:r>
            <a:endParaRPr lang="en-GB" sz="2000" dirty="0" smtClean="0"/>
          </a:p>
          <a:p>
            <a:pPr marL="358775" indent="-358775" eaLnBrk="1" hangingPunct="1">
              <a:spcBef>
                <a:spcPct val="50000"/>
              </a:spcBef>
              <a:buClr>
                <a:schemeClr val="bg2">
                  <a:lumMod val="10000"/>
                </a:schemeClr>
              </a:buClr>
              <a:defRPr/>
            </a:pPr>
            <a:r>
              <a:rPr lang="en-US" sz="2000" dirty="0" smtClean="0"/>
              <a:t>Supporting one's father and mother, cherishing wife and children and a peaceful occupation; this is the greatest blessing</a:t>
            </a:r>
            <a:r>
              <a:rPr lang="en-US" sz="2000" i="1" dirty="0" smtClean="0"/>
              <a:t>.  </a:t>
            </a:r>
          </a:p>
          <a:p>
            <a:pPr marL="358775" indent="-358775" eaLnBrk="1" hangingPunct="1">
              <a:lnSpc>
                <a:spcPct val="110000"/>
              </a:lnSpc>
              <a:spcBef>
                <a:spcPts val="0"/>
              </a:spcBef>
              <a:buClr>
                <a:schemeClr val="bg2">
                  <a:lumMod val="10000"/>
                </a:schemeClr>
              </a:buClr>
              <a:buNone/>
              <a:defRPr/>
            </a:pPr>
            <a:r>
              <a:rPr lang="en-US" sz="2000" i="1" dirty="0" smtClean="0"/>
              <a:t>	(Buddhism)  Sutra </a:t>
            </a:r>
            <a:r>
              <a:rPr lang="en-US" sz="2000" i="1" dirty="0" err="1" smtClean="0"/>
              <a:t>Nipata</a:t>
            </a:r>
            <a:r>
              <a:rPr lang="en-US" sz="2000" i="1" dirty="0" smtClean="0"/>
              <a:t> 262 </a:t>
            </a:r>
          </a:p>
          <a:p>
            <a:pPr marL="358775" indent="-358775" eaLnBrk="1" hangingPunct="1">
              <a:spcBef>
                <a:spcPct val="50000"/>
              </a:spcBef>
              <a:buClr>
                <a:schemeClr val="bg2">
                  <a:lumMod val="10000"/>
                </a:schemeClr>
              </a:buClr>
              <a:defRPr/>
            </a:pPr>
            <a:r>
              <a:rPr lang="en-US" sz="2000" dirty="0" smtClean="0"/>
              <a:t>“Have you not read, that He who made them from the beginning made them male and female, and said for this reason… the two shall become one flesh, so they are no longer two but one flesh.  What therefore God has joined together, let not man put asunder… </a:t>
            </a:r>
            <a:r>
              <a:rPr lang="en-US" sz="2000" i="1" dirty="0" smtClean="0"/>
              <a:t>(Christianity) Matthew 19:4-10</a:t>
            </a:r>
          </a:p>
          <a:p>
            <a:pPr marL="0" indent="-273050" eaLnBrk="1" hangingPunct="1">
              <a:defRPr/>
            </a:pPr>
            <a:endParaRPr lang="en-GB" sz="2000" dirty="0" smtClean="0"/>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kern="0" dirty="0">
                <a:solidFill>
                  <a:schemeClr val="bg2">
                    <a:lumMod val="10000"/>
                  </a:schemeClr>
                </a:solidFill>
                <a:latin typeface="+mj-lt"/>
                <a:ea typeface="+mj-lt"/>
                <a:cs typeface="+mj-lt"/>
              </a:rPr>
              <a:t>World Religions and Marriage</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36" name="AutoShape 40"/>
          <p:cNvSpPr>
            <a:spLocks noChangeArrowheads="1"/>
          </p:cNvSpPr>
          <p:nvPr/>
        </p:nvSpPr>
        <p:spPr bwMode="auto">
          <a:xfrm>
            <a:off x="5867400" y="1371600"/>
            <a:ext cx="2971800" cy="838200"/>
          </a:xfrm>
          <a:prstGeom prst="roundRect">
            <a:avLst>
              <a:gd name="adj" fmla="val 16667"/>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3800">
              <a:solidFill>
                <a:schemeClr val="accent3">
                  <a:lumMod val="50000"/>
                </a:schemeClr>
              </a:solidFill>
              <a:latin typeface="+mj-lt"/>
            </a:endParaRPr>
          </a:p>
        </p:txBody>
      </p:sp>
      <p:sp>
        <p:nvSpPr>
          <p:cNvPr id="35843" name="AutoShape 2"/>
          <p:cNvSpPr>
            <a:spLocks noChangeArrowheads="1"/>
          </p:cNvSpPr>
          <p:nvPr/>
        </p:nvSpPr>
        <p:spPr bwMode="auto">
          <a:xfrm rot="10800000">
            <a:off x="990600" y="4678363"/>
            <a:ext cx="272415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669 w 21600"/>
              <a:gd name="T13" fmla="*/ 5669 h 21600"/>
              <a:gd name="T14" fmla="*/ 15931 w 21600"/>
              <a:gd name="T15" fmla="*/ 15931 h 21600"/>
            </a:gdLst>
            <a:ahLst/>
            <a:cxnLst>
              <a:cxn ang="T8">
                <a:pos x="T0" y="T1"/>
              </a:cxn>
              <a:cxn ang="T9">
                <a:pos x="T2" y="T3"/>
              </a:cxn>
              <a:cxn ang="T10">
                <a:pos x="T4" y="T5"/>
              </a:cxn>
              <a:cxn ang="T11">
                <a:pos x="T6" y="T7"/>
              </a:cxn>
            </a:cxnLst>
            <a:rect l="T12" t="T13" r="T14" b="T15"/>
            <a:pathLst>
              <a:path w="21600" h="21600">
                <a:moveTo>
                  <a:pt x="0" y="0"/>
                </a:moveTo>
                <a:lnTo>
                  <a:pt x="7737" y="21600"/>
                </a:lnTo>
                <a:lnTo>
                  <a:pt x="13863" y="21600"/>
                </a:lnTo>
                <a:lnTo>
                  <a:pt x="21600" y="0"/>
                </a:lnTo>
                <a:close/>
              </a:path>
            </a:pathLst>
          </a:custGeom>
          <a:gradFill rotWithShape="0">
            <a:gsLst>
              <a:gs pos="0">
                <a:srgbClr val="008080"/>
              </a:gs>
              <a:gs pos="100000">
                <a:srgbClr val="CCFFCC"/>
              </a:gs>
            </a:gsLst>
            <a:lin ang="5400000" scaled="1"/>
          </a:gra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GB"/>
          </a:p>
        </p:txBody>
      </p:sp>
      <p:sp>
        <p:nvSpPr>
          <p:cNvPr id="35844" name="Text Box 7"/>
          <p:cNvSpPr txBox="1">
            <a:spLocks noChangeArrowheads="1"/>
          </p:cNvSpPr>
          <p:nvPr/>
        </p:nvSpPr>
        <p:spPr bwMode="auto">
          <a:xfrm>
            <a:off x="1485900" y="4768850"/>
            <a:ext cx="1733550" cy="1585913"/>
          </a:xfrm>
          <a:prstGeom prst="rect">
            <a:avLst/>
          </a:prstGeom>
          <a:noFill/>
          <a:ln w="9525">
            <a:noFill/>
            <a:miter lim="800000"/>
            <a:headEnd/>
            <a:tailEnd/>
          </a:ln>
        </p:spPr>
        <p:txBody>
          <a:bodyPr>
            <a:spAutoFit/>
          </a:bodyPr>
          <a:lstStyle/>
          <a:p>
            <a:pPr algn="ctr" eaLnBrk="0" hangingPunct="0"/>
            <a:r>
              <a:rPr lang="en-GB" b="1" i="1">
                <a:solidFill>
                  <a:srgbClr val="FFFFFF"/>
                </a:solidFill>
              </a:rPr>
              <a:t>Family </a:t>
            </a:r>
            <a:r>
              <a:rPr lang="en-GB" sz="2000" b="1" i="1">
                <a:solidFill>
                  <a:schemeClr val="accent1"/>
                </a:solidFill>
              </a:rPr>
              <a:t>Society</a:t>
            </a:r>
          </a:p>
          <a:p>
            <a:pPr algn="ctr" eaLnBrk="0" hangingPunct="0"/>
            <a:r>
              <a:rPr lang="en-GB" sz="2800" b="1" i="1">
                <a:solidFill>
                  <a:srgbClr val="990099"/>
                </a:solidFill>
              </a:rPr>
              <a:t>Nation</a:t>
            </a:r>
          </a:p>
          <a:p>
            <a:pPr algn="ctr" eaLnBrk="0" hangingPunct="0"/>
            <a:r>
              <a:rPr lang="en-GB" sz="3200" b="1" i="1">
                <a:solidFill>
                  <a:srgbClr val="333399"/>
                </a:solidFill>
              </a:rPr>
              <a:t>World</a:t>
            </a:r>
            <a:endParaRPr lang="en-GB" sz="4000" b="1" i="1">
              <a:solidFill>
                <a:srgbClr val="333399"/>
              </a:solidFill>
            </a:endParaRPr>
          </a:p>
        </p:txBody>
      </p:sp>
      <p:sp>
        <p:nvSpPr>
          <p:cNvPr id="157723" name="Text Box 27"/>
          <p:cNvSpPr txBox="1">
            <a:spLocks noChangeArrowheads="1"/>
          </p:cNvSpPr>
          <p:nvPr/>
        </p:nvSpPr>
        <p:spPr bwMode="auto">
          <a:xfrm>
            <a:off x="76200" y="990600"/>
            <a:ext cx="4572000" cy="1066800"/>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dirty="0">
                <a:solidFill>
                  <a:schemeClr val="bg2">
                    <a:lumMod val="10000"/>
                  </a:schemeClr>
                </a:solidFill>
                <a:effectLst>
                  <a:outerShdw blurRad="38100" dist="38100" dir="2700000" algn="tl">
                    <a:srgbClr val="000000"/>
                  </a:outerShdw>
                </a:effectLst>
                <a:latin typeface="+mj-lt"/>
              </a:rPr>
              <a:t>2.</a:t>
            </a:r>
            <a:r>
              <a:rPr lang="en-GB" sz="3200" b="1" dirty="0">
                <a:solidFill>
                  <a:schemeClr val="bg2">
                    <a:lumMod val="10000"/>
                  </a:schemeClr>
                </a:solidFill>
                <a:latin typeface="+mj-lt"/>
              </a:rPr>
              <a:t> Peace in Human Society</a:t>
            </a:r>
          </a:p>
        </p:txBody>
      </p:sp>
      <p:sp>
        <p:nvSpPr>
          <p:cNvPr id="157725" name="Text Box 29"/>
          <p:cNvSpPr txBox="1">
            <a:spLocks noChangeArrowheads="1"/>
          </p:cNvSpPr>
          <p:nvPr/>
        </p:nvSpPr>
        <p:spPr bwMode="auto">
          <a:xfrm>
            <a:off x="5200650" y="2986088"/>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Love</a:t>
            </a:r>
          </a:p>
        </p:txBody>
      </p:sp>
      <p:sp>
        <p:nvSpPr>
          <p:cNvPr id="157726" name="Text Box 30"/>
          <p:cNvSpPr txBox="1">
            <a:spLocks noChangeArrowheads="1"/>
          </p:cNvSpPr>
          <p:nvPr/>
        </p:nvSpPr>
        <p:spPr bwMode="auto">
          <a:xfrm>
            <a:off x="5200650" y="4068763"/>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Life</a:t>
            </a:r>
          </a:p>
        </p:txBody>
      </p:sp>
      <p:sp>
        <p:nvSpPr>
          <p:cNvPr id="157727" name="Text Box 31"/>
          <p:cNvSpPr txBox="1">
            <a:spLocks noChangeArrowheads="1"/>
          </p:cNvSpPr>
          <p:nvPr/>
        </p:nvSpPr>
        <p:spPr bwMode="auto">
          <a:xfrm>
            <a:off x="5200650" y="5256213"/>
            <a:ext cx="4292600" cy="677108"/>
          </a:xfrm>
          <a:prstGeom prst="rect">
            <a:avLst/>
          </a:prstGeom>
          <a:noFill/>
          <a:ln w="9525">
            <a:noFill/>
            <a:miter lim="800000"/>
            <a:headEnd/>
            <a:tailEnd/>
          </a:ln>
          <a:effectLst/>
        </p:spPr>
        <p:txBody>
          <a:bodyPr>
            <a:spAutoFit/>
          </a:bodyPr>
          <a:lstStyle/>
          <a:p>
            <a:pPr algn="ctr" eaLnBrk="0" hangingPunct="0">
              <a:spcBef>
                <a:spcPct val="50000"/>
              </a:spcBef>
              <a:defRPr/>
            </a:pPr>
            <a:r>
              <a:rPr lang="en-GB" sz="3800" b="1" dirty="0">
                <a:solidFill>
                  <a:schemeClr val="accent3">
                    <a:lumMod val="50000"/>
                  </a:schemeClr>
                </a:solidFill>
                <a:latin typeface="+mj-lt"/>
              </a:rPr>
              <a:t>True Lineage</a:t>
            </a:r>
          </a:p>
        </p:txBody>
      </p:sp>
      <p:sp>
        <p:nvSpPr>
          <p:cNvPr id="157728" name="Line 32"/>
          <p:cNvSpPr>
            <a:spLocks noChangeShapeType="1"/>
          </p:cNvSpPr>
          <p:nvPr/>
        </p:nvSpPr>
        <p:spPr bwMode="auto">
          <a:xfrm>
            <a:off x="4292600" y="3382963"/>
            <a:ext cx="165100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29" name="Line 33"/>
          <p:cNvSpPr>
            <a:spLocks noChangeShapeType="1"/>
          </p:cNvSpPr>
          <p:nvPr/>
        </p:nvSpPr>
        <p:spPr bwMode="auto">
          <a:xfrm>
            <a:off x="3219450" y="4449763"/>
            <a:ext cx="288925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30" name="Line 34"/>
          <p:cNvSpPr>
            <a:spLocks noChangeShapeType="1"/>
          </p:cNvSpPr>
          <p:nvPr/>
        </p:nvSpPr>
        <p:spPr bwMode="auto">
          <a:xfrm>
            <a:off x="3467100" y="5592763"/>
            <a:ext cx="2146300" cy="0"/>
          </a:xfrm>
          <a:prstGeom prst="line">
            <a:avLst/>
          </a:prstGeom>
          <a:noFill/>
          <a:ln w="127000" cap="rnd">
            <a:solidFill>
              <a:srgbClr val="333399"/>
            </a:solidFill>
            <a:prstDash val="sysDot"/>
            <a:round/>
            <a:headEnd/>
            <a:tailEnd/>
          </a:ln>
          <a:effectLst>
            <a:outerShdw blurRad="50800" dist="38100" dir="2700000" algn="tl" rotWithShape="0">
              <a:prstClr val="black">
                <a:alpha val="40000"/>
              </a:prstClr>
            </a:outerShdw>
          </a:effectLst>
        </p:spPr>
        <p:txBody>
          <a:bodyPr wrap="none" anchor="ctr"/>
          <a:lstStyle/>
          <a:p>
            <a:endParaRPr lang="en-GB"/>
          </a:p>
        </p:txBody>
      </p:sp>
      <p:sp>
        <p:nvSpPr>
          <p:cNvPr id="157731" name="AutoShape 35"/>
          <p:cNvSpPr>
            <a:spLocks noChangeArrowheads="1"/>
          </p:cNvSpPr>
          <p:nvPr/>
        </p:nvSpPr>
        <p:spPr bwMode="auto">
          <a:xfrm>
            <a:off x="6934200" y="2468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2" name="AutoShape 36"/>
          <p:cNvSpPr>
            <a:spLocks noChangeArrowheads="1"/>
          </p:cNvSpPr>
          <p:nvPr/>
        </p:nvSpPr>
        <p:spPr bwMode="auto">
          <a:xfrm>
            <a:off x="6934200" y="3611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3" name="AutoShape 37"/>
          <p:cNvSpPr>
            <a:spLocks noChangeArrowheads="1"/>
          </p:cNvSpPr>
          <p:nvPr/>
        </p:nvSpPr>
        <p:spPr bwMode="auto">
          <a:xfrm>
            <a:off x="6934200" y="4754563"/>
            <a:ext cx="825500" cy="609600"/>
          </a:xfrm>
          <a:prstGeom prst="downArrow">
            <a:avLst>
              <a:gd name="adj1" fmla="val 50000"/>
              <a:gd name="adj2" fmla="val 25000"/>
            </a:avLst>
          </a:prstGeom>
          <a:solidFill>
            <a:schemeClr val="accent3">
              <a:lumMod val="75000"/>
            </a:schemeClr>
          </a:solidFill>
          <a:ln w="25400">
            <a:solidFill>
              <a:srgbClr val="993366"/>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endParaRPr lang="de-DE"/>
          </a:p>
        </p:txBody>
      </p:sp>
      <p:sp>
        <p:nvSpPr>
          <p:cNvPr id="157735" name="Text Box 39"/>
          <p:cNvSpPr txBox="1">
            <a:spLocks noChangeArrowheads="1"/>
          </p:cNvSpPr>
          <p:nvPr/>
        </p:nvSpPr>
        <p:spPr bwMode="auto">
          <a:xfrm>
            <a:off x="5232400" y="1447800"/>
            <a:ext cx="4292600" cy="701675"/>
          </a:xfrm>
          <a:prstGeom prst="rect">
            <a:avLst/>
          </a:prstGeom>
          <a:noFill/>
          <a:ln w="9525">
            <a:noFill/>
            <a:miter lim="800000"/>
            <a:headEnd/>
            <a:tailEnd/>
          </a:ln>
          <a:effectLst/>
        </p:spPr>
        <p:txBody>
          <a:bodyPr>
            <a:spAutoFit/>
          </a:bodyPr>
          <a:lstStyle/>
          <a:p>
            <a:pPr algn="ctr" eaLnBrk="0" hangingPunct="0">
              <a:spcBef>
                <a:spcPct val="50000"/>
              </a:spcBef>
              <a:defRPr/>
            </a:pPr>
            <a:r>
              <a:rPr lang="en-GB" sz="4000" b="1" dirty="0">
                <a:solidFill>
                  <a:srgbClr val="333399"/>
                </a:solidFill>
                <a:latin typeface="+mj-lt"/>
              </a:rPr>
              <a:t>God’s Love</a:t>
            </a:r>
          </a:p>
        </p:txBody>
      </p:sp>
      <p:sp>
        <p:nvSpPr>
          <p:cNvPr id="35856" name="AutoShape 58"/>
          <p:cNvSpPr>
            <a:spLocks noChangeAspect="1" noChangeArrowheads="1"/>
          </p:cNvSpPr>
          <p:nvPr/>
        </p:nvSpPr>
        <p:spPr bwMode="auto">
          <a:xfrm>
            <a:off x="1403350" y="2573338"/>
            <a:ext cx="1849438" cy="1706562"/>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35857" name="Oval 59">
            <a:hlinkClick r:id="rId3"/>
          </p:cNvPr>
          <p:cNvSpPr>
            <a:spLocks noChangeAspect="1" noChangeArrowheads="1"/>
          </p:cNvSpPr>
          <p:nvPr/>
        </p:nvSpPr>
        <p:spPr bwMode="auto">
          <a:xfrm>
            <a:off x="412750" y="2949575"/>
            <a:ext cx="1320800" cy="931863"/>
          </a:xfrm>
          <a:prstGeom prst="ellipse">
            <a:avLst/>
          </a:prstGeom>
          <a:solidFill>
            <a:srgbClr val="3333CC"/>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000" b="1">
                <a:solidFill>
                  <a:srgbClr val="FFFFCC"/>
                </a:solidFill>
              </a:rPr>
              <a:t>husband</a:t>
            </a:r>
          </a:p>
        </p:txBody>
      </p:sp>
      <p:sp>
        <p:nvSpPr>
          <p:cNvPr id="35858" name="Oval 60">
            <a:hlinkClick r:id="rId3"/>
          </p:cNvPr>
          <p:cNvSpPr>
            <a:spLocks noChangeAspect="1" noChangeArrowheads="1"/>
          </p:cNvSpPr>
          <p:nvPr/>
        </p:nvSpPr>
        <p:spPr bwMode="auto">
          <a:xfrm>
            <a:off x="3005138" y="3000375"/>
            <a:ext cx="1122362" cy="792163"/>
          </a:xfrm>
          <a:prstGeom prst="ellipse">
            <a:avLst/>
          </a:prstGeom>
          <a:solidFill>
            <a:srgbClr val="2EBBB8"/>
          </a:solidFill>
          <a:ln w="25400" algn="ctr">
            <a:solidFill>
              <a:srgbClr val="CCFFFF"/>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400" b="1">
                <a:solidFill>
                  <a:srgbClr val="FFFFCC"/>
                </a:solidFill>
              </a:rPr>
              <a:t>wife</a:t>
            </a:r>
          </a:p>
        </p:txBody>
      </p:sp>
      <p:sp>
        <p:nvSpPr>
          <p:cNvPr id="35859" name="Oval 61">
            <a:hlinkClick r:id="rId3"/>
          </p:cNvPr>
          <p:cNvSpPr>
            <a:spLocks noChangeAspect="1" noChangeArrowheads="1"/>
          </p:cNvSpPr>
          <p:nvPr/>
        </p:nvSpPr>
        <p:spPr bwMode="auto">
          <a:xfrm>
            <a:off x="1604963" y="2057400"/>
            <a:ext cx="1452562" cy="792163"/>
          </a:xfrm>
          <a:prstGeom prst="ellipse">
            <a:avLst/>
          </a:prstGeom>
          <a:solidFill>
            <a:srgbClr val="CCFFFF"/>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2800" b="1">
                <a:solidFill>
                  <a:srgbClr val="003399"/>
                </a:solidFill>
              </a:rPr>
              <a:t>God</a:t>
            </a:r>
          </a:p>
        </p:txBody>
      </p:sp>
      <p:sp>
        <p:nvSpPr>
          <p:cNvPr id="35860" name="Oval 65">
            <a:hlinkClick r:id="rId3"/>
          </p:cNvPr>
          <p:cNvSpPr>
            <a:spLocks noChangeAspect="1" noChangeArrowheads="1"/>
          </p:cNvSpPr>
          <p:nvPr/>
        </p:nvSpPr>
        <p:spPr bwMode="auto">
          <a:xfrm>
            <a:off x="1584325" y="3992563"/>
            <a:ext cx="1452563" cy="792162"/>
          </a:xfrm>
          <a:prstGeom prst="ellipse">
            <a:avLst/>
          </a:prstGeom>
          <a:solidFill>
            <a:srgbClr val="FFCCCC"/>
          </a:solidFill>
          <a:ln w="28575" algn="ctr">
            <a:solidFill>
              <a:srgbClr val="333399"/>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ndParaRPr>
          </a:p>
        </p:txBody>
      </p:sp>
      <p:sp>
        <p:nvSpPr>
          <p:cNvPr id="35861" name="Text Box 66"/>
          <p:cNvSpPr txBox="1">
            <a:spLocks noChangeArrowheads="1"/>
          </p:cNvSpPr>
          <p:nvPr/>
        </p:nvSpPr>
        <p:spPr bwMode="auto">
          <a:xfrm>
            <a:off x="1390650" y="4075113"/>
            <a:ext cx="1898650" cy="609600"/>
          </a:xfrm>
          <a:prstGeom prst="rect">
            <a:avLst/>
          </a:prstGeom>
          <a:noFill/>
          <a:ln w="9525">
            <a:noFill/>
            <a:miter lim="800000"/>
            <a:headEnd/>
            <a:tailEnd/>
          </a:ln>
        </p:spPr>
        <p:txBody>
          <a:bodyPr>
            <a:spAutoFit/>
          </a:bodyPr>
          <a:lstStyle/>
          <a:p>
            <a:pPr algn="ctr" eaLnBrk="0" hangingPunct="0">
              <a:lnSpc>
                <a:spcPct val="70000"/>
              </a:lnSpc>
            </a:pPr>
            <a:r>
              <a:rPr lang="en-GB" sz="2400" b="1">
                <a:solidFill>
                  <a:srgbClr val="333399"/>
                </a:solidFill>
              </a:rPr>
              <a:t>true</a:t>
            </a:r>
          </a:p>
          <a:p>
            <a:pPr algn="ctr" eaLnBrk="0" hangingPunct="0">
              <a:lnSpc>
                <a:spcPct val="70000"/>
              </a:lnSpc>
            </a:pPr>
            <a:r>
              <a:rPr lang="en-GB" sz="2400" b="1">
                <a:solidFill>
                  <a:srgbClr val="333399"/>
                </a:solidFill>
              </a:rPr>
              <a:t>children</a:t>
            </a:r>
          </a:p>
        </p:txBody>
      </p:sp>
      <p:sp>
        <p:nvSpPr>
          <p:cNvPr id="157763" name="Oval 67"/>
          <p:cNvSpPr>
            <a:spLocks noChangeArrowheads="1"/>
          </p:cNvSpPr>
          <p:nvPr/>
        </p:nvSpPr>
        <p:spPr bwMode="auto">
          <a:xfrm>
            <a:off x="2063750" y="3306763"/>
            <a:ext cx="541338" cy="273050"/>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35863" name="Group 68"/>
          <p:cNvGrpSpPr>
            <a:grpSpLocks/>
          </p:cNvGrpSpPr>
          <p:nvPr/>
        </p:nvGrpSpPr>
        <p:grpSpPr bwMode="auto">
          <a:xfrm rot="5400000">
            <a:off x="1906587" y="2609851"/>
            <a:ext cx="809625" cy="1651000"/>
            <a:chOff x="2016" y="1824"/>
            <a:chExt cx="635" cy="909"/>
          </a:xfrm>
        </p:grpSpPr>
        <p:sp>
          <p:nvSpPr>
            <p:cNvPr id="157765" name="Freeform 69"/>
            <p:cNvSpPr>
              <a:spLocks/>
            </p:cNvSpPr>
            <p:nvPr/>
          </p:nvSpPr>
          <p:spPr bwMode="auto">
            <a:xfrm>
              <a:off x="2016" y="1826"/>
              <a:ext cx="203" cy="899"/>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157766" name="Freeform 70"/>
            <p:cNvSpPr>
              <a:spLocks/>
            </p:cNvSpPr>
            <p:nvPr/>
          </p:nvSpPr>
          <p:spPr bwMode="auto">
            <a:xfrm>
              <a:off x="2448" y="1838"/>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27"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kern="0" dirty="0">
                <a:solidFill>
                  <a:schemeClr val="bg2">
                    <a:lumMod val="10000"/>
                  </a:schemeClr>
                </a:solidFill>
                <a:effectLst>
                  <a:outerShdw blurRad="38100" dist="38100" dir="2700000" algn="tl">
                    <a:srgbClr val="000000">
                      <a:alpha val="43137"/>
                    </a:srgbClr>
                  </a:outerShdw>
                </a:effectLst>
                <a:latin typeface="+mj-lt"/>
                <a:ea typeface="+mj-lt"/>
                <a:cs typeface="+mj-lt"/>
              </a:rPr>
              <a:t>Foundation for Lasting Peace and Happiness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736"/>
                                        </p:tgtEl>
                                        <p:attrNameLst>
                                          <p:attrName>style.visibility</p:attrName>
                                        </p:attrNameLst>
                                      </p:cBhvr>
                                      <p:to>
                                        <p:strVal val="visible"/>
                                      </p:to>
                                    </p:set>
                                    <p:animEffect transition="in" filter="dissolve">
                                      <p:cBhvr>
                                        <p:cTn id="7" dur="500"/>
                                        <p:tgtEl>
                                          <p:spTgt spid="15773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57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7731"/>
                                        </p:tgtEl>
                                        <p:attrNameLst>
                                          <p:attrName>style.visibility</p:attrName>
                                        </p:attrNameLst>
                                      </p:cBhvr>
                                      <p:to>
                                        <p:strVal val="visible"/>
                                      </p:to>
                                    </p:set>
                                    <p:animEffect transition="in" filter="wipe(up)">
                                      <p:cBhvr>
                                        <p:cTn id="15" dur="500"/>
                                        <p:tgtEl>
                                          <p:spTgt spid="157731"/>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57725"/>
                                        </p:tgtEl>
                                        <p:attrNameLst>
                                          <p:attrName>style.visibility</p:attrName>
                                        </p:attrNameLst>
                                      </p:cBhvr>
                                      <p:to>
                                        <p:strVal val="visible"/>
                                      </p:to>
                                    </p:set>
                                    <p:animEffect transition="in" filter="dissolve">
                                      <p:cBhvr>
                                        <p:cTn id="19" dur="500"/>
                                        <p:tgtEl>
                                          <p:spTgt spid="157725"/>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57728"/>
                                        </p:tgtEl>
                                        <p:attrNameLst>
                                          <p:attrName>style.visibility</p:attrName>
                                        </p:attrNameLst>
                                      </p:cBhvr>
                                      <p:to>
                                        <p:strVal val="visible"/>
                                      </p:to>
                                    </p:set>
                                    <p:animEffect transition="in" filter="wipe(right)">
                                      <p:cBhvr>
                                        <p:cTn id="23" dur="500"/>
                                        <p:tgtEl>
                                          <p:spTgt spid="1577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57732"/>
                                        </p:tgtEl>
                                        <p:attrNameLst>
                                          <p:attrName>style.visibility</p:attrName>
                                        </p:attrNameLst>
                                      </p:cBhvr>
                                      <p:to>
                                        <p:strVal val="visible"/>
                                      </p:to>
                                    </p:set>
                                    <p:animEffect transition="in" filter="wipe(up)">
                                      <p:cBhvr>
                                        <p:cTn id="28" dur="500"/>
                                        <p:tgtEl>
                                          <p:spTgt spid="157732"/>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57726"/>
                                        </p:tgtEl>
                                        <p:attrNameLst>
                                          <p:attrName>style.visibility</p:attrName>
                                        </p:attrNameLst>
                                      </p:cBhvr>
                                      <p:to>
                                        <p:strVal val="visible"/>
                                      </p:to>
                                    </p:set>
                                    <p:animEffect transition="in" filter="dissolve">
                                      <p:cBhvr>
                                        <p:cTn id="32" dur="500"/>
                                        <p:tgtEl>
                                          <p:spTgt spid="157726"/>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57729"/>
                                        </p:tgtEl>
                                        <p:attrNameLst>
                                          <p:attrName>style.visibility</p:attrName>
                                        </p:attrNameLst>
                                      </p:cBhvr>
                                      <p:to>
                                        <p:strVal val="visible"/>
                                      </p:to>
                                    </p:set>
                                    <p:animEffect transition="in" filter="wipe(right)">
                                      <p:cBhvr>
                                        <p:cTn id="36" dur="500"/>
                                        <p:tgtEl>
                                          <p:spTgt spid="1577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7733"/>
                                        </p:tgtEl>
                                        <p:attrNameLst>
                                          <p:attrName>style.visibility</p:attrName>
                                        </p:attrNameLst>
                                      </p:cBhvr>
                                      <p:to>
                                        <p:strVal val="visible"/>
                                      </p:to>
                                    </p:set>
                                    <p:animEffect transition="in" filter="wipe(up)">
                                      <p:cBhvr>
                                        <p:cTn id="41" dur="500"/>
                                        <p:tgtEl>
                                          <p:spTgt spid="157733"/>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7727"/>
                                        </p:tgtEl>
                                        <p:attrNameLst>
                                          <p:attrName>style.visibility</p:attrName>
                                        </p:attrNameLst>
                                      </p:cBhvr>
                                      <p:to>
                                        <p:strVal val="visible"/>
                                      </p:to>
                                    </p:set>
                                    <p:animEffect transition="in" filter="dissolve">
                                      <p:cBhvr>
                                        <p:cTn id="45" dur="500"/>
                                        <p:tgtEl>
                                          <p:spTgt spid="157727"/>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157730"/>
                                        </p:tgtEl>
                                        <p:attrNameLst>
                                          <p:attrName>style.visibility</p:attrName>
                                        </p:attrNameLst>
                                      </p:cBhvr>
                                      <p:to>
                                        <p:strVal val="visible"/>
                                      </p:to>
                                    </p:set>
                                    <p:animEffect transition="in" filter="wipe(right)">
                                      <p:cBhvr>
                                        <p:cTn id="49" dur="500"/>
                                        <p:tgtEl>
                                          <p:spTgt spid="157730"/>
                                        </p:tgtEl>
                                      </p:cBhvr>
                                    </p:animEffect>
                                  </p:childTnLst>
                                </p:cTn>
                              </p:par>
                            </p:childTnLst>
                          </p:cTn>
                        </p:par>
                        <p:par>
                          <p:cTn id="50" fill="hold">
                            <p:stCondLst>
                              <p:cond delay="1500"/>
                            </p:stCondLst>
                            <p:childTnLst>
                              <p:par>
                                <p:cTn id="51" presetID="23" presetClass="entr" presetSubtype="288" fill="hold" grpId="0" nodeType="afterEffect">
                                  <p:stCondLst>
                                    <p:cond delay="0"/>
                                  </p:stCondLst>
                                  <p:childTnLst>
                                    <p:set>
                                      <p:cBhvr>
                                        <p:cTn id="52" dur="1" fill="hold">
                                          <p:stCondLst>
                                            <p:cond delay="0"/>
                                          </p:stCondLst>
                                        </p:cTn>
                                        <p:tgtEl>
                                          <p:spTgt spid="157763"/>
                                        </p:tgtEl>
                                        <p:attrNameLst>
                                          <p:attrName>style.visibility</p:attrName>
                                        </p:attrNameLst>
                                      </p:cBhvr>
                                      <p:to>
                                        <p:strVal val="visible"/>
                                      </p:to>
                                    </p:set>
                                    <p:anim calcmode="lin" valueType="num">
                                      <p:cBhvr>
                                        <p:cTn id="53" dur="500" fill="hold"/>
                                        <p:tgtEl>
                                          <p:spTgt spid="157763"/>
                                        </p:tgtEl>
                                        <p:attrNameLst>
                                          <p:attrName>ppt_w</p:attrName>
                                        </p:attrNameLst>
                                      </p:cBhvr>
                                      <p:tavLst>
                                        <p:tav tm="0">
                                          <p:val>
                                            <p:strVal val="4/3*#ppt_w"/>
                                          </p:val>
                                        </p:tav>
                                        <p:tav tm="100000">
                                          <p:val>
                                            <p:strVal val="#ppt_w"/>
                                          </p:val>
                                        </p:tav>
                                      </p:tavLst>
                                    </p:anim>
                                    <p:anim calcmode="lin" valueType="num">
                                      <p:cBhvr>
                                        <p:cTn id="54" dur="500" fill="hold"/>
                                        <p:tgtEl>
                                          <p:spTgt spid="157763"/>
                                        </p:tgtEl>
                                        <p:attrNameLst>
                                          <p:attrName>ppt_h</p:attrName>
                                        </p:attrNameLst>
                                      </p:cBhvr>
                                      <p:tavLst>
                                        <p:tav tm="0">
                                          <p:val>
                                            <p:strVal val="4/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57763"/>
                                        </p:tgtEl>
                                        <p:attrNameLst>
                                          <p:attrName>style.visibility</p:attrName>
                                        </p:attrNameLst>
                                      </p:cBhvr>
                                      <p:to>
                                        <p:strVal val="visible"/>
                                      </p:to>
                                    </p:set>
                                    <p:animEffect transition="in" filter="fade">
                                      <p:cBhvr>
                                        <p:cTn id="59" dur="500"/>
                                        <p:tgtEl>
                                          <p:spTgt spid="1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6" grpId="0" animBg="1"/>
      <p:bldP spid="157725" grpId="0" autoUpdateAnimBg="0"/>
      <p:bldP spid="157726" grpId="0" autoUpdateAnimBg="0"/>
      <p:bldP spid="157727" grpId="0" autoUpdateAnimBg="0"/>
      <p:bldP spid="157728" grpId="0" animBg="1"/>
      <p:bldP spid="157729" grpId="0" animBg="1"/>
      <p:bldP spid="157730" grpId="0" animBg="1"/>
      <p:bldP spid="157731" grpId="0" animBg="1"/>
      <p:bldP spid="157732" grpId="0" animBg="1"/>
      <p:bldP spid="157733" grpId="0" animBg="1"/>
      <p:bldP spid="157735" grpId="0" autoUpdateAnimBg="0"/>
      <p:bldP spid="157763" grpId="0" animBg="1"/>
      <p:bldP spid="15776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body" idx="4294967295"/>
          </p:nvPr>
        </p:nvSpPr>
        <p:spPr>
          <a:xfrm>
            <a:off x="838200" y="1866900"/>
            <a:ext cx="8305800" cy="3771900"/>
          </a:xfrm>
        </p:spPr>
        <p:txBody>
          <a:bodyPr/>
          <a:lstStyle/>
          <a:p>
            <a:pPr>
              <a:lnSpc>
                <a:spcPct val="90000"/>
              </a:lnSpc>
              <a:buFont typeface="Wingdings" pitchFamily="2" charset="2"/>
              <a:buNone/>
            </a:pPr>
            <a:r>
              <a:rPr lang="en-US" i="1" dirty="0" smtClean="0">
                <a:solidFill>
                  <a:schemeClr val="accent6">
                    <a:lumMod val="50000"/>
                  </a:schemeClr>
                </a:solidFill>
                <a:latin typeface="Franklin Gothic Medium" pitchFamily="34" charset="0"/>
              </a:rPr>
              <a:t>	</a:t>
            </a:r>
            <a:r>
              <a:rPr lang="en-US" sz="3500" b="1" dirty="0" smtClean="0">
                <a:solidFill>
                  <a:schemeClr val="bg2">
                    <a:lumMod val="10000"/>
                  </a:schemeClr>
                </a:solidFill>
                <a:latin typeface="+mj-lt"/>
              </a:rPr>
              <a:t>Marriage joins the life of one woman and the life of one man. In time, through children, it joins the lineage of the man and the lineage of the woman. It thus begins a history, a nation, the world and the Kingdom of Heaven on Earth.</a:t>
            </a:r>
          </a:p>
          <a:p>
            <a:pPr lvl="4">
              <a:lnSpc>
                <a:spcPct val="90000"/>
              </a:lnSpc>
              <a:buFont typeface="Wingdings" pitchFamily="2" charset="2"/>
              <a:buNone/>
            </a:pPr>
            <a:r>
              <a:rPr lang="en-US" sz="3500" b="1" dirty="0" smtClean="0">
                <a:solidFill>
                  <a:schemeClr val="bg2">
                    <a:lumMod val="10000"/>
                  </a:schemeClr>
                </a:solidFill>
                <a:effectLst/>
                <a:latin typeface="+mj-lt"/>
              </a:rPr>
              <a:t>                                                  	</a:t>
            </a:r>
          </a:p>
          <a:p>
            <a:pPr lvl="4" algn="r">
              <a:lnSpc>
                <a:spcPct val="90000"/>
              </a:lnSpc>
              <a:buFont typeface="Wingdings" pitchFamily="2" charset="2"/>
              <a:buNone/>
            </a:pPr>
            <a:r>
              <a:rPr lang="en-US" sz="3500" b="1" dirty="0" smtClean="0">
                <a:solidFill>
                  <a:schemeClr val="bg2">
                    <a:lumMod val="10000"/>
                  </a:schemeClr>
                </a:solidFill>
                <a:effectLst/>
                <a:latin typeface="+mj-lt"/>
              </a:rPr>
              <a:t>				</a:t>
            </a:r>
            <a:r>
              <a:rPr lang="en-US" sz="3000" i="1" dirty="0" smtClean="0">
                <a:solidFill>
                  <a:schemeClr val="bg2">
                    <a:lumMod val="10000"/>
                  </a:schemeClr>
                </a:solidFill>
                <a:effectLst/>
                <a:latin typeface="+mj-lt"/>
              </a:rPr>
              <a:t>  Sun </a:t>
            </a:r>
            <a:r>
              <a:rPr lang="en-US" sz="3000" i="1" dirty="0" err="1" smtClean="0">
                <a:solidFill>
                  <a:schemeClr val="bg2">
                    <a:lumMod val="10000"/>
                  </a:schemeClr>
                </a:solidFill>
                <a:effectLst/>
                <a:latin typeface="+mj-lt"/>
              </a:rPr>
              <a:t>Myung</a:t>
            </a:r>
            <a:r>
              <a:rPr lang="en-US" sz="3000" i="1" dirty="0" smtClean="0">
                <a:solidFill>
                  <a:schemeClr val="bg2">
                    <a:lumMod val="10000"/>
                  </a:schemeClr>
                </a:solidFill>
                <a:effectLst/>
                <a:latin typeface="+mj-lt"/>
              </a:rPr>
              <a:t> Moon</a:t>
            </a:r>
          </a:p>
          <a:p>
            <a:pPr>
              <a:lnSpc>
                <a:spcPct val="90000"/>
              </a:lnSpc>
            </a:pPr>
            <a:endParaRPr lang="en-US" sz="2800" dirty="0" smtClean="0">
              <a:solidFill>
                <a:schemeClr val="accent6">
                  <a:lumMod val="50000"/>
                </a:schemeClr>
              </a:solidFill>
              <a:effectLst/>
            </a:endParaRPr>
          </a:p>
        </p:txBody>
      </p:sp>
      <p:sp>
        <p:nvSpPr>
          <p:cNvPr id="5"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Love, Life and Lineage   </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body" idx="4294967295"/>
          </p:nvPr>
        </p:nvSpPr>
        <p:spPr>
          <a:xfrm>
            <a:off x="393700" y="4572000"/>
            <a:ext cx="9131300" cy="18288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normAutofit lnSpcReduction="10000"/>
          </a:bodyPr>
          <a:lstStyle/>
          <a:p>
            <a:pPr marL="0" indent="-274320" algn="ctr" eaLnBrk="1" fontAlgn="auto" hangingPunct="1">
              <a:spcBef>
                <a:spcPts val="0"/>
              </a:spcBef>
              <a:spcAft>
                <a:spcPts val="0"/>
              </a:spcAft>
              <a:buFontTx/>
              <a:buNone/>
              <a:defRPr/>
            </a:pPr>
            <a:r>
              <a:rPr lang="en-GB" sz="4000" b="1" dirty="0" smtClean="0">
                <a:solidFill>
                  <a:schemeClr val="accent1">
                    <a:lumMod val="20000"/>
                    <a:lumOff val="80000"/>
                  </a:schemeClr>
                </a:solidFill>
                <a:effectLst>
                  <a:outerShdw blurRad="38100" dist="38100" dir="2700000" algn="tl">
                    <a:srgbClr val="000000">
                      <a:alpha val="43137"/>
                    </a:srgbClr>
                  </a:outerShdw>
                </a:effectLst>
              </a:rPr>
              <a:t>The School of Love</a:t>
            </a:r>
            <a:r>
              <a:rPr lang="en-GB" sz="3600" b="1" dirty="0" smtClean="0">
                <a:solidFill>
                  <a:schemeClr val="accent1">
                    <a:lumMod val="20000"/>
                    <a:lumOff val="80000"/>
                  </a:schemeClr>
                </a:solidFill>
                <a:effectLst>
                  <a:outerShdw blurRad="38100" dist="38100" dir="2700000" algn="tl">
                    <a:srgbClr val="000000">
                      <a:alpha val="43137"/>
                    </a:srgbClr>
                  </a:outerShdw>
                </a:effectLst>
              </a:rPr>
              <a:t> </a:t>
            </a:r>
            <a:r>
              <a:rPr lang="en-GB" sz="3600" b="1" dirty="0" smtClean="0">
                <a:solidFill>
                  <a:schemeClr val="accent1">
                    <a:lumMod val="20000"/>
                    <a:lumOff val="80000"/>
                  </a:schemeClr>
                </a:solidFill>
              </a:rPr>
              <a:t>- nurturing heart and character, the primary training ground for relationships</a:t>
            </a:r>
          </a:p>
        </p:txBody>
      </p:sp>
      <p:sp>
        <p:nvSpPr>
          <p:cNvPr id="36867"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2582" name="Text Box 6"/>
          <p:cNvSpPr txBox="1">
            <a:spLocks noChangeArrowheads="1"/>
          </p:cNvSpPr>
          <p:nvPr/>
        </p:nvSpPr>
        <p:spPr bwMode="auto">
          <a:xfrm>
            <a:off x="457200" y="1447800"/>
            <a:ext cx="4267200" cy="1938992"/>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GB" sz="4000" b="1" dirty="0">
                <a:solidFill>
                  <a:schemeClr val="bg2">
                    <a:lumMod val="10000"/>
                  </a:schemeClr>
                </a:solidFill>
                <a:latin typeface="+mj-lt"/>
              </a:rPr>
              <a:t>From our parents, as our first teachers</a:t>
            </a:r>
            <a:endParaRPr kumimoji="1" lang="en-GB" sz="4000" dirty="0">
              <a:solidFill>
                <a:schemeClr val="bg2">
                  <a:lumMod val="10000"/>
                </a:schemeClr>
              </a:solidFill>
              <a:effectLst>
                <a:outerShdw blurRad="38100" dist="38100" dir="2700000" algn="tl">
                  <a:srgbClr val="000000"/>
                </a:outerShdw>
              </a:effectLst>
              <a:latin typeface="+mj-lt"/>
            </a:endParaRPr>
          </a:p>
        </p:txBody>
      </p:sp>
      <p:sp>
        <p:nvSpPr>
          <p:cNvPr id="152583" name="Text Box 7"/>
          <p:cNvSpPr txBox="1">
            <a:spLocks noChangeArrowheads="1"/>
          </p:cNvSpPr>
          <p:nvPr/>
        </p:nvSpPr>
        <p:spPr bwMode="auto">
          <a:xfrm>
            <a:off x="381000" y="38862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j-lt"/>
              </a:rPr>
              <a:t>The Family is:</a:t>
            </a:r>
          </a:p>
        </p:txBody>
      </p:sp>
      <p:pic>
        <p:nvPicPr>
          <p:cNvPr id="36872" name="Picture 8" descr="Family42054"/>
          <p:cNvPicPr>
            <a:picLocks noChangeAspect="1" noChangeArrowheads="1"/>
          </p:cNvPicPr>
          <p:nvPr/>
        </p:nvPicPr>
        <p:blipFill>
          <a:blip r:embed="rId3" cstate="email"/>
          <a:srcRect/>
          <a:stretch>
            <a:fillRect/>
          </a:stretch>
        </p:blipFill>
        <p:spPr bwMode="auto">
          <a:xfrm>
            <a:off x="4724400" y="914400"/>
            <a:ext cx="4800600" cy="3542817"/>
          </a:xfrm>
          <a:prstGeom prst="rect">
            <a:avLst/>
          </a:prstGeom>
          <a:ln>
            <a:solidFill>
              <a:schemeClr val="bg1"/>
            </a:solidFill>
          </a:ln>
          <a:effectLst>
            <a:outerShdw blurRad="190500" algn="tl" rotWithShape="0">
              <a:srgbClr val="000000">
                <a:alpha val="70000"/>
              </a:srgbClr>
            </a:outerShdw>
          </a:effectLst>
        </p:spPr>
      </p:pic>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fade">
                                      <p:cBhvr>
                                        <p:cTn id="7" dur="1000"/>
                                        <p:tgtEl>
                                          <p:spTgt spid="1525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2580">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build="p" animBg="1"/>
      <p:bldP spid="152582" grpId="0"/>
      <p:bldP spid="1525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body" idx="4294967295"/>
          </p:nvPr>
        </p:nvSpPr>
        <p:spPr>
          <a:xfrm>
            <a:off x="469900" y="4495800"/>
            <a:ext cx="9055100" cy="1905000"/>
          </a:xfr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normAutofit fontScale="92500" lnSpcReduction="10000"/>
          </a:bodyPr>
          <a:lstStyle/>
          <a:p>
            <a:pPr marL="0" indent="-274320" algn="ctr" eaLnBrk="1" fontAlgn="auto" hangingPunct="1">
              <a:spcBef>
                <a:spcPts val="0"/>
              </a:spcBef>
              <a:spcAft>
                <a:spcPts val="0"/>
              </a:spcAft>
              <a:buFontTx/>
              <a:buNone/>
              <a:defRPr/>
            </a:pPr>
            <a:r>
              <a:rPr lang="en-GB" sz="4000" b="1" dirty="0" smtClean="0">
                <a:solidFill>
                  <a:schemeClr val="accent1">
                    <a:lumMod val="20000"/>
                    <a:lumOff val="80000"/>
                  </a:schemeClr>
                </a:solidFill>
                <a:effectLst>
                  <a:outerShdw blurRad="38100" dist="38100" dir="2700000" algn="tl">
                    <a:srgbClr val="000000">
                      <a:alpha val="43137"/>
                    </a:srgbClr>
                  </a:outerShdw>
                </a:effectLst>
              </a:rPr>
              <a:t>The School of Morality </a:t>
            </a:r>
            <a:r>
              <a:rPr lang="en-GB" sz="4000" b="1" dirty="0" smtClean="0">
                <a:solidFill>
                  <a:schemeClr val="accent1">
                    <a:lumMod val="20000"/>
                    <a:lumOff val="80000"/>
                  </a:schemeClr>
                </a:solidFill>
              </a:rPr>
              <a:t>– the basis of societal norms and proper conduct in the wider world</a:t>
            </a:r>
          </a:p>
        </p:txBody>
      </p:sp>
      <p:sp>
        <p:nvSpPr>
          <p:cNvPr id="37891"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4630" name="Text Box 6"/>
          <p:cNvSpPr txBox="1">
            <a:spLocks noChangeArrowheads="1"/>
          </p:cNvSpPr>
          <p:nvPr/>
        </p:nvSpPr>
        <p:spPr bwMode="auto">
          <a:xfrm>
            <a:off x="381000" y="1143000"/>
            <a:ext cx="3810000" cy="2246769"/>
          </a:xfrm>
          <a:prstGeom prst="rect">
            <a:avLst/>
          </a:prstGeom>
          <a:noFill/>
          <a:ln w="9525">
            <a:noFill/>
            <a:miter lim="800000"/>
            <a:headEnd/>
            <a:tailEnd/>
          </a:ln>
        </p:spPr>
        <p:txBody>
          <a:bodyPr wrap="square">
            <a:spAutoFit/>
          </a:bodyPr>
          <a:lstStyle/>
          <a:p>
            <a:pPr algn="ctr" eaLnBrk="0" hangingPunct="0">
              <a:spcBef>
                <a:spcPct val="50000"/>
              </a:spcBef>
              <a:defRPr/>
            </a:pPr>
            <a:r>
              <a:rPr lang="en-GB" sz="3500" b="1" dirty="0">
                <a:solidFill>
                  <a:schemeClr val="bg2">
                    <a:lumMod val="10000"/>
                  </a:schemeClr>
                </a:solidFill>
                <a:latin typeface="+mn-lt"/>
                <a:cs typeface="Arial" charset="0"/>
              </a:rPr>
              <a:t>In relating to brothers and sisters, </a:t>
            </a:r>
            <a:r>
              <a:rPr lang="en-GB" sz="3500" b="1" dirty="0" smtClean="0">
                <a:solidFill>
                  <a:schemeClr val="bg2">
                    <a:lumMod val="10000"/>
                  </a:schemeClr>
                </a:solidFill>
                <a:latin typeface="+mn-lt"/>
                <a:cs typeface="Arial" charset="0"/>
              </a:rPr>
              <a:t>parents and grandparents </a:t>
            </a:r>
            <a:endParaRPr lang="en-GB" sz="3500" b="1" dirty="0">
              <a:solidFill>
                <a:schemeClr val="bg2">
                  <a:lumMod val="10000"/>
                </a:schemeClr>
              </a:solidFill>
              <a:latin typeface="+mn-lt"/>
              <a:cs typeface="Arial" charset="0"/>
            </a:endParaRPr>
          </a:p>
        </p:txBody>
      </p:sp>
      <p:sp>
        <p:nvSpPr>
          <p:cNvPr id="154631" name="Text Box 7"/>
          <p:cNvSpPr txBox="1">
            <a:spLocks noChangeArrowheads="1"/>
          </p:cNvSpPr>
          <p:nvPr/>
        </p:nvSpPr>
        <p:spPr bwMode="auto">
          <a:xfrm>
            <a:off x="457200" y="38100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n-lt"/>
              </a:rPr>
              <a:t>The Family is:</a:t>
            </a:r>
          </a:p>
        </p:txBody>
      </p:sp>
      <p:pic>
        <p:nvPicPr>
          <p:cNvPr id="11" name="Picture 8" descr="family_kota_bharu_malaysia"/>
          <p:cNvPicPr>
            <a:picLocks noChangeAspect="1" noChangeArrowheads="1"/>
          </p:cNvPicPr>
          <p:nvPr/>
        </p:nvPicPr>
        <p:blipFill>
          <a:blip r:embed="rId3" cstate="email"/>
          <a:srcRect r="1575" b="4187"/>
          <a:stretch>
            <a:fillRect/>
          </a:stretch>
        </p:blipFill>
        <p:spPr bwMode="auto">
          <a:xfrm>
            <a:off x="4148138" y="1066800"/>
            <a:ext cx="5376862" cy="3270250"/>
          </a:xfrm>
          <a:prstGeom prst="rect">
            <a:avLst/>
          </a:prstGeom>
          <a:ln>
            <a:solidFill>
              <a:schemeClr val="bg1"/>
            </a:solidFill>
          </a:ln>
          <a:effectLst>
            <a:outerShdw blurRad="190500" algn="tl" rotWithShape="0">
              <a:srgbClr val="000000">
                <a:alpha val="70000"/>
              </a:srgbClr>
            </a:outerShdw>
          </a:effectLst>
        </p:spPr>
      </p:pic>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fade">
                                      <p:cBhvr>
                                        <p:cTn id="7" dur="10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463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462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animBg="1"/>
      <p:bldP spid="154630" grpId="0"/>
      <p:bldP spid="1546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156678" name="Text Box 6"/>
          <p:cNvSpPr txBox="1">
            <a:spLocks noChangeArrowheads="1"/>
          </p:cNvSpPr>
          <p:nvPr/>
        </p:nvSpPr>
        <p:spPr bwMode="auto">
          <a:xfrm>
            <a:off x="412750" y="1066800"/>
            <a:ext cx="3092450" cy="2246769"/>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GB" sz="3500" b="1" dirty="0">
                <a:solidFill>
                  <a:schemeClr val="bg2">
                    <a:lumMod val="10000"/>
                  </a:schemeClr>
                </a:solidFill>
                <a:latin typeface="+mn-lt"/>
              </a:rPr>
              <a:t>As husband and wife; </a:t>
            </a:r>
            <a:r>
              <a:rPr lang="en-GB" sz="3500" b="1" dirty="0" smtClean="0">
                <a:solidFill>
                  <a:schemeClr val="bg2">
                    <a:lumMod val="10000"/>
                  </a:schemeClr>
                </a:solidFill>
                <a:latin typeface="+mn-lt"/>
              </a:rPr>
              <a:t>seeing </a:t>
            </a:r>
            <a:r>
              <a:rPr lang="en-GB" sz="3500" b="1" dirty="0">
                <a:solidFill>
                  <a:schemeClr val="bg2">
                    <a:lumMod val="10000"/>
                  </a:schemeClr>
                </a:solidFill>
                <a:latin typeface="+mn-lt"/>
              </a:rPr>
              <a:t>God in our partner</a:t>
            </a:r>
            <a:endParaRPr kumimoji="1" lang="en-GB" sz="3500" dirty="0">
              <a:solidFill>
                <a:schemeClr val="bg2">
                  <a:lumMod val="10000"/>
                </a:schemeClr>
              </a:solidFill>
              <a:effectLst>
                <a:outerShdw blurRad="38100" dist="38100" dir="2700000" algn="tl">
                  <a:srgbClr val="000000"/>
                </a:outerShdw>
              </a:effectLst>
              <a:latin typeface="+mn-lt"/>
            </a:endParaRPr>
          </a:p>
        </p:txBody>
      </p:sp>
      <p:sp>
        <p:nvSpPr>
          <p:cNvPr id="156679" name="Text Box 7"/>
          <p:cNvSpPr txBox="1">
            <a:spLocks noChangeArrowheads="1"/>
          </p:cNvSpPr>
          <p:nvPr/>
        </p:nvSpPr>
        <p:spPr bwMode="auto">
          <a:xfrm>
            <a:off x="381000" y="3962400"/>
            <a:ext cx="4292600" cy="701675"/>
          </a:xfrm>
          <a:prstGeom prst="rect">
            <a:avLst/>
          </a:prstGeom>
          <a:noFill/>
          <a:ln w="9525">
            <a:noFill/>
            <a:miter lim="800000"/>
            <a:headEnd/>
            <a:tailEnd/>
          </a:ln>
          <a:effectLst/>
        </p:spPr>
        <p:txBody>
          <a:bodyPr>
            <a:spAutoFit/>
          </a:bodyPr>
          <a:lstStyle/>
          <a:p>
            <a:pPr eaLnBrk="0" hangingPunct="0">
              <a:spcBef>
                <a:spcPct val="50000"/>
              </a:spcBef>
              <a:defRPr/>
            </a:pPr>
            <a:r>
              <a:rPr kumimoji="1" lang="en-GB" sz="4000" b="1" dirty="0">
                <a:solidFill>
                  <a:schemeClr val="bg2">
                    <a:lumMod val="10000"/>
                  </a:schemeClr>
                </a:solidFill>
                <a:latin typeface="+mn-lt"/>
              </a:rPr>
              <a:t>The Couple is:</a:t>
            </a:r>
          </a:p>
        </p:txBody>
      </p:sp>
      <p:pic>
        <p:nvPicPr>
          <p:cNvPr id="38920" name="Picture 8" descr="HappyCouple"/>
          <p:cNvPicPr>
            <a:picLocks noChangeAspect="1" noChangeArrowheads="1"/>
          </p:cNvPicPr>
          <p:nvPr/>
        </p:nvPicPr>
        <p:blipFill>
          <a:blip r:embed="rId3" cstate="email"/>
          <a:srcRect/>
          <a:stretch>
            <a:fillRect/>
          </a:stretch>
        </p:blipFill>
        <p:spPr bwMode="auto">
          <a:xfrm>
            <a:off x="3657601" y="1014684"/>
            <a:ext cx="5867400" cy="3404916"/>
          </a:xfrm>
          <a:prstGeom prst="rect">
            <a:avLst/>
          </a:prstGeom>
          <a:ln>
            <a:solidFill>
              <a:schemeClr val="bg1"/>
            </a:solidFill>
          </a:ln>
          <a:effectLst>
            <a:outerShdw blurRad="190500" algn="tl" rotWithShape="0">
              <a:srgbClr val="000000">
                <a:alpha val="70000"/>
              </a:srgbClr>
            </a:outerShdw>
          </a:effectLst>
        </p:spPr>
      </p:pic>
      <p:sp>
        <p:nvSpPr>
          <p:cNvPr id="9" name="Rectangle 4"/>
          <p:cNvSpPr txBox="1">
            <a:spLocks noChangeArrowheads="1"/>
          </p:cNvSpPr>
          <p:nvPr/>
        </p:nvSpPr>
        <p:spPr>
          <a:xfrm>
            <a:off x="469900" y="4648200"/>
            <a:ext cx="9055100" cy="175260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lIns="144000" tIns="144000" rIns="144000" bIns="144000"/>
          <a:lstStyle/>
          <a:p>
            <a:pPr algn="ctr">
              <a:lnSpc>
                <a:spcPct val="90000"/>
              </a:lnSpc>
              <a:defRPr/>
            </a:pPr>
            <a:r>
              <a:rPr lang="en-GB" sz="3400" b="1" dirty="0">
                <a:solidFill>
                  <a:schemeClr val="accent1">
                    <a:lumMod val="20000"/>
                    <a:lumOff val="80000"/>
                  </a:schemeClr>
                </a:solidFill>
                <a:effectLst>
                  <a:outerShdw blurRad="38100" dist="38100" dir="2700000" algn="tl">
                    <a:srgbClr val="000000">
                      <a:alpha val="43137"/>
                    </a:srgbClr>
                  </a:outerShdw>
                </a:effectLst>
                <a:latin typeface="+mn-lt"/>
              </a:rPr>
              <a:t>The Image of the Creator </a:t>
            </a:r>
            <a:r>
              <a:rPr lang="en-GB" sz="3400" b="1" dirty="0">
                <a:solidFill>
                  <a:schemeClr val="accent1">
                    <a:lumMod val="20000"/>
                    <a:lumOff val="80000"/>
                  </a:schemeClr>
                </a:solidFill>
                <a:latin typeface="+mn-lt"/>
              </a:rPr>
              <a:t>– living for the sake of each other, the family and the wider world; being a model of True Love to their children</a:t>
            </a:r>
          </a:p>
        </p:txBody>
      </p:sp>
      <p:sp>
        <p:nvSpPr>
          <p:cNvPr id="12"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Where do we learn True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fade">
                                      <p:cBhvr>
                                        <p:cTn id="7" dur="10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6679"/>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P spid="9"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880225" y="4168775"/>
            <a:ext cx="185738" cy="369888"/>
          </a:xfrm>
          <a:prstGeom prst="rect">
            <a:avLst/>
          </a:prstGeom>
          <a:noFill/>
          <a:ln w="9525">
            <a:noFill/>
            <a:miter lim="800000"/>
            <a:headEnd/>
            <a:tailEnd/>
          </a:ln>
        </p:spPr>
        <p:txBody>
          <a:bodyPr wrap="none">
            <a:spAutoFit/>
          </a:bodyPr>
          <a:lstStyle/>
          <a:p>
            <a:endParaRPr lang="de-DE">
              <a:cs typeface="Arial" pitchFamily="34" charset="0"/>
            </a:endParaRPr>
          </a:p>
        </p:txBody>
      </p:sp>
      <p:sp>
        <p:nvSpPr>
          <p:cNvPr id="40964" name="Text Box 4"/>
          <p:cNvSpPr txBox="1">
            <a:spLocks noChangeArrowheads="1"/>
          </p:cNvSpPr>
          <p:nvPr/>
        </p:nvSpPr>
        <p:spPr bwMode="auto">
          <a:xfrm>
            <a:off x="0" y="1020763"/>
            <a:ext cx="9906000" cy="630942"/>
          </a:xfrm>
          <a:prstGeom prst="rect">
            <a:avLst/>
          </a:prstGeom>
          <a:noFill/>
          <a:ln w="9525">
            <a:noFill/>
            <a:miter lim="800000"/>
            <a:headEnd/>
            <a:tailEnd/>
          </a:ln>
        </p:spPr>
        <p:txBody>
          <a:bodyPr>
            <a:spAutoFit/>
          </a:bodyPr>
          <a:lstStyle/>
          <a:p>
            <a:pPr algn="ctr" eaLnBrk="0" hangingPunct="0">
              <a:spcBef>
                <a:spcPct val="50000"/>
              </a:spcBef>
              <a:defRPr/>
            </a:pPr>
            <a:r>
              <a:rPr lang="en-GB" sz="3400" b="1" dirty="0">
                <a:solidFill>
                  <a:schemeClr val="bg2">
                    <a:lumMod val="10000"/>
                  </a:schemeClr>
                </a:solidFill>
                <a:latin typeface="+mj-lt"/>
                <a:cs typeface="Arial" charset="0"/>
              </a:rPr>
              <a:t>Strong </a:t>
            </a:r>
            <a:r>
              <a:rPr lang="en-GB" sz="3400" b="1" dirty="0" smtClean="0">
                <a:solidFill>
                  <a:schemeClr val="bg2">
                    <a:lumMod val="10000"/>
                  </a:schemeClr>
                </a:solidFill>
                <a:latin typeface="+mj-lt"/>
                <a:cs typeface="Arial" charset="0"/>
              </a:rPr>
              <a:t>families have </a:t>
            </a:r>
            <a:r>
              <a:rPr lang="en-GB" sz="3400" b="1" dirty="0">
                <a:solidFill>
                  <a:schemeClr val="bg2">
                    <a:lumMod val="10000"/>
                  </a:schemeClr>
                </a:solidFill>
                <a:latin typeface="+mj-lt"/>
                <a:cs typeface="Arial" charset="0"/>
              </a:rPr>
              <a:t>a </a:t>
            </a:r>
            <a:r>
              <a:rPr lang="en-GB" sz="3400" b="1" dirty="0" smtClean="0">
                <a:solidFill>
                  <a:schemeClr val="bg2">
                    <a:lumMod val="10000"/>
                  </a:schemeClr>
                </a:solidFill>
                <a:latin typeface="+mj-lt"/>
                <a:cs typeface="Arial" charset="0"/>
              </a:rPr>
              <a:t>focus higher </a:t>
            </a:r>
            <a:r>
              <a:rPr lang="en-GB" sz="3400" b="1" dirty="0">
                <a:solidFill>
                  <a:schemeClr val="bg2">
                    <a:lumMod val="10000"/>
                  </a:schemeClr>
                </a:solidFill>
                <a:latin typeface="+mj-lt"/>
                <a:cs typeface="Arial" charset="0"/>
              </a:rPr>
              <a:t>than </a:t>
            </a:r>
            <a:r>
              <a:rPr lang="en-GB" sz="3400" b="1" dirty="0" smtClean="0">
                <a:solidFill>
                  <a:schemeClr val="bg2">
                    <a:lumMod val="10000"/>
                  </a:schemeClr>
                </a:solidFill>
                <a:latin typeface="+mj-lt"/>
                <a:cs typeface="Arial" charset="0"/>
              </a:rPr>
              <a:t>self</a:t>
            </a:r>
            <a:endParaRPr lang="en-GB" sz="3400" b="1" dirty="0">
              <a:solidFill>
                <a:schemeClr val="bg2">
                  <a:lumMod val="10000"/>
                </a:schemeClr>
              </a:solidFill>
              <a:latin typeface="+mj-lt"/>
              <a:cs typeface="Arial" charset="0"/>
            </a:endParaRPr>
          </a:p>
        </p:txBody>
      </p:sp>
      <p:pic>
        <p:nvPicPr>
          <p:cNvPr id="118789" name="Picture 5" descr="cafamily"/>
          <p:cNvPicPr>
            <a:picLocks noChangeAspect="1" noChangeArrowheads="1"/>
          </p:cNvPicPr>
          <p:nvPr/>
        </p:nvPicPr>
        <p:blipFill>
          <a:blip r:embed="rId3" cstate="email"/>
          <a:srcRect/>
          <a:stretch>
            <a:fillRect/>
          </a:stretch>
        </p:blipFill>
        <p:spPr bwMode="auto">
          <a:xfrm>
            <a:off x="495299" y="1828800"/>
            <a:ext cx="4375659" cy="4267200"/>
          </a:xfrm>
          <a:prstGeom prst="rect">
            <a:avLst/>
          </a:prstGeom>
          <a:ln>
            <a:solidFill>
              <a:schemeClr val="bg1"/>
            </a:solidFill>
          </a:ln>
          <a:effectLst>
            <a:outerShdw blurRad="190500" algn="tl" rotWithShape="0">
              <a:srgbClr val="000000">
                <a:alpha val="70000"/>
              </a:srgbClr>
            </a:outerShdw>
          </a:effectLst>
        </p:spPr>
      </p:pic>
      <p:pic>
        <p:nvPicPr>
          <p:cNvPr id="118790" name="Picture 6" descr="Rabbi_Lustig_and_family"/>
          <p:cNvPicPr>
            <a:picLocks noChangeAspect="1" noChangeArrowheads="1"/>
          </p:cNvPicPr>
          <p:nvPr/>
        </p:nvPicPr>
        <p:blipFill>
          <a:blip r:embed="rId4" cstate="email"/>
          <a:srcRect l="4745" r="14336"/>
          <a:stretch>
            <a:fillRect/>
          </a:stretch>
        </p:blipFill>
        <p:spPr bwMode="auto">
          <a:xfrm>
            <a:off x="5105400" y="1828800"/>
            <a:ext cx="4114800" cy="3266187"/>
          </a:xfrm>
          <a:prstGeom prst="rect">
            <a:avLst/>
          </a:prstGeom>
          <a:ln>
            <a:solidFill>
              <a:schemeClr val="bg1"/>
            </a:solidFill>
          </a:ln>
          <a:effectLst>
            <a:outerShdw blurRad="190500" algn="tl" rotWithShape="0">
              <a:srgbClr val="000000">
                <a:alpha val="70000"/>
              </a:srgbClr>
            </a:outerShdw>
          </a:effectLst>
        </p:spPr>
      </p:pic>
      <p:sp>
        <p:nvSpPr>
          <p:cNvPr id="118791" name="AutoShape 7"/>
          <p:cNvSpPr>
            <a:spLocks noChangeArrowheads="1"/>
          </p:cNvSpPr>
          <p:nvPr/>
        </p:nvSpPr>
        <p:spPr bwMode="auto">
          <a:xfrm>
            <a:off x="5105400" y="5181600"/>
            <a:ext cx="4114800" cy="914400"/>
          </a:xfrm>
          <a:prstGeom prst="roundRect">
            <a:avLst>
              <a:gd name="adj" fmla="val 0"/>
            </a:avLst>
          </a:prstGeom>
          <a:solidFill>
            <a:schemeClr val="accent1">
              <a:lumMod val="75000"/>
            </a:schemeClr>
          </a:solidFill>
          <a:ln w="9525" algn="ctr">
            <a:solidFill>
              <a:schemeClr val="bg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000" b="1" dirty="0">
                <a:solidFill>
                  <a:srgbClr val="FFFFFF"/>
                </a:solidFill>
                <a:latin typeface="+mj-lt"/>
                <a:cs typeface="Arial" charset="0"/>
              </a:rPr>
              <a:t>Altruistic Purpose</a:t>
            </a:r>
          </a:p>
          <a:p>
            <a:pPr algn="ctr" eaLnBrk="0" hangingPunct="0">
              <a:defRPr/>
            </a:pPr>
            <a:r>
              <a:rPr lang="en-GB" sz="3000" b="1" dirty="0">
                <a:solidFill>
                  <a:srgbClr val="FFFFFF"/>
                </a:solidFill>
                <a:latin typeface="+mj-lt"/>
                <a:cs typeface="Arial" charset="0"/>
              </a:rPr>
              <a:t>Service to Community</a:t>
            </a:r>
          </a:p>
        </p:txBody>
      </p:sp>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2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Family living for the society, nation and world </a:t>
            </a:r>
            <a:endParaRPr lang="en-GB" sz="32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wipe(left)">
                                      <p:cBhvr>
                                        <p:cTn id="7" dur="500"/>
                                        <p:tgtEl>
                                          <p:spTgt spid="1187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790"/>
                                        </p:tgtEl>
                                        <p:attrNameLst>
                                          <p:attrName>style.visibility</p:attrName>
                                        </p:attrNameLst>
                                      </p:cBhvr>
                                      <p:to>
                                        <p:strVal val="visible"/>
                                      </p:to>
                                    </p:set>
                                    <p:animEffect transition="in" filter="wipe(left)">
                                      <p:cBhvr>
                                        <p:cTn id="11" dur="500"/>
                                        <p:tgtEl>
                                          <p:spTgt spid="1187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8791"/>
                                        </p:tgtEl>
                                        <p:attrNameLst>
                                          <p:attrName>style.visibility</p:attrName>
                                        </p:attrNameLst>
                                      </p:cBhvr>
                                      <p:to>
                                        <p:strVal val="visible"/>
                                      </p:to>
                                    </p:set>
                                    <p:animEffect transition="in" filter="wipe(left)">
                                      <p:cBhvr>
                                        <p:cTn id="16" dur="1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5791200" y="2438400"/>
            <a:ext cx="4044950" cy="3200400"/>
          </a:xfrm>
        </p:spPr>
        <p:txBody>
          <a:bodyPr/>
          <a:lstStyle/>
          <a:p>
            <a:pPr marL="360363" indent="-360363" eaLnBrk="1" hangingPunct="1">
              <a:spcBef>
                <a:spcPct val="0"/>
              </a:spcBef>
              <a:buFontTx/>
              <a:buAutoNum type="arabicPeriod"/>
            </a:pPr>
            <a:r>
              <a:rPr lang="en-GB" sz="3500" b="1" dirty="0" smtClean="0">
                <a:solidFill>
                  <a:schemeClr val="bg2">
                    <a:lumMod val="10000"/>
                  </a:schemeClr>
                </a:solidFill>
              </a:rPr>
              <a:t>Child’s Love</a:t>
            </a:r>
          </a:p>
          <a:p>
            <a:pPr marL="360363" indent="-360363" eaLnBrk="1" hangingPunct="1">
              <a:spcBef>
                <a:spcPct val="0"/>
              </a:spcBef>
              <a:buFontTx/>
              <a:buAutoNum type="arabicPeriod"/>
            </a:pPr>
            <a:r>
              <a:rPr lang="en-GB" sz="3500" b="1" dirty="0" smtClean="0">
                <a:solidFill>
                  <a:schemeClr val="bg2">
                    <a:lumMod val="10000"/>
                  </a:schemeClr>
                </a:solidFill>
              </a:rPr>
              <a:t>Sibling’s Love</a:t>
            </a:r>
          </a:p>
          <a:p>
            <a:pPr marL="360363" indent="-360363" eaLnBrk="1" hangingPunct="1">
              <a:spcBef>
                <a:spcPct val="0"/>
              </a:spcBef>
              <a:buFontTx/>
              <a:buAutoNum type="arabicPeriod"/>
            </a:pPr>
            <a:r>
              <a:rPr lang="en-GB" sz="3500" b="1" dirty="0" smtClean="0">
                <a:solidFill>
                  <a:schemeClr val="bg2">
                    <a:lumMod val="10000"/>
                  </a:schemeClr>
                </a:solidFill>
              </a:rPr>
              <a:t>Spouse’s Love</a:t>
            </a:r>
          </a:p>
          <a:p>
            <a:pPr marL="360363" indent="-360363" eaLnBrk="1" hangingPunct="1">
              <a:spcBef>
                <a:spcPct val="0"/>
              </a:spcBef>
              <a:buFontTx/>
              <a:buAutoNum type="arabicPeriod"/>
            </a:pPr>
            <a:r>
              <a:rPr lang="en-GB" sz="3500" b="1" dirty="0" smtClean="0">
                <a:solidFill>
                  <a:schemeClr val="bg2">
                    <a:lumMod val="10000"/>
                  </a:schemeClr>
                </a:solidFill>
              </a:rPr>
              <a:t>Parent’s Love</a:t>
            </a:r>
          </a:p>
        </p:txBody>
      </p:sp>
      <p:sp>
        <p:nvSpPr>
          <p:cNvPr id="122884" name="Text Box 4"/>
          <p:cNvSpPr txBox="1">
            <a:spLocks noChangeArrowheads="1"/>
          </p:cNvSpPr>
          <p:nvPr/>
        </p:nvSpPr>
        <p:spPr bwMode="auto">
          <a:xfrm>
            <a:off x="0" y="990600"/>
            <a:ext cx="9906000" cy="630942"/>
          </a:xfrm>
          <a:prstGeom prst="rect">
            <a:avLst/>
          </a:prstGeom>
          <a:noFill/>
          <a:ln w="9525">
            <a:noFill/>
            <a:miter lim="800000"/>
            <a:headEnd/>
            <a:tailEnd/>
          </a:ln>
        </p:spPr>
        <p:txBody>
          <a:bodyPr wrap="square">
            <a:spAutoFit/>
          </a:bodyPr>
          <a:lstStyle/>
          <a:p>
            <a:pPr algn="ctr" eaLnBrk="0" hangingPunct="0">
              <a:spcBef>
                <a:spcPct val="50000"/>
              </a:spcBef>
              <a:defRPr/>
            </a:pPr>
            <a:r>
              <a:rPr lang="en-GB" sz="3500" b="1" dirty="0">
                <a:solidFill>
                  <a:schemeClr val="bg2">
                    <a:lumMod val="10000"/>
                  </a:schemeClr>
                </a:solidFill>
                <a:latin typeface="+mj-lt"/>
                <a:cs typeface="Arial" charset="0"/>
              </a:rPr>
              <a:t>Experienced and learnt within the family</a:t>
            </a:r>
          </a:p>
        </p:txBody>
      </p:sp>
      <p:pic>
        <p:nvPicPr>
          <p:cNvPr id="122885" name="Picture 5" descr="spheres of love"/>
          <p:cNvPicPr>
            <a:picLocks noChangeAspect="1" noChangeArrowheads="1"/>
          </p:cNvPicPr>
          <p:nvPr/>
        </p:nvPicPr>
        <p:blipFill>
          <a:blip r:embed="rId3" cstate="email"/>
          <a:srcRect/>
          <a:stretch>
            <a:fillRect/>
          </a:stretch>
        </p:blipFill>
        <p:spPr bwMode="auto">
          <a:xfrm>
            <a:off x="495300" y="1524000"/>
            <a:ext cx="5067300" cy="4685379"/>
          </a:xfrm>
          <a:prstGeom prst="rect">
            <a:avLst/>
          </a:prstGeom>
          <a:noFill/>
          <a:ln w="9525">
            <a:noFill/>
            <a:miter lim="800000"/>
            <a:headEnd/>
            <a:tailEnd/>
          </a:ln>
        </p:spPr>
      </p:pic>
      <p:sp>
        <p:nvSpPr>
          <p:cNvPr id="8"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Four Great Loves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Effect transition="in" filter="dissolve">
                                      <p:cBhvr>
                                        <p:cTn id="11" dur="500"/>
                                        <p:tgtEl>
                                          <p:spTgt spid="1228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2883">
                                            <p:txEl>
                                              <p:pRg st="1" end="1"/>
                                            </p:txEl>
                                          </p:spTgt>
                                        </p:tgtEl>
                                        <p:attrNameLst>
                                          <p:attrName>style.visibility</p:attrName>
                                        </p:attrNameLst>
                                      </p:cBhvr>
                                      <p:to>
                                        <p:strVal val="visible"/>
                                      </p:to>
                                    </p:set>
                                    <p:animEffect transition="in" filter="dissolve">
                                      <p:cBhvr>
                                        <p:cTn id="16" dur="500"/>
                                        <p:tgtEl>
                                          <p:spTgt spid="1228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2883">
                                            <p:txEl>
                                              <p:pRg st="2" end="2"/>
                                            </p:txEl>
                                          </p:spTgt>
                                        </p:tgtEl>
                                        <p:attrNameLst>
                                          <p:attrName>style.visibility</p:attrName>
                                        </p:attrNameLst>
                                      </p:cBhvr>
                                      <p:to>
                                        <p:strVal val="visible"/>
                                      </p:to>
                                    </p:set>
                                    <p:animEffect transition="in" filter="dissolve">
                                      <p:cBhvr>
                                        <p:cTn id="21" dur="500"/>
                                        <p:tgtEl>
                                          <p:spTgt spid="12288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883">
                                            <p:txEl>
                                              <p:pRg st="3" end="3"/>
                                            </p:txEl>
                                          </p:spTgt>
                                        </p:tgtEl>
                                        <p:attrNameLst>
                                          <p:attrName>style.visibility</p:attrName>
                                        </p:attrNameLst>
                                      </p:cBhvr>
                                      <p:to>
                                        <p:strVal val="visible"/>
                                      </p:to>
                                    </p:set>
                                    <p:animEffect transition="in" filter="dissolve">
                                      <p:cBhvr>
                                        <p:cTn id="26" dur="500"/>
                                        <p:tgtEl>
                                          <p:spTgt spid="122883">
                                            <p:txEl>
                                              <p:pRg st="3" end="3"/>
                                            </p:txEl>
                                          </p:spTgt>
                                        </p:tgtEl>
                                      </p:cBhvr>
                                    </p:animEffect>
                                  </p:childTnLst>
                                </p:cTn>
                              </p:par>
                            </p:childTnLst>
                          </p:cTn>
                        </p:par>
                        <p:par>
                          <p:cTn id="27" fill="hold">
                            <p:stCondLst>
                              <p:cond delay="500"/>
                            </p:stCondLst>
                            <p:childTnLst>
                              <p:par>
                                <p:cTn id="28" presetID="23" presetClass="entr" presetSubtype="16" fill="hold" nodeType="afterEffect">
                                  <p:stCondLst>
                                    <p:cond delay="0"/>
                                  </p:stCondLst>
                                  <p:childTnLst>
                                    <p:set>
                                      <p:cBhvr>
                                        <p:cTn id="29" dur="1" fill="hold">
                                          <p:stCondLst>
                                            <p:cond delay="0"/>
                                          </p:stCondLst>
                                        </p:cTn>
                                        <p:tgtEl>
                                          <p:spTgt spid="122885"/>
                                        </p:tgtEl>
                                        <p:attrNameLst>
                                          <p:attrName>style.visibility</p:attrName>
                                        </p:attrNameLst>
                                      </p:cBhvr>
                                      <p:to>
                                        <p:strVal val="visible"/>
                                      </p:to>
                                    </p:set>
                                    <p:anim calcmode="lin" valueType="num">
                                      <p:cBhvr>
                                        <p:cTn id="30" dur="2000" fill="hold"/>
                                        <p:tgtEl>
                                          <p:spTgt spid="122885"/>
                                        </p:tgtEl>
                                        <p:attrNameLst>
                                          <p:attrName>ppt_w</p:attrName>
                                        </p:attrNameLst>
                                      </p:cBhvr>
                                      <p:tavLst>
                                        <p:tav tm="0">
                                          <p:val>
                                            <p:fltVal val="0"/>
                                          </p:val>
                                        </p:tav>
                                        <p:tav tm="100000">
                                          <p:val>
                                            <p:strVal val="#ppt_w"/>
                                          </p:val>
                                        </p:tav>
                                      </p:tavLst>
                                    </p:anim>
                                    <p:anim calcmode="lin" valueType="num">
                                      <p:cBhvr>
                                        <p:cTn id="31" dur="2000" fill="hold"/>
                                        <p:tgtEl>
                                          <p:spTgt spid="122885"/>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9" presetClass="entr" presetSubtype="0" fill="hold" grpId="1" nodeType="afterEffect">
                                  <p:stCondLst>
                                    <p:cond delay="0"/>
                                  </p:stCondLst>
                                  <p:childTnLst>
                                    <p:set>
                                      <p:cBhvr>
                                        <p:cTn id="34" dur="1" fill="hold">
                                          <p:stCondLst>
                                            <p:cond delay="0"/>
                                          </p:stCondLst>
                                        </p:cTn>
                                        <p:tgtEl>
                                          <p:spTgt spid="122884"/>
                                        </p:tgtEl>
                                        <p:attrNameLst>
                                          <p:attrName>style.visibility</p:attrName>
                                        </p:attrNameLst>
                                      </p:cBhvr>
                                      <p:to>
                                        <p:strVal val="visible"/>
                                      </p:to>
                                    </p:set>
                                    <p:animEffect transition="in" filter="dissolve">
                                      <p:cBhvr>
                                        <p:cTn id="35"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122884" grpId="0" autoUpdateAnimBg="0"/>
      <p:bldP spid="12288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476250" y="59690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75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3907" name="Oval 3"/>
          <p:cNvSpPr>
            <a:spLocks noChangeArrowheads="1"/>
          </p:cNvSpPr>
          <p:nvPr/>
        </p:nvSpPr>
        <p:spPr bwMode="auto">
          <a:xfrm>
            <a:off x="3632200" y="2438400"/>
            <a:ext cx="2641600" cy="1981200"/>
          </a:xfrm>
          <a:prstGeom prst="ellipse">
            <a:avLst/>
          </a:prstGeom>
          <a:gradFill rotWithShape="0">
            <a:gsLst>
              <a:gs pos="0">
                <a:srgbClr val="0000FF"/>
              </a:gs>
              <a:gs pos="50000">
                <a:srgbClr val="9900FF"/>
              </a:gs>
              <a:gs pos="100000">
                <a:srgbClr val="0000FF"/>
              </a:gs>
            </a:gsLst>
            <a:lin ang="5400000" scaled="1"/>
          </a:gradFill>
          <a:ln w="9525">
            <a:noFill/>
            <a:round/>
            <a:headEnd/>
            <a:tailEnd/>
          </a:ln>
        </p:spPr>
        <p:txBody>
          <a:bodyPr wrap="none" anchor="ctr"/>
          <a:lstStyle/>
          <a:p>
            <a:endParaRPr lang="en-GB" sz="2400">
              <a:cs typeface="Arial" pitchFamily="34" charset="0"/>
            </a:endParaRPr>
          </a:p>
        </p:txBody>
      </p:sp>
      <p:sp>
        <p:nvSpPr>
          <p:cNvPr id="43012" name="Oval 4"/>
          <p:cNvSpPr>
            <a:spLocks noChangeArrowheads="1"/>
          </p:cNvSpPr>
          <p:nvPr/>
        </p:nvSpPr>
        <p:spPr bwMode="auto">
          <a:xfrm>
            <a:off x="132080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3" name="Oval 5"/>
          <p:cNvSpPr>
            <a:spLocks noChangeArrowheads="1"/>
          </p:cNvSpPr>
          <p:nvPr/>
        </p:nvSpPr>
        <p:spPr bwMode="auto">
          <a:xfrm>
            <a:off x="6851650" y="2895600"/>
            <a:ext cx="1733550" cy="1066800"/>
          </a:xfrm>
          <a:prstGeom prst="ellipse">
            <a:avLst/>
          </a:prstGeom>
          <a:solidFill>
            <a:schemeClr val="accent1"/>
          </a:solidFill>
          <a:ln w="38100" algn="ctr">
            <a:solidFill>
              <a:srgbClr val="993366"/>
            </a:solidFill>
            <a:round/>
            <a:headEnd/>
            <a:tailEnd/>
          </a:ln>
        </p:spPr>
        <p:txBody>
          <a:bodyPr wrap="none" anchor="ctr"/>
          <a:lstStyle/>
          <a:p>
            <a:endParaRPr lang="en-GB" sz="2400">
              <a:cs typeface="Arial" pitchFamily="34" charset="0"/>
            </a:endParaRPr>
          </a:p>
        </p:txBody>
      </p:sp>
      <p:sp>
        <p:nvSpPr>
          <p:cNvPr id="43014" name="Oval 6"/>
          <p:cNvSpPr>
            <a:spLocks noChangeArrowheads="1"/>
          </p:cNvSpPr>
          <p:nvPr/>
        </p:nvSpPr>
        <p:spPr bwMode="auto">
          <a:xfrm>
            <a:off x="3921125" y="48768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endParaRPr lang="en-GB" sz="2400">
              <a:cs typeface="Arial" pitchFamily="34" charset="0"/>
            </a:endParaRPr>
          </a:p>
        </p:txBody>
      </p:sp>
      <p:sp>
        <p:nvSpPr>
          <p:cNvPr id="43015" name="Oval 17"/>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16" name="AutoShape 18"/>
          <p:cNvSpPr>
            <a:spLocks noChangeArrowheads="1"/>
          </p:cNvSpPr>
          <p:nvPr/>
        </p:nvSpPr>
        <p:spPr bwMode="auto">
          <a:xfrm rot="-2700000">
            <a:off x="3390900" y="4287838"/>
            <a:ext cx="690563" cy="1163637"/>
          </a:xfrm>
          <a:prstGeom prst="upArrow">
            <a:avLst>
              <a:gd name="adj1" fmla="val 50000"/>
              <a:gd name="adj2" fmla="val 45637"/>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7" name="AutoShape 19"/>
          <p:cNvSpPr>
            <a:spLocks noChangeArrowheads="1"/>
          </p:cNvSpPr>
          <p:nvPr/>
        </p:nvSpPr>
        <p:spPr bwMode="auto">
          <a:xfrm rot="-2700000">
            <a:off x="2578100" y="3675063"/>
            <a:ext cx="688975" cy="903287"/>
          </a:xfrm>
          <a:prstGeom prst="upArrow">
            <a:avLst>
              <a:gd name="adj1" fmla="val 50000"/>
              <a:gd name="adj2" fmla="val 35508"/>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18" name="AutoShape 20"/>
          <p:cNvSpPr>
            <a:spLocks noChangeArrowheads="1"/>
          </p:cNvSpPr>
          <p:nvPr/>
        </p:nvSpPr>
        <p:spPr bwMode="auto">
          <a:xfrm rot="2700000">
            <a:off x="5703888" y="4251325"/>
            <a:ext cx="679450" cy="1146175"/>
          </a:xfrm>
          <a:prstGeom prst="upArrow">
            <a:avLst>
              <a:gd name="adj1" fmla="val 50000"/>
              <a:gd name="adj2" fmla="val 38932"/>
            </a:avLst>
          </a:prstGeom>
          <a:solidFill>
            <a:srgbClr val="00FFFF"/>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43019" name="Oval 21"/>
          <p:cNvSpPr>
            <a:spLocks noChangeArrowheads="1"/>
          </p:cNvSpPr>
          <p:nvPr/>
        </p:nvSpPr>
        <p:spPr bwMode="auto">
          <a:xfrm>
            <a:off x="1808163"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0" name="Oval 22"/>
          <p:cNvSpPr>
            <a:spLocks noChangeArrowheads="1"/>
          </p:cNvSpPr>
          <p:nvPr/>
        </p:nvSpPr>
        <p:spPr bwMode="auto">
          <a:xfrm>
            <a:off x="7346950" y="3200400"/>
            <a:ext cx="742950" cy="457200"/>
          </a:xfrm>
          <a:prstGeom prst="ellipse">
            <a:avLst/>
          </a:prstGeom>
          <a:solidFill>
            <a:srgbClr val="00FFFF"/>
          </a:solidFill>
          <a:ln w="38100" algn="ctr">
            <a:solidFill>
              <a:schemeClr val="bg2"/>
            </a:solidFill>
            <a:round/>
            <a:headEnd/>
            <a:tailEnd/>
          </a:ln>
        </p:spPr>
        <p:txBody>
          <a:bodyPr wrap="none" anchor="ctr"/>
          <a:lstStyle/>
          <a:p>
            <a:endParaRPr lang="en-GB" sz="2400"/>
          </a:p>
        </p:txBody>
      </p:sp>
      <p:sp>
        <p:nvSpPr>
          <p:cNvPr id="43021" name="Text Box 23"/>
          <p:cNvSpPr txBox="1">
            <a:spLocks noChangeArrowheads="1"/>
          </p:cNvSpPr>
          <p:nvPr/>
        </p:nvSpPr>
        <p:spPr bwMode="auto">
          <a:xfrm>
            <a:off x="4292600" y="914400"/>
            <a:ext cx="1320800" cy="519113"/>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GOD</a:t>
            </a:r>
          </a:p>
        </p:txBody>
      </p:sp>
      <p:sp>
        <p:nvSpPr>
          <p:cNvPr id="123928" name="Oval 24"/>
          <p:cNvSpPr>
            <a:spLocks noChangeAspect="1" noChangeArrowheads="1"/>
          </p:cNvSpPr>
          <p:nvPr/>
        </p:nvSpPr>
        <p:spPr bwMode="auto">
          <a:xfrm>
            <a:off x="3886200" y="2624138"/>
            <a:ext cx="2136775" cy="1601787"/>
          </a:xfrm>
          <a:prstGeom prst="ellipse">
            <a:avLst/>
          </a:prstGeom>
          <a:gradFill rotWithShape="0">
            <a:gsLst>
              <a:gs pos="0">
                <a:srgbClr val="800080"/>
              </a:gs>
              <a:gs pos="50000">
                <a:schemeClr val="folHlink"/>
              </a:gs>
              <a:gs pos="100000">
                <a:srgbClr val="800080"/>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123930" name="Oval 26"/>
          <p:cNvSpPr>
            <a:spLocks noChangeAspect="1" noChangeArrowheads="1"/>
          </p:cNvSpPr>
          <p:nvPr/>
        </p:nvSpPr>
        <p:spPr bwMode="auto">
          <a:xfrm>
            <a:off x="4100513" y="2784475"/>
            <a:ext cx="1706562" cy="1281113"/>
          </a:xfrm>
          <a:prstGeom prst="ellipse">
            <a:avLst/>
          </a:prstGeom>
          <a:gradFill rotWithShape="0">
            <a:gsLst>
              <a:gs pos="0">
                <a:schemeClr val="accent1"/>
              </a:gs>
              <a:gs pos="50000">
                <a:schemeClr val="accent2"/>
              </a:gs>
              <a:gs pos="100000">
                <a:schemeClr val="accent1"/>
              </a:gs>
            </a:gsLst>
            <a:lin ang="5400000" scaled="1"/>
          </a:gradFill>
          <a:ln w="9525">
            <a:noFill/>
            <a:round/>
            <a:headEnd/>
            <a:tailEnd/>
          </a:ln>
          <a:effectLst/>
        </p:spPr>
        <p:txBody>
          <a:bodyPr wrap="none" anchor="ctr"/>
          <a:lstStyle/>
          <a:p>
            <a:pPr>
              <a:defRPr/>
            </a:pPr>
            <a:endParaRPr lang="en-GB" sz="2400">
              <a:latin typeface="Arial" charset="0"/>
            </a:endParaRPr>
          </a:p>
        </p:txBody>
      </p:sp>
      <p:sp>
        <p:nvSpPr>
          <p:cNvPr id="43024" name="Text Box 27"/>
          <p:cNvSpPr txBox="1">
            <a:spLocks noChangeArrowheads="1"/>
          </p:cNvSpPr>
          <p:nvPr/>
        </p:nvSpPr>
        <p:spPr bwMode="auto">
          <a:xfrm>
            <a:off x="4127500" y="4941888"/>
            <a:ext cx="1651000" cy="1160462"/>
          </a:xfrm>
          <a:prstGeom prst="rect">
            <a:avLst/>
          </a:prstGeom>
          <a:noFill/>
          <a:ln w="9525">
            <a:noFill/>
            <a:miter lim="800000"/>
            <a:headEnd/>
            <a:tailEnd/>
          </a:ln>
        </p:spPr>
        <p:txBody>
          <a:bodyPr>
            <a:spAutoFit/>
          </a:bodyPr>
          <a:lstStyle/>
          <a:p>
            <a:pPr algn="ctr" eaLnBrk="0" hangingPunct="0">
              <a:spcBef>
                <a:spcPct val="50000"/>
              </a:spcBef>
            </a:pPr>
            <a:r>
              <a:rPr lang="en-GB" sz="2800" b="1">
                <a:solidFill>
                  <a:srgbClr val="FFFFCC"/>
                </a:solidFill>
                <a:cs typeface="Arial" pitchFamily="34" charset="0"/>
              </a:rPr>
              <a:t>CHILD</a:t>
            </a:r>
          </a:p>
          <a:p>
            <a:pPr algn="ctr" eaLnBrk="0" hangingPunct="0">
              <a:spcBef>
                <a:spcPct val="50000"/>
              </a:spcBef>
            </a:pPr>
            <a:r>
              <a:rPr lang="en-GB" sz="2800" b="1">
                <a:solidFill>
                  <a:srgbClr val="FFFFCC"/>
                </a:solidFill>
                <a:cs typeface="Arial" pitchFamily="34" charset="0"/>
              </a:rPr>
              <a:t>M   F</a:t>
            </a:r>
          </a:p>
        </p:txBody>
      </p:sp>
      <p:sp>
        <p:nvSpPr>
          <p:cNvPr id="123932" name="Oval 28"/>
          <p:cNvSpPr>
            <a:spLocks noChangeAspect="1" noChangeArrowheads="1"/>
          </p:cNvSpPr>
          <p:nvPr/>
        </p:nvSpPr>
        <p:spPr bwMode="auto">
          <a:xfrm>
            <a:off x="4311650" y="2941638"/>
            <a:ext cx="1282700" cy="963612"/>
          </a:xfrm>
          <a:prstGeom prst="ellipse">
            <a:avLst/>
          </a:prstGeom>
          <a:gradFill rotWithShape="0">
            <a:gsLst>
              <a:gs pos="0">
                <a:srgbClr val="FFFFFF"/>
              </a:gs>
              <a:gs pos="100000">
                <a:srgbClr val="00FFFF"/>
              </a:gs>
            </a:gsLst>
            <a:path path="shape">
              <a:fillToRect l="50000" t="50000" r="50000" b="50000"/>
            </a:path>
          </a:gradFill>
          <a:ln w="9525">
            <a:noFill/>
            <a:round/>
            <a:headEnd/>
            <a:tailEnd/>
          </a:ln>
        </p:spPr>
        <p:txBody>
          <a:bodyPr wrap="none" anchor="ctr"/>
          <a:lstStyle/>
          <a:p>
            <a:endParaRPr lang="en-GB" sz="2400">
              <a:cs typeface="Arial" pitchFamily="34" charset="0"/>
            </a:endParaRPr>
          </a:p>
        </p:txBody>
      </p:sp>
      <p:sp>
        <p:nvSpPr>
          <p:cNvPr id="43026" name="Oval 29"/>
          <p:cNvSpPr>
            <a:spLocks noChangeArrowheads="1"/>
          </p:cNvSpPr>
          <p:nvPr/>
        </p:nvSpPr>
        <p:spPr bwMode="auto">
          <a:xfrm>
            <a:off x="4622800" y="3276600"/>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43027" name="AutoShape 30"/>
          <p:cNvSpPr>
            <a:spLocks noChangeArrowheads="1"/>
          </p:cNvSpPr>
          <p:nvPr/>
        </p:nvSpPr>
        <p:spPr bwMode="auto">
          <a:xfrm>
            <a:off x="4705350" y="2133600"/>
            <a:ext cx="495300" cy="1143000"/>
          </a:xfrm>
          <a:prstGeom prst="downArrow">
            <a:avLst>
              <a:gd name="adj1" fmla="val 50000"/>
              <a:gd name="adj2" fmla="val 62500"/>
            </a:avLst>
          </a:prstGeom>
          <a:solidFill>
            <a:srgbClr val="FF0000"/>
          </a:solidFill>
          <a:ln w="9525">
            <a:solidFill>
              <a:schemeClr val="tx1"/>
            </a:solidFill>
            <a:miter lim="800000"/>
            <a:headEnd/>
            <a:tailEnd/>
          </a:ln>
        </p:spPr>
        <p:txBody>
          <a:bodyPr wrap="none" anchor="ctr"/>
          <a:lstStyle/>
          <a:p>
            <a:endParaRPr lang="en-GB" sz="2400">
              <a:cs typeface="Arial" pitchFamily="34" charset="0"/>
            </a:endParaRPr>
          </a:p>
        </p:txBody>
      </p:sp>
      <p:sp>
        <p:nvSpPr>
          <p:cNvPr id="43028" name="AutoShape 31"/>
          <p:cNvSpPr>
            <a:spLocks noChangeArrowheads="1"/>
          </p:cNvSpPr>
          <p:nvPr/>
        </p:nvSpPr>
        <p:spPr bwMode="auto">
          <a:xfrm rot="10800000">
            <a:off x="5294313" y="3035300"/>
            <a:ext cx="1485900" cy="812800"/>
          </a:xfrm>
          <a:prstGeom prst="rightArrow">
            <a:avLst>
              <a:gd name="adj1" fmla="val 50000"/>
              <a:gd name="adj2" fmla="val 42191"/>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rot="10800000" wrap="none" anchor="ctr"/>
          <a:lstStyle/>
          <a:p>
            <a:endParaRPr lang="en-GB" sz="2400">
              <a:cs typeface="Arial" pitchFamily="34" charset="0"/>
            </a:endParaRPr>
          </a:p>
        </p:txBody>
      </p:sp>
      <p:sp>
        <p:nvSpPr>
          <p:cNvPr id="43029" name="AutoShape 32"/>
          <p:cNvSpPr>
            <a:spLocks noChangeArrowheads="1"/>
          </p:cNvSpPr>
          <p:nvPr/>
        </p:nvSpPr>
        <p:spPr bwMode="auto">
          <a:xfrm>
            <a:off x="3122613" y="3032125"/>
            <a:ext cx="1485900" cy="838200"/>
          </a:xfrm>
          <a:prstGeom prst="rightArrow">
            <a:avLst>
              <a:gd name="adj1" fmla="val 50000"/>
              <a:gd name="adj2" fmla="val 40912"/>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3030" name="AutoShape 33"/>
          <p:cNvSpPr>
            <a:spLocks noChangeArrowheads="1"/>
          </p:cNvSpPr>
          <p:nvPr/>
        </p:nvSpPr>
        <p:spPr bwMode="auto">
          <a:xfrm>
            <a:off x="4525963" y="3621088"/>
            <a:ext cx="881062" cy="1247775"/>
          </a:xfrm>
          <a:prstGeom prst="downArrow">
            <a:avLst>
              <a:gd name="adj1" fmla="val 50000"/>
              <a:gd name="adj2" fmla="val 38356"/>
            </a:avLst>
          </a:prstGeom>
          <a:solidFill>
            <a:srgbClr val="0000FF"/>
          </a:solidFill>
          <a:ln w="9525">
            <a:solidFill>
              <a:schemeClr val="tx1"/>
            </a:solidFill>
            <a:miter lim="800000"/>
            <a:headEnd/>
            <a:tailEnd/>
          </a:ln>
        </p:spPr>
        <p:txBody>
          <a:bodyPr wrap="none" anchor="ctr"/>
          <a:lstStyle/>
          <a:p>
            <a:endParaRPr lang="en-GB" sz="2400">
              <a:cs typeface="Arial" pitchFamily="34" charset="0"/>
            </a:endParaRPr>
          </a:p>
        </p:txBody>
      </p:sp>
      <p:sp>
        <p:nvSpPr>
          <p:cNvPr id="43031" name="Oval 34"/>
          <p:cNvSpPr>
            <a:spLocks noChangeArrowheads="1"/>
          </p:cNvSpPr>
          <p:nvPr/>
        </p:nvSpPr>
        <p:spPr bwMode="auto">
          <a:xfrm>
            <a:off x="3962400" y="838200"/>
            <a:ext cx="2063750" cy="1371600"/>
          </a:xfrm>
          <a:prstGeom prst="ellipse">
            <a:avLst/>
          </a:prstGeom>
          <a:gradFill rotWithShape="0">
            <a:gsLst>
              <a:gs pos="0">
                <a:srgbClr val="FF0000"/>
              </a:gs>
              <a:gs pos="100000">
                <a:schemeClr val="accent1"/>
              </a:gs>
            </a:gsLst>
            <a:lin ang="0" scaled="1"/>
          </a:gradFill>
          <a:ln w="38100" algn="ctr">
            <a:solidFill>
              <a:srgbClr val="339966"/>
            </a:solidFill>
            <a:round/>
            <a:headEnd/>
            <a:tailEnd/>
          </a:ln>
        </p:spPr>
        <p:txBody>
          <a:bodyPr wrap="none" anchor="ctr"/>
          <a:lstStyle/>
          <a:p>
            <a:pPr algn="ctr" eaLnBrk="0" hangingPunct="0"/>
            <a:endParaRPr lang="de-DE">
              <a:cs typeface="Arial" pitchFamily="34" charset="0"/>
            </a:endParaRPr>
          </a:p>
        </p:txBody>
      </p:sp>
      <p:sp>
        <p:nvSpPr>
          <p:cNvPr id="43032" name="AutoShape 35"/>
          <p:cNvSpPr>
            <a:spLocks noChangeArrowheads="1"/>
          </p:cNvSpPr>
          <p:nvPr/>
        </p:nvSpPr>
        <p:spPr bwMode="auto">
          <a:xfrm rot="2700000">
            <a:off x="6457156" y="3683794"/>
            <a:ext cx="752475" cy="979488"/>
          </a:xfrm>
          <a:prstGeom prst="upArrow">
            <a:avLst>
              <a:gd name="adj1" fmla="val 50000"/>
              <a:gd name="adj2" fmla="val 30041"/>
            </a:avLst>
          </a:prstGeom>
          <a:solidFill>
            <a:schemeClr val="accent1"/>
          </a:solidFill>
          <a:ln w="9525" algn="ctr">
            <a:solidFill>
              <a:schemeClr val="tx1"/>
            </a:solidFill>
            <a:miter lim="800000"/>
            <a:headEnd/>
            <a:tailEnd/>
          </a:ln>
          <a:effectLst>
            <a:outerShdw blurRad="50800" dist="38100" dir="2700000" algn="tl" rotWithShape="0">
              <a:prstClr val="black">
                <a:alpha val="40000"/>
              </a:prstClr>
            </a:outerShdw>
          </a:effectLst>
        </p:spPr>
        <p:txBody>
          <a:bodyPr rot="10800000" vert="eaVert" wrap="none" anchor="ctr"/>
          <a:lstStyle/>
          <a:p>
            <a:endParaRPr lang="en-GB" sz="2400">
              <a:cs typeface="Arial" pitchFamily="34" charset="0"/>
            </a:endParaRPr>
          </a:p>
        </p:txBody>
      </p:sp>
      <p:sp>
        <p:nvSpPr>
          <p:cNvPr id="123940" name="Text Box 36"/>
          <p:cNvSpPr txBox="1">
            <a:spLocks noChangeArrowheads="1"/>
          </p:cNvSpPr>
          <p:nvPr/>
        </p:nvSpPr>
        <p:spPr bwMode="auto">
          <a:xfrm>
            <a:off x="4210050" y="914400"/>
            <a:ext cx="1568450" cy="1220788"/>
          </a:xfrm>
          <a:prstGeom prst="rect">
            <a:avLst/>
          </a:prstGeom>
          <a:noFill/>
          <a:ln w="9525">
            <a:noFill/>
            <a:miter lim="800000"/>
            <a:headEnd/>
            <a:tailEnd/>
          </a:ln>
          <a:effectLst/>
        </p:spPr>
        <p:txBody>
          <a:bodyPr>
            <a:spAutoFit/>
          </a:bodyPr>
          <a:lstStyle/>
          <a:p>
            <a:pPr algn="ctr" eaLnBrk="0" hangingPunct="0">
              <a:spcBef>
                <a:spcPct val="50000"/>
              </a:spcBef>
              <a:defRPr/>
            </a:pPr>
            <a:r>
              <a:rPr lang="en-GB" sz="3200" b="1">
                <a:solidFill>
                  <a:srgbClr val="FFFFCC"/>
                </a:solidFill>
                <a:effectLst>
                  <a:outerShdw blurRad="38100" dist="38100" dir="2700000" algn="tl">
                    <a:srgbClr val="000000"/>
                  </a:outerShdw>
                </a:effectLst>
                <a:latin typeface="Arial" charset="0"/>
              </a:rPr>
              <a:t>GOD</a:t>
            </a:r>
          </a:p>
          <a:p>
            <a:pPr algn="ctr" eaLnBrk="0" hangingPunct="0">
              <a:spcBef>
                <a:spcPct val="50000"/>
              </a:spcBef>
              <a:defRPr/>
            </a:pPr>
            <a:r>
              <a:rPr lang="en-GB" sz="2800" b="1">
                <a:solidFill>
                  <a:srgbClr val="FFFFCC"/>
                </a:solidFill>
                <a:latin typeface="Arial" charset="0"/>
              </a:rPr>
              <a:t>M    F</a:t>
            </a:r>
          </a:p>
        </p:txBody>
      </p:sp>
      <p:sp>
        <p:nvSpPr>
          <p:cNvPr id="43034" name="Text Box 27"/>
          <p:cNvSpPr txBox="1">
            <a:spLocks noChangeArrowheads="1"/>
          </p:cNvSpPr>
          <p:nvPr/>
        </p:nvSpPr>
        <p:spPr bwMode="auto">
          <a:xfrm>
            <a:off x="3065463" y="3201988"/>
            <a:ext cx="1503362" cy="461962"/>
          </a:xfrm>
          <a:prstGeom prst="rect">
            <a:avLst/>
          </a:prstGeom>
          <a:noFill/>
          <a:ln w="9525">
            <a:noFill/>
            <a:miter lim="800000"/>
            <a:headEnd/>
            <a:tailEnd/>
          </a:ln>
        </p:spPr>
        <p:txBody>
          <a:bodyPr wrap="none">
            <a:spAutoFit/>
          </a:bodyPr>
          <a:lstStyle/>
          <a:p>
            <a:r>
              <a:rPr lang="en-GB" sz="2400">
                <a:solidFill>
                  <a:srgbClr val="FFFFFF"/>
                </a:solidFill>
              </a:rPr>
              <a:t>Husband </a:t>
            </a:r>
          </a:p>
        </p:txBody>
      </p:sp>
      <p:sp>
        <p:nvSpPr>
          <p:cNvPr id="43035" name="Text Box 28"/>
          <p:cNvSpPr txBox="1">
            <a:spLocks noChangeArrowheads="1"/>
          </p:cNvSpPr>
          <p:nvPr/>
        </p:nvSpPr>
        <p:spPr bwMode="auto">
          <a:xfrm>
            <a:off x="5595938" y="3163888"/>
            <a:ext cx="969962" cy="461962"/>
          </a:xfrm>
          <a:prstGeom prst="rect">
            <a:avLst/>
          </a:prstGeom>
          <a:noFill/>
          <a:ln w="9525">
            <a:noFill/>
            <a:miter lim="800000"/>
            <a:headEnd/>
            <a:tailEnd/>
          </a:ln>
        </p:spPr>
        <p:txBody>
          <a:bodyPr wrap="none">
            <a:spAutoFit/>
          </a:bodyPr>
          <a:lstStyle/>
          <a:p>
            <a:r>
              <a:rPr lang="en-GB" sz="2400">
                <a:solidFill>
                  <a:srgbClr val="FFFFFF"/>
                </a:solidFill>
              </a:rPr>
              <a:t>Wife  </a:t>
            </a:r>
          </a:p>
        </p:txBody>
      </p:sp>
      <p:sp>
        <p:nvSpPr>
          <p:cNvPr id="43036" name="Text Box 29"/>
          <p:cNvSpPr txBox="1">
            <a:spLocks noChangeArrowheads="1"/>
          </p:cNvSpPr>
          <p:nvPr/>
        </p:nvSpPr>
        <p:spPr bwMode="auto">
          <a:xfrm>
            <a:off x="4722813" y="3649663"/>
            <a:ext cx="554037" cy="1154112"/>
          </a:xfrm>
          <a:prstGeom prst="rect">
            <a:avLst/>
          </a:prstGeom>
          <a:noFill/>
          <a:ln w="9525">
            <a:noFill/>
            <a:miter lim="800000"/>
            <a:headEnd/>
            <a:tailEnd/>
          </a:ln>
          <a:effectLst>
            <a:outerShdw blurRad="50800" dist="38100" dir="2700000" algn="tl" rotWithShape="0">
              <a:prstClr val="black">
                <a:alpha val="40000"/>
              </a:prstClr>
            </a:outerShdw>
          </a:effectLst>
        </p:spPr>
        <p:txBody>
          <a:bodyPr vert="eaVert" wrap="none">
            <a:spAutoFit/>
          </a:bodyPr>
          <a:lstStyle/>
          <a:p>
            <a:r>
              <a:rPr lang="en-GB" sz="2400">
                <a:solidFill>
                  <a:srgbClr val="FFFFFF"/>
                </a:solidFill>
              </a:rPr>
              <a:t>Parents</a:t>
            </a:r>
          </a:p>
        </p:txBody>
      </p:sp>
      <p:sp>
        <p:nvSpPr>
          <p:cNvPr id="43037" name="Text Box 30"/>
          <p:cNvSpPr txBox="1">
            <a:spLocks noChangeArrowheads="1"/>
          </p:cNvSpPr>
          <p:nvPr/>
        </p:nvSpPr>
        <p:spPr bwMode="auto">
          <a:xfrm>
            <a:off x="1220788" y="3963988"/>
            <a:ext cx="185737" cy="461962"/>
          </a:xfrm>
          <a:prstGeom prst="rect">
            <a:avLst/>
          </a:prstGeom>
          <a:noFill/>
          <a:ln w="9525">
            <a:noFill/>
            <a:miter lim="800000"/>
            <a:headEnd/>
            <a:tailEnd/>
          </a:ln>
        </p:spPr>
        <p:txBody>
          <a:bodyPr wrap="none">
            <a:spAutoFit/>
          </a:bodyPr>
          <a:lstStyle/>
          <a:p>
            <a:endParaRPr lang="en-GB" sz="2400"/>
          </a:p>
        </p:txBody>
      </p:sp>
      <p:sp>
        <p:nvSpPr>
          <p:cNvPr id="43039" name="Text Box 31"/>
          <p:cNvSpPr txBox="1">
            <a:spLocks noChangeArrowheads="1"/>
          </p:cNvSpPr>
          <p:nvPr/>
        </p:nvSpPr>
        <p:spPr bwMode="auto">
          <a:xfrm>
            <a:off x="1744663" y="4344988"/>
            <a:ext cx="138112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Brother </a:t>
            </a:r>
          </a:p>
        </p:txBody>
      </p:sp>
      <p:sp>
        <p:nvSpPr>
          <p:cNvPr id="2" name="Text Box 32"/>
          <p:cNvSpPr txBox="1">
            <a:spLocks noChangeArrowheads="1"/>
          </p:cNvSpPr>
          <p:nvPr/>
        </p:nvSpPr>
        <p:spPr bwMode="auto">
          <a:xfrm>
            <a:off x="2954338" y="5106988"/>
            <a:ext cx="765175"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Son</a:t>
            </a:r>
          </a:p>
        </p:txBody>
      </p:sp>
      <p:sp>
        <p:nvSpPr>
          <p:cNvPr id="43040" name="Text Box 33"/>
          <p:cNvSpPr txBox="1">
            <a:spLocks noChangeArrowheads="1"/>
          </p:cNvSpPr>
          <p:nvPr/>
        </p:nvSpPr>
        <p:spPr bwMode="auto">
          <a:xfrm>
            <a:off x="6064250" y="5100638"/>
            <a:ext cx="1535113"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GB" sz="2400" b="1">
                <a:solidFill>
                  <a:schemeClr val="accent3">
                    <a:lumMod val="75000"/>
                  </a:schemeClr>
                </a:solidFill>
              </a:rPr>
              <a:t>Daughter</a:t>
            </a:r>
          </a:p>
        </p:txBody>
      </p:sp>
      <p:sp>
        <p:nvSpPr>
          <p:cNvPr id="43042" name="Text Box 34"/>
          <p:cNvSpPr txBox="1">
            <a:spLocks noChangeArrowheads="1"/>
          </p:cNvSpPr>
          <p:nvPr/>
        </p:nvSpPr>
        <p:spPr bwMode="auto">
          <a:xfrm>
            <a:off x="6999288" y="4319588"/>
            <a:ext cx="1041400" cy="461962"/>
          </a:xfrm>
          <a:prstGeom prst="rect">
            <a:avLst/>
          </a:prstGeom>
          <a:solidFill>
            <a:srgbClr val="FFFFFF"/>
          </a:solidFill>
          <a:ln w="9525">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GB" sz="2400" b="1" dirty="0">
                <a:solidFill>
                  <a:schemeClr val="accent1">
                    <a:lumMod val="75000"/>
                  </a:schemeClr>
                </a:solidFill>
                <a:latin typeface="Arial" charset="0"/>
              </a:rPr>
              <a:t>Sister</a:t>
            </a:r>
          </a:p>
        </p:txBody>
      </p:sp>
      <p:sp>
        <p:nvSpPr>
          <p:cNvPr id="122883" name="Rectangle 3"/>
          <p:cNvSpPr>
            <a:spLocks noChangeArrowheads="1"/>
          </p:cNvSpPr>
          <p:nvPr/>
        </p:nvSpPr>
        <p:spPr bwMode="auto">
          <a:xfrm>
            <a:off x="509588" y="990600"/>
            <a:ext cx="2393950" cy="1574800"/>
          </a:xfrm>
          <a:prstGeom prst="rect">
            <a:avLst/>
          </a:prstGeom>
          <a:noFill/>
          <a:ln w="9525">
            <a:noFill/>
            <a:miter lim="800000"/>
            <a:headEnd/>
            <a:tailEnd/>
          </a:ln>
        </p:spPr>
        <p:txBody>
          <a:bodyPr/>
          <a:lstStyle/>
          <a:p>
            <a:pPr marL="609600" indent="-609600">
              <a:spcBef>
                <a:spcPct val="20000"/>
              </a:spcBef>
              <a:defRPr/>
            </a:pPr>
            <a:r>
              <a:rPr lang="en-GB" sz="2000" b="1" dirty="0">
                <a:solidFill>
                  <a:schemeClr val="accent1">
                    <a:lumMod val="50000"/>
                  </a:schemeClr>
                </a:solidFill>
                <a:latin typeface="Arial" charset="0"/>
              </a:rPr>
              <a:t>Parent’s Love</a:t>
            </a:r>
          </a:p>
          <a:p>
            <a:pPr marL="609600" indent="-609600">
              <a:spcBef>
                <a:spcPct val="20000"/>
              </a:spcBef>
              <a:defRPr/>
            </a:pPr>
            <a:r>
              <a:rPr lang="en-GB" sz="2000" b="1" dirty="0">
                <a:solidFill>
                  <a:schemeClr val="accent1">
                    <a:lumMod val="50000"/>
                  </a:schemeClr>
                </a:solidFill>
                <a:latin typeface="Arial" charset="0"/>
              </a:rPr>
              <a:t>Spouse’s Love</a:t>
            </a:r>
          </a:p>
          <a:p>
            <a:pPr marL="609600" indent="-609600">
              <a:spcBef>
                <a:spcPct val="20000"/>
              </a:spcBef>
              <a:defRPr/>
            </a:pPr>
            <a:r>
              <a:rPr lang="en-GB" sz="2000" b="1" dirty="0">
                <a:solidFill>
                  <a:schemeClr val="accent1">
                    <a:lumMod val="50000"/>
                  </a:schemeClr>
                </a:solidFill>
                <a:latin typeface="Arial" charset="0"/>
              </a:rPr>
              <a:t>Sibling’s Love </a:t>
            </a:r>
          </a:p>
          <a:p>
            <a:pPr marL="609600" indent="-609600">
              <a:spcBef>
                <a:spcPct val="20000"/>
              </a:spcBef>
              <a:defRPr/>
            </a:pPr>
            <a:r>
              <a:rPr lang="en-GB" sz="2000" b="1" dirty="0">
                <a:solidFill>
                  <a:schemeClr val="accent1">
                    <a:lumMod val="50000"/>
                  </a:schemeClr>
                </a:solidFill>
                <a:latin typeface="Arial" charset="0"/>
              </a:rPr>
              <a:t>Child’s Love</a:t>
            </a:r>
          </a:p>
        </p:txBody>
      </p:sp>
      <p:sp>
        <p:nvSpPr>
          <p:cNvPr id="43044" name="AutoShape 36"/>
          <p:cNvSpPr>
            <a:spLocks noChangeArrowheads="1"/>
          </p:cNvSpPr>
          <p:nvPr/>
        </p:nvSpPr>
        <p:spPr bwMode="auto">
          <a:xfrm>
            <a:off x="2600325" y="1028700"/>
            <a:ext cx="330200" cy="1422400"/>
          </a:xfrm>
          <a:prstGeom prst="upArrow">
            <a:avLst>
              <a:gd name="adj1" fmla="val 50000"/>
              <a:gd name="adj2" fmla="val 116667"/>
            </a:avLst>
          </a:prstGeom>
          <a:solidFill>
            <a:schemeClr val="accent1">
              <a:lumMod val="60000"/>
              <a:lumOff val="40000"/>
            </a:schemeClr>
          </a:solidFill>
          <a:ln w="9525">
            <a:solidFill>
              <a:schemeClr val="tx1"/>
            </a:solidFill>
            <a:miter lim="800000"/>
            <a:headEnd/>
            <a:tailEnd/>
          </a:ln>
        </p:spPr>
        <p:txBody>
          <a:bodyPr vert="eaVert" wrap="none" anchor="ctr"/>
          <a:lstStyle/>
          <a:p>
            <a:pPr>
              <a:defRPr/>
            </a:pPr>
            <a:endParaRPr lang="en-GB">
              <a:latin typeface="Arial" charset="0"/>
            </a:endParaRPr>
          </a:p>
        </p:txBody>
      </p:sp>
      <p:sp>
        <p:nvSpPr>
          <p:cNvPr id="3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Four Great Loves</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23932"/>
                                        </p:tgtEl>
                                        <p:attrNameLst>
                                          <p:attrName>style.visibility</p:attrName>
                                        </p:attrNameLst>
                                      </p:cBhvr>
                                      <p:to>
                                        <p:strVal val="visible"/>
                                      </p:to>
                                    </p:set>
                                    <p:anim calcmode="lin" valueType="num">
                                      <p:cBhvr>
                                        <p:cTn id="7" dur="500" fill="hold"/>
                                        <p:tgtEl>
                                          <p:spTgt spid="123932"/>
                                        </p:tgtEl>
                                        <p:attrNameLst>
                                          <p:attrName>ppt_w</p:attrName>
                                        </p:attrNameLst>
                                      </p:cBhvr>
                                      <p:tavLst>
                                        <p:tav tm="0">
                                          <p:val>
                                            <p:strVal val="2/3*#ppt_w"/>
                                          </p:val>
                                        </p:tav>
                                        <p:tav tm="100000">
                                          <p:val>
                                            <p:strVal val="#ppt_w"/>
                                          </p:val>
                                        </p:tav>
                                      </p:tavLst>
                                    </p:anim>
                                    <p:anim calcmode="lin" valueType="num">
                                      <p:cBhvr>
                                        <p:cTn id="8" dur="500" fill="hold"/>
                                        <p:tgtEl>
                                          <p:spTgt spid="123932"/>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123930"/>
                                        </p:tgtEl>
                                        <p:attrNameLst>
                                          <p:attrName>style.visibility</p:attrName>
                                        </p:attrNameLst>
                                      </p:cBhvr>
                                      <p:to>
                                        <p:strVal val="visible"/>
                                      </p:to>
                                    </p:set>
                                    <p:anim calcmode="lin" valueType="num">
                                      <p:cBhvr>
                                        <p:cTn id="12" dur="1000" fill="hold"/>
                                        <p:tgtEl>
                                          <p:spTgt spid="123930"/>
                                        </p:tgtEl>
                                        <p:attrNameLst>
                                          <p:attrName>ppt_w</p:attrName>
                                        </p:attrNameLst>
                                      </p:cBhvr>
                                      <p:tavLst>
                                        <p:tav tm="0">
                                          <p:val>
                                            <p:strVal val="2/3*#ppt_w"/>
                                          </p:val>
                                        </p:tav>
                                        <p:tav tm="100000">
                                          <p:val>
                                            <p:strVal val="#ppt_w"/>
                                          </p:val>
                                        </p:tav>
                                      </p:tavLst>
                                    </p:anim>
                                    <p:anim calcmode="lin" valueType="num">
                                      <p:cBhvr>
                                        <p:cTn id="13" dur="1000" fill="hold"/>
                                        <p:tgtEl>
                                          <p:spTgt spid="123930"/>
                                        </p:tgtEl>
                                        <p:attrNameLst>
                                          <p:attrName>ppt_h</p:attrName>
                                        </p:attrNameLst>
                                      </p:cBhvr>
                                      <p:tavLst>
                                        <p:tav tm="0">
                                          <p:val>
                                            <p:strVal val="2/3*#ppt_h"/>
                                          </p:val>
                                        </p:tav>
                                        <p:tav tm="100000">
                                          <p:val>
                                            <p:strVal val="#ppt_h"/>
                                          </p:val>
                                        </p:tav>
                                      </p:tavLst>
                                    </p:anim>
                                  </p:childTnLst>
                                </p:cTn>
                              </p:par>
                            </p:childTnLst>
                          </p:cTn>
                        </p:par>
                        <p:par>
                          <p:cTn id="14" fill="hold">
                            <p:stCondLst>
                              <p:cond delay="1500"/>
                            </p:stCondLst>
                            <p:childTnLst>
                              <p:par>
                                <p:cTn id="15" presetID="23" presetClass="entr" presetSubtype="272" fill="hold" grpId="0" nodeType="afterEffect">
                                  <p:stCondLst>
                                    <p:cond delay="0"/>
                                  </p:stCondLst>
                                  <p:childTnLst>
                                    <p:set>
                                      <p:cBhvr>
                                        <p:cTn id="16" dur="1" fill="hold">
                                          <p:stCondLst>
                                            <p:cond delay="0"/>
                                          </p:stCondLst>
                                        </p:cTn>
                                        <p:tgtEl>
                                          <p:spTgt spid="123928"/>
                                        </p:tgtEl>
                                        <p:attrNameLst>
                                          <p:attrName>style.visibility</p:attrName>
                                        </p:attrNameLst>
                                      </p:cBhvr>
                                      <p:to>
                                        <p:strVal val="visible"/>
                                      </p:to>
                                    </p:set>
                                    <p:anim calcmode="lin" valueType="num">
                                      <p:cBhvr>
                                        <p:cTn id="17" dur="1000" fill="hold"/>
                                        <p:tgtEl>
                                          <p:spTgt spid="123928"/>
                                        </p:tgtEl>
                                        <p:attrNameLst>
                                          <p:attrName>ppt_w</p:attrName>
                                        </p:attrNameLst>
                                      </p:cBhvr>
                                      <p:tavLst>
                                        <p:tav tm="0">
                                          <p:val>
                                            <p:strVal val="2/3*#ppt_w"/>
                                          </p:val>
                                        </p:tav>
                                        <p:tav tm="100000">
                                          <p:val>
                                            <p:strVal val="#ppt_w"/>
                                          </p:val>
                                        </p:tav>
                                      </p:tavLst>
                                    </p:anim>
                                    <p:anim calcmode="lin" valueType="num">
                                      <p:cBhvr>
                                        <p:cTn id="18" dur="1000" fill="hold"/>
                                        <p:tgtEl>
                                          <p:spTgt spid="123928"/>
                                        </p:tgtEl>
                                        <p:attrNameLst>
                                          <p:attrName>ppt_h</p:attrName>
                                        </p:attrNameLst>
                                      </p:cBhvr>
                                      <p:tavLst>
                                        <p:tav tm="0">
                                          <p:val>
                                            <p:strVal val="2/3*#ppt_h"/>
                                          </p:val>
                                        </p:tav>
                                        <p:tav tm="100000">
                                          <p:val>
                                            <p:strVal val="#ppt_h"/>
                                          </p:val>
                                        </p:tav>
                                      </p:tavLst>
                                    </p:anim>
                                  </p:childTnLst>
                                </p:cTn>
                              </p:par>
                            </p:childTnLst>
                          </p:cTn>
                        </p:par>
                        <p:par>
                          <p:cTn id="19" fill="hold">
                            <p:stCondLst>
                              <p:cond delay="2500"/>
                            </p:stCondLst>
                            <p:childTnLst>
                              <p:par>
                                <p:cTn id="20" presetID="23" presetClass="entr" presetSubtype="272" fill="hold" grpId="0" nodeType="afterEffect">
                                  <p:stCondLst>
                                    <p:cond delay="0"/>
                                  </p:stCondLst>
                                  <p:childTnLst>
                                    <p:set>
                                      <p:cBhvr>
                                        <p:cTn id="21" dur="1" fill="hold">
                                          <p:stCondLst>
                                            <p:cond delay="0"/>
                                          </p:stCondLst>
                                        </p:cTn>
                                        <p:tgtEl>
                                          <p:spTgt spid="123907"/>
                                        </p:tgtEl>
                                        <p:attrNameLst>
                                          <p:attrName>style.visibility</p:attrName>
                                        </p:attrNameLst>
                                      </p:cBhvr>
                                      <p:to>
                                        <p:strVal val="visible"/>
                                      </p:to>
                                    </p:set>
                                    <p:anim calcmode="lin" valueType="num">
                                      <p:cBhvr>
                                        <p:cTn id="22" dur="1000" fill="hold"/>
                                        <p:tgtEl>
                                          <p:spTgt spid="123907"/>
                                        </p:tgtEl>
                                        <p:attrNameLst>
                                          <p:attrName>ppt_w</p:attrName>
                                        </p:attrNameLst>
                                      </p:cBhvr>
                                      <p:tavLst>
                                        <p:tav tm="0">
                                          <p:val>
                                            <p:strVal val="2/3*#ppt_w"/>
                                          </p:val>
                                        </p:tav>
                                        <p:tav tm="100000">
                                          <p:val>
                                            <p:strVal val="#ppt_w"/>
                                          </p:val>
                                        </p:tav>
                                      </p:tavLst>
                                    </p:anim>
                                    <p:anim calcmode="lin" valueType="num">
                                      <p:cBhvr>
                                        <p:cTn id="23" dur="1000" fill="hold"/>
                                        <p:tgtEl>
                                          <p:spTgt spid="123907"/>
                                        </p:tgtEl>
                                        <p:attrNameLst>
                                          <p:attrName>ppt_h</p:attrName>
                                        </p:attrNameLst>
                                      </p:cBhvr>
                                      <p:tavLst>
                                        <p:tav tm="0">
                                          <p:val>
                                            <p:strVal val="2/3*#ppt_h"/>
                                          </p:val>
                                        </p:tav>
                                        <p:tav tm="100000">
                                          <p:val>
                                            <p:strVal val="#ppt_h"/>
                                          </p:val>
                                        </p:tav>
                                      </p:tavLst>
                                    </p:anim>
                                  </p:childTnLst>
                                </p:cTn>
                              </p:par>
                            </p:childTnLst>
                          </p:cTn>
                        </p:par>
                        <p:par>
                          <p:cTn id="24" fill="hold">
                            <p:stCondLst>
                              <p:cond delay="3500"/>
                            </p:stCondLst>
                            <p:childTnLst>
                              <p:par>
                                <p:cTn id="25" presetID="23" presetClass="entr" presetSubtype="528" fill="hold" grpId="0" nodeType="afterEffect">
                                  <p:stCondLst>
                                    <p:cond delay="0"/>
                                  </p:stCondLst>
                                  <p:childTnLst>
                                    <p:set>
                                      <p:cBhvr>
                                        <p:cTn id="26" dur="1" fill="hold">
                                          <p:stCondLst>
                                            <p:cond delay="0"/>
                                          </p:stCondLst>
                                        </p:cTn>
                                        <p:tgtEl>
                                          <p:spTgt spid="123906"/>
                                        </p:tgtEl>
                                        <p:attrNameLst>
                                          <p:attrName>style.visibility</p:attrName>
                                        </p:attrNameLst>
                                      </p:cBhvr>
                                      <p:to>
                                        <p:strVal val="visible"/>
                                      </p:to>
                                    </p:set>
                                    <p:anim calcmode="lin" valueType="num">
                                      <p:cBhvr>
                                        <p:cTn id="27" dur="1000" fill="hold"/>
                                        <p:tgtEl>
                                          <p:spTgt spid="123906"/>
                                        </p:tgtEl>
                                        <p:attrNameLst>
                                          <p:attrName>ppt_w</p:attrName>
                                        </p:attrNameLst>
                                      </p:cBhvr>
                                      <p:tavLst>
                                        <p:tav tm="0">
                                          <p:val>
                                            <p:fltVal val="0"/>
                                          </p:val>
                                        </p:tav>
                                        <p:tav tm="100000">
                                          <p:val>
                                            <p:strVal val="#ppt_w"/>
                                          </p:val>
                                        </p:tav>
                                      </p:tavLst>
                                    </p:anim>
                                    <p:anim calcmode="lin" valueType="num">
                                      <p:cBhvr>
                                        <p:cTn id="28" dur="1000" fill="hold"/>
                                        <p:tgtEl>
                                          <p:spTgt spid="123906"/>
                                        </p:tgtEl>
                                        <p:attrNameLst>
                                          <p:attrName>ppt_h</p:attrName>
                                        </p:attrNameLst>
                                      </p:cBhvr>
                                      <p:tavLst>
                                        <p:tav tm="0">
                                          <p:val>
                                            <p:fltVal val="0"/>
                                          </p:val>
                                        </p:tav>
                                        <p:tav tm="100000">
                                          <p:val>
                                            <p:strVal val="#ppt_h"/>
                                          </p:val>
                                        </p:tav>
                                      </p:tavLst>
                                    </p:anim>
                                    <p:anim calcmode="lin" valueType="num">
                                      <p:cBhvr>
                                        <p:cTn id="29" dur="1000" fill="hold"/>
                                        <p:tgtEl>
                                          <p:spTgt spid="123906"/>
                                        </p:tgtEl>
                                        <p:attrNameLst>
                                          <p:attrName>ppt_x</p:attrName>
                                        </p:attrNameLst>
                                      </p:cBhvr>
                                      <p:tavLst>
                                        <p:tav tm="0">
                                          <p:val>
                                            <p:fltVal val="0.5"/>
                                          </p:val>
                                        </p:tav>
                                        <p:tav tm="100000">
                                          <p:val>
                                            <p:strVal val="#ppt_x"/>
                                          </p:val>
                                        </p:tav>
                                      </p:tavLst>
                                    </p:anim>
                                    <p:anim calcmode="lin" valueType="num">
                                      <p:cBhvr>
                                        <p:cTn id="30" dur="1000" fill="hold"/>
                                        <p:tgtEl>
                                          <p:spTgt spid="12390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7" grpId="0" animBg="1"/>
      <p:bldP spid="123928" grpId="0" animBg="1"/>
      <p:bldP spid="123930" grpId="0" animBg="1"/>
      <p:bldP spid="1239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457200" y="260350"/>
            <a:ext cx="8915400" cy="6057900"/>
          </a:xfrm>
          <a:prstGeom prst="ellipse">
            <a:avLst/>
          </a:prstGeom>
          <a:gradFill rotWithShape="0">
            <a:gsLst>
              <a:gs pos="0">
                <a:srgbClr val="9DD99D"/>
              </a:gs>
              <a:gs pos="100000">
                <a:srgbClr val="D5E6EF"/>
              </a:gs>
            </a:gsLst>
            <a:path path="shape">
              <a:fillToRect l="50000" t="50000" r="50000" b="50000"/>
            </a:path>
          </a:gradFill>
          <a:ln w="9525">
            <a:solidFill>
              <a:schemeClr val="accent3">
                <a:lumMod val="50000"/>
              </a:schemeClr>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5" name="Oval 3"/>
          <p:cNvSpPr>
            <a:spLocks noChangeArrowheads="1"/>
          </p:cNvSpPr>
          <p:nvPr/>
        </p:nvSpPr>
        <p:spPr bwMode="auto">
          <a:xfrm>
            <a:off x="3922713" y="1001712"/>
            <a:ext cx="2063750" cy="1371600"/>
          </a:xfrm>
          <a:prstGeom prst="ellipse">
            <a:avLst/>
          </a:prstGeom>
          <a:solidFill>
            <a:schemeClr val="accent1"/>
          </a:solidFill>
          <a:ln w="38100" algn="ctr">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6" name="AutoShape 4"/>
          <p:cNvSpPr>
            <a:spLocks noChangeArrowheads="1"/>
          </p:cNvSpPr>
          <p:nvPr/>
        </p:nvSpPr>
        <p:spPr bwMode="auto">
          <a:xfrm rot="2700000">
            <a:off x="5864225" y="2181225"/>
            <a:ext cx="1016000" cy="247650"/>
          </a:xfrm>
          <a:prstGeom prst="leftRightArrow">
            <a:avLst>
              <a:gd name="adj1" fmla="val 50000"/>
              <a:gd name="adj2" fmla="val 88889"/>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44037" name="AutoShape 5"/>
          <p:cNvSpPr>
            <a:spLocks noChangeArrowheads="1"/>
          </p:cNvSpPr>
          <p:nvPr/>
        </p:nvSpPr>
        <p:spPr bwMode="auto">
          <a:xfrm rot="-2700000">
            <a:off x="2970213" y="2197100"/>
            <a:ext cx="1098550" cy="228600"/>
          </a:xfrm>
          <a:prstGeom prst="leftRightArrow">
            <a:avLst>
              <a:gd name="adj1" fmla="val 50000"/>
              <a:gd name="adj2" fmla="val 88725"/>
            </a:avLst>
          </a:prstGeom>
          <a:solidFill>
            <a:srgbClr val="FFFFCC"/>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34" name="Text Box 6"/>
          <p:cNvSpPr txBox="1">
            <a:spLocks noChangeArrowheads="1"/>
          </p:cNvSpPr>
          <p:nvPr/>
        </p:nvSpPr>
        <p:spPr bwMode="auto">
          <a:xfrm>
            <a:off x="1587500" y="4495800"/>
            <a:ext cx="31369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2">
                    <a:lumMod val="75000"/>
                  </a:schemeClr>
                </a:solidFill>
                <a:cs typeface="Arial" pitchFamily="34" charset="0"/>
              </a:rPr>
              <a:t>Husband’s love</a:t>
            </a:r>
          </a:p>
        </p:txBody>
      </p:sp>
      <p:sp>
        <p:nvSpPr>
          <p:cNvPr id="124935" name="Text Box 7"/>
          <p:cNvSpPr txBox="1">
            <a:spLocks noChangeArrowheads="1"/>
          </p:cNvSpPr>
          <p:nvPr/>
        </p:nvSpPr>
        <p:spPr bwMode="auto">
          <a:xfrm>
            <a:off x="6096000" y="4495800"/>
            <a:ext cx="2476500" cy="519113"/>
          </a:xfrm>
          <a:prstGeom prst="rect">
            <a:avLst/>
          </a:prstGeom>
          <a:noFill/>
          <a:ln w="9525">
            <a:noFill/>
            <a:miter lim="800000"/>
            <a:headEnd/>
            <a:tailEnd/>
          </a:ln>
        </p:spPr>
        <p:txBody>
          <a:bodyPr>
            <a:spAutoFit/>
          </a:bodyPr>
          <a:lstStyle/>
          <a:p>
            <a:pPr eaLnBrk="0" hangingPunct="0">
              <a:spcBef>
                <a:spcPct val="50000"/>
              </a:spcBef>
              <a:defRPr/>
            </a:pPr>
            <a:r>
              <a:rPr lang="en-GB" sz="2800" b="1" dirty="0">
                <a:solidFill>
                  <a:schemeClr val="accent3">
                    <a:lumMod val="75000"/>
                  </a:schemeClr>
                </a:solidFill>
                <a:cs typeface="Arial" pitchFamily="34" charset="0"/>
              </a:rPr>
              <a:t>Wife’s love</a:t>
            </a:r>
          </a:p>
        </p:txBody>
      </p:sp>
      <p:sp>
        <p:nvSpPr>
          <p:cNvPr id="44040" name="Oval 8"/>
          <p:cNvSpPr>
            <a:spLocks noChangeArrowheads="1"/>
          </p:cNvSpPr>
          <p:nvPr/>
        </p:nvSpPr>
        <p:spPr bwMode="auto">
          <a:xfrm>
            <a:off x="4622800" y="3821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37" name="Text Box 9"/>
          <p:cNvSpPr txBox="1">
            <a:spLocks noChangeArrowheads="1"/>
          </p:cNvSpPr>
          <p:nvPr/>
        </p:nvSpPr>
        <p:spPr bwMode="auto">
          <a:xfrm>
            <a:off x="4114800" y="1154112"/>
            <a:ext cx="1651000" cy="954088"/>
          </a:xfrm>
          <a:prstGeom prst="rect">
            <a:avLst/>
          </a:prstGeom>
          <a:noFill/>
          <a:ln w="9525">
            <a:noFill/>
            <a:miter lim="800000"/>
            <a:headEnd/>
            <a:tailEnd/>
          </a:ln>
        </p:spPr>
        <p:txBody>
          <a:bodyPr>
            <a:spAutoFit/>
          </a:bodyPr>
          <a:lstStyle/>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God’s</a:t>
            </a:r>
          </a:p>
          <a:p>
            <a:pPr algn="ctr" eaLnBrk="0" hangingPunct="0"/>
            <a:r>
              <a:rPr lang="en-GB" sz="2800" b="1" dirty="0">
                <a:solidFill>
                  <a:srgbClr val="FFFFCC"/>
                </a:solidFill>
                <a:effectLst>
                  <a:outerShdw blurRad="38100" dist="38100" dir="2700000" algn="tl">
                    <a:srgbClr val="000000">
                      <a:alpha val="43137"/>
                    </a:srgbClr>
                  </a:outerShdw>
                </a:effectLst>
                <a:cs typeface="Arial" pitchFamily="34" charset="0"/>
              </a:rPr>
              <a:t>Love</a:t>
            </a:r>
          </a:p>
        </p:txBody>
      </p:sp>
      <p:sp>
        <p:nvSpPr>
          <p:cNvPr id="44042" name="Oval 11"/>
          <p:cNvSpPr>
            <a:spLocks noChangeArrowheads="1"/>
          </p:cNvSpPr>
          <p:nvPr/>
        </p:nvSpPr>
        <p:spPr bwMode="auto">
          <a:xfrm>
            <a:off x="3632200" y="2678112"/>
            <a:ext cx="2641600" cy="1828800"/>
          </a:xfrm>
          <a:prstGeom prst="ellipse">
            <a:avLst/>
          </a:prstGeom>
          <a:gradFill rotWithShape="0">
            <a:gsLst>
              <a:gs pos="0">
                <a:schemeClr val="bg2"/>
              </a:gs>
              <a:gs pos="100000">
                <a:schemeClr val="accent1"/>
              </a:gs>
            </a:gsLst>
            <a:lin ang="0" scaled="1"/>
          </a:gradFill>
          <a:ln w="38100">
            <a:solidFill>
              <a:srgbClr val="339966"/>
            </a:solidFill>
            <a:round/>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0" name="Oval 12"/>
          <p:cNvSpPr>
            <a:spLocks noChangeArrowheads="1"/>
          </p:cNvSpPr>
          <p:nvPr/>
        </p:nvSpPr>
        <p:spPr bwMode="auto">
          <a:xfrm>
            <a:off x="4622800" y="3440112"/>
            <a:ext cx="660400" cy="304800"/>
          </a:xfrm>
          <a:prstGeom prst="ellipse">
            <a:avLst/>
          </a:prstGeom>
          <a:solidFill>
            <a:srgbClr val="FF0000"/>
          </a:solidFill>
          <a:ln w="9525">
            <a:solidFill>
              <a:schemeClr val="tx1"/>
            </a:solidFill>
            <a:round/>
            <a:headEnd/>
            <a:tailEnd/>
          </a:ln>
        </p:spPr>
        <p:txBody>
          <a:bodyPr wrap="none" anchor="ctr"/>
          <a:lstStyle/>
          <a:p>
            <a:endParaRPr lang="en-GB" sz="2400">
              <a:cs typeface="Arial" pitchFamily="34" charset="0"/>
            </a:endParaRPr>
          </a:p>
        </p:txBody>
      </p:sp>
      <p:sp>
        <p:nvSpPr>
          <p:cNvPr id="124941" name="AutoShape 13"/>
          <p:cNvSpPr>
            <a:spLocks noChangeArrowheads="1"/>
          </p:cNvSpPr>
          <p:nvPr/>
        </p:nvSpPr>
        <p:spPr bwMode="auto">
          <a:xfrm rot="10800000">
            <a:off x="5283200" y="3471862"/>
            <a:ext cx="1651000" cy="228600"/>
          </a:xfrm>
          <a:prstGeom prst="rightArrow">
            <a:avLst>
              <a:gd name="adj1" fmla="val 50000"/>
              <a:gd name="adj2" fmla="val 166680"/>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2" name="AutoShape 14"/>
          <p:cNvSpPr>
            <a:spLocks noChangeArrowheads="1"/>
          </p:cNvSpPr>
          <p:nvPr/>
        </p:nvSpPr>
        <p:spPr bwMode="auto">
          <a:xfrm>
            <a:off x="4705350" y="2449512"/>
            <a:ext cx="495300" cy="960438"/>
          </a:xfrm>
          <a:prstGeom prst="downArrow">
            <a:avLst>
              <a:gd name="adj1" fmla="val 50000"/>
              <a:gd name="adj2" fmla="val 52517"/>
            </a:avLst>
          </a:prstGeom>
          <a:solidFill>
            <a:srgbClr val="FF0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3" name="AutoShape 15"/>
          <p:cNvSpPr>
            <a:spLocks noChangeArrowheads="1"/>
          </p:cNvSpPr>
          <p:nvPr/>
        </p:nvSpPr>
        <p:spPr bwMode="auto">
          <a:xfrm>
            <a:off x="2889250" y="3471862"/>
            <a:ext cx="1733550" cy="228600"/>
          </a:xfrm>
          <a:prstGeom prst="rightArrow">
            <a:avLst>
              <a:gd name="adj1" fmla="val 50000"/>
              <a:gd name="adj2" fmla="val 175014"/>
            </a:avLst>
          </a:prstGeom>
          <a:solidFill>
            <a:srgbClr val="80008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4" name="Text Box 16"/>
          <p:cNvSpPr txBox="1">
            <a:spLocks noChangeArrowheads="1"/>
          </p:cNvSpPr>
          <p:nvPr/>
        </p:nvSpPr>
        <p:spPr bwMode="auto">
          <a:xfrm>
            <a:off x="495300" y="5446693"/>
            <a:ext cx="8915400" cy="954107"/>
          </a:xfrm>
          <a:prstGeom prst="rect">
            <a:avLst/>
          </a:prstGeom>
          <a:solidFill>
            <a:schemeClr val="accent1">
              <a:lumMod val="7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defRPr/>
            </a:pPr>
            <a:r>
              <a:rPr lang="en-GB" sz="2800" b="1">
                <a:solidFill>
                  <a:srgbClr val="FFFFFF"/>
                </a:solidFill>
                <a:latin typeface="+mj-lt"/>
                <a:cs typeface="Arial" charset="0"/>
              </a:rPr>
              <a:t>A mans’ sexual love belongs exclusively to his wife and a woman’s sexual love belongs exclusively to her husband</a:t>
            </a:r>
          </a:p>
        </p:txBody>
      </p:sp>
      <p:sp>
        <p:nvSpPr>
          <p:cNvPr id="44048" name="AutoShape 23"/>
          <p:cNvSpPr>
            <a:spLocks noChangeArrowheads="1"/>
          </p:cNvSpPr>
          <p:nvPr/>
        </p:nvSpPr>
        <p:spPr bwMode="auto">
          <a:xfrm>
            <a:off x="1671638" y="2727325"/>
            <a:ext cx="1331912" cy="1728787"/>
          </a:xfrm>
          <a:prstGeom prst="moon">
            <a:avLst>
              <a:gd name="adj" fmla="val 87500"/>
            </a:avLst>
          </a:prstGeom>
          <a:solidFill>
            <a:schemeClr val="bg2"/>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endParaRPr lang="en-GB" sz="2400">
              <a:cs typeface="Arial" pitchFamily="34" charset="0"/>
            </a:endParaRPr>
          </a:p>
        </p:txBody>
      </p:sp>
      <p:sp>
        <p:nvSpPr>
          <p:cNvPr id="124948" name="Text Box 20"/>
          <p:cNvSpPr txBox="1">
            <a:spLocks noChangeArrowheads="1"/>
          </p:cNvSpPr>
          <p:nvPr/>
        </p:nvSpPr>
        <p:spPr bwMode="auto">
          <a:xfrm>
            <a:off x="1255713" y="3232150"/>
            <a:ext cx="1981200" cy="519112"/>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75000"/>
                  </a:schemeClr>
                </a:solidFill>
                <a:effectLst>
                  <a:outerShdw blurRad="38100" dist="38100" dir="2700000" algn="tl">
                    <a:srgbClr val="000000"/>
                  </a:outerShdw>
                </a:effectLst>
                <a:latin typeface="Arial" charset="0"/>
              </a:rPr>
              <a:t>Man</a:t>
            </a:r>
          </a:p>
        </p:txBody>
      </p:sp>
      <p:sp>
        <p:nvSpPr>
          <p:cNvPr id="44051" name="AutoShape 24"/>
          <p:cNvSpPr>
            <a:spLocks noChangeArrowheads="1"/>
          </p:cNvSpPr>
          <p:nvPr/>
        </p:nvSpPr>
        <p:spPr bwMode="auto">
          <a:xfrm rot="10800000">
            <a:off x="6826250" y="2727325"/>
            <a:ext cx="1330325" cy="1728787"/>
          </a:xfrm>
          <a:prstGeom prst="moon">
            <a:avLst>
              <a:gd name="adj" fmla="val 87500"/>
            </a:avLst>
          </a:prstGeom>
          <a:solidFill>
            <a:schemeClr val="accent1">
              <a:lumMod val="60000"/>
              <a:lumOff val="40000"/>
            </a:schemeClr>
          </a:solidFill>
          <a:ln w="38100" algn="ctr">
            <a:solidFill>
              <a:srgbClr val="339966"/>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GB" sz="2400">
              <a:latin typeface="Arial" charset="0"/>
              <a:cs typeface="Arial" charset="0"/>
            </a:endParaRPr>
          </a:p>
        </p:txBody>
      </p:sp>
      <p:sp>
        <p:nvSpPr>
          <p:cNvPr id="124947" name="Text Box 19"/>
          <p:cNvSpPr txBox="1">
            <a:spLocks noChangeArrowheads="1"/>
          </p:cNvSpPr>
          <p:nvPr/>
        </p:nvSpPr>
        <p:spPr bwMode="auto">
          <a:xfrm>
            <a:off x="6904038" y="3287712"/>
            <a:ext cx="1651000" cy="519113"/>
          </a:xfrm>
          <a:prstGeom prst="rect">
            <a:avLst/>
          </a:prstGeom>
          <a:noFill/>
          <a:ln w="9525">
            <a:noFill/>
            <a:miter lim="800000"/>
            <a:headEnd/>
            <a:tailEnd/>
          </a:ln>
          <a:effectLst/>
        </p:spPr>
        <p:txBody>
          <a:bodyPr>
            <a:spAutoFit/>
          </a:bodyPr>
          <a:lstStyle/>
          <a:p>
            <a:pPr algn="ctr" eaLnBrk="0" hangingPunct="0">
              <a:spcBef>
                <a:spcPct val="50000"/>
              </a:spcBef>
              <a:defRPr/>
            </a:pPr>
            <a:r>
              <a:rPr lang="en-GB" sz="2800" b="1" dirty="0">
                <a:solidFill>
                  <a:schemeClr val="accent2">
                    <a:lumMod val="60000"/>
                    <a:lumOff val="40000"/>
                  </a:schemeClr>
                </a:solidFill>
                <a:effectLst>
                  <a:outerShdw blurRad="38100" dist="38100" dir="2700000" algn="tl">
                    <a:srgbClr val="000000"/>
                  </a:outerShdw>
                </a:effectLst>
                <a:latin typeface="Arial" charset="0"/>
              </a:rPr>
              <a:t>Woman</a:t>
            </a:r>
          </a:p>
        </p:txBody>
      </p:sp>
      <p:sp>
        <p:nvSpPr>
          <p:cNvPr id="23"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40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The sanctity of sexual love</a:t>
            </a:r>
            <a:endParaRPr lang="en-GB" sz="40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dissolve">
                                      <p:cBhvr>
                                        <p:cTn id="7" dur="500"/>
                                        <p:tgtEl>
                                          <p:spTgt spid="1249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dissolve">
                                      <p:cBhvr>
                                        <p:cTn id="10" dur="500"/>
                                        <p:tgtEl>
                                          <p:spTgt spid="124934"/>
                                        </p:tgtEl>
                                      </p:cBhvr>
                                    </p:animEffect>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24943"/>
                                        </p:tgtEl>
                                        <p:attrNameLst>
                                          <p:attrName>style.visibility</p:attrName>
                                        </p:attrNameLst>
                                      </p:cBhvr>
                                      <p:to>
                                        <p:strVal val="visible"/>
                                      </p:to>
                                    </p:set>
                                    <p:anim calcmode="lin" valueType="num">
                                      <p:cBhvr>
                                        <p:cTn id="14" dur="500" fill="hold"/>
                                        <p:tgtEl>
                                          <p:spTgt spid="124943"/>
                                        </p:tgtEl>
                                        <p:attrNameLst>
                                          <p:attrName>ppt_x</p:attrName>
                                        </p:attrNameLst>
                                      </p:cBhvr>
                                      <p:tavLst>
                                        <p:tav tm="0">
                                          <p:val>
                                            <p:strVal val="#ppt_x-#ppt_w/2"/>
                                          </p:val>
                                        </p:tav>
                                        <p:tav tm="100000">
                                          <p:val>
                                            <p:strVal val="#ppt_x"/>
                                          </p:val>
                                        </p:tav>
                                      </p:tavLst>
                                    </p:anim>
                                    <p:anim calcmode="lin" valueType="num">
                                      <p:cBhvr>
                                        <p:cTn id="15" dur="500" fill="hold"/>
                                        <p:tgtEl>
                                          <p:spTgt spid="124943"/>
                                        </p:tgtEl>
                                        <p:attrNameLst>
                                          <p:attrName>ppt_y</p:attrName>
                                        </p:attrNameLst>
                                      </p:cBhvr>
                                      <p:tavLst>
                                        <p:tav tm="0">
                                          <p:val>
                                            <p:strVal val="#ppt_y"/>
                                          </p:val>
                                        </p:tav>
                                        <p:tav tm="100000">
                                          <p:val>
                                            <p:strVal val="#ppt_y"/>
                                          </p:val>
                                        </p:tav>
                                      </p:tavLst>
                                    </p:anim>
                                    <p:anim calcmode="lin" valueType="num">
                                      <p:cBhvr>
                                        <p:cTn id="16" dur="500" fill="hold"/>
                                        <p:tgtEl>
                                          <p:spTgt spid="124943"/>
                                        </p:tgtEl>
                                        <p:attrNameLst>
                                          <p:attrName>ppt_w</p:attrName>
                                        </p:attrNameLst>
                                      </p:cBhvr>
                                      <p:tavLst>
                                        <p:tav tm="0">
                                          <p:val>
                                            <p:fltVal val="0"/>
                                          </p:val>
                                        </p:tav>
                                        <p:tav tm="100000">
                                          <p:val>
                                            <p:strVal val="#ppt_w"/>
                                          </p:val>
                                        </p:tav>
                                      </p:tavLst>
                                    </p:anim>
                                    <p:anim calcmode="lin" valueType="num">
                                      <p:cBhvr>
                                        <p:cTn id="17" dur="500" fill="hold"/>
                                        <p:tgtEl>
                                          <p:spTgt spid="124943"/>
                                        </p:tgtEl>
                                        <p:attrNameLst>
                                          <p:attrName>ppt_h</p:attrName>
                                        </p:attrNameLst>
                                      </p:cBhvr>
                                      <p:tavLst>
                                        <p:tav tm="0">
                                          <p:val>
                                            <p:strVal val="#ppt_h"/>
                                          </p:val>
                                        </p:tav>
                                        <p:tav tm="100000">
                                          <p:val>
                                            <p:strVal val="#ppt_h"/>
                                          </p:val>
                                        </p:tav>
                                      </p:tavLst>
                                    </p:anim>
                                  </p:childTnLst>
                                </p:cTn>
                              </p:par>
                              <p:par>
                                <p:cTn id="18" presetID="9" presetClass="entr" presetSubtype="0" fill="hold" grpId="0" nodeType="withEffect">
                                  <p:stCondLst>
                                    <p:cond delay="0"/>
                                  </p:stCondLst>
                                  <p:childTnLst>
                                    <p:set>
                                      <p:cBhvr>
                                        <p:cTn id="19" dur="1" fill="hold">
                                          <p:stCondLst>
                                            <p:cond delay="0"/>
                                          </p:stCondLst>
                                        </p:cTn>
                                        <p:tgtEl>
                                          <p:spTgt spid="124935"/>
                                        </p:tgtEl>
                                        <p:attrNameLst>
                                          <p:attrName>style.visibility</p:attrName>
                                        </p:attrNameLst>
                                      </p:cBhvr>
                                      <p:to>
                                        <p:strVal val="visible"/>
                                      </p:to>
                                    </p:set>
                                    <p:animEffect transition="in" filter="dissolve">
                                      <p:cBhvr>
                                        <p:cTn id="20" dur="500"/>
                                        <p:tgtEl>
                                          <p:spTgt spid="124935"/>
                                        </p:tgtEl>
                                      </p:cBhvr>
                                    </p:animEffect>
                                  </p:childTnLst>
                                </p:cTn>
                              </p:par>
                            </p:childTnLst>
                          </p:cTn>
                        </p:par>
                        <p:par>
                          <p:cTn id="21" fill="hold">
                            <p:stCondLst>
                              <p:cond delay="1000"/>
                            </p:stCondLst>
                            <p:childTnLst>
                              <p:par>
                                <p:cTn id="22" presetID="17" presetClass="entr" presetSubtype="2" fill="hold" grpId="0" nodeType="afterEffect">
                                  <p:stCondLst>
                                    <p:cond delay="0"/>
                                  </p:stCondLst>
                                  <p:childTnLst>
                                    <p:set>
                                      <p:cBhvr>
                                        <p:cTn id="23" dur="1" fill="hold">
                                          <p:stCondLst>
                                            <p:cond delay="0"/>
                                          </p:stCondLst>
                                        </p:cTn>
                                        <p:tgtEl>
                                          <p:spTgt spid="124941"/>
                                        </p:tgtEl>
                                        <p:attrNameLst>
                                          <p:attrName>style.visibility</p:attrName>
                                        </p:attrNameLst>
                                      </p:cBhvr>
                                      <p:to>
                                        <p:strVal val="visible"/>
                                      </p:to>
                                    </p:set>
                                    <p:anim calcmode="lin" valueType="num">
                                      <p:cBhvr>
                                        <p:cTn id="24" dur="500" fill="hold"/>
                                        <p:tgtEl>
                                          <p:spTgt spid="124941"/>
                                        </p:tgtEl>
                                        <p:attrNameLst>
                                          <p:attrName>ppt_x</p:attrName>
                                        </p:attrNameLst>
                                      </p:cBhvr>
                                      <p:tavLst>
                                        <p:tav tm="0">
                                          <p:val>
                                            <p:strVal val="#ppt_x+#ppt_w/2"/>
                                          </p:val>
                                        </p:tav>
                                        <p:tav tm="100000">
                                          <p:val>
                                            <p:strVal val="#ppt_x"/>
                                          </p:val>
                                        </p:tav>
                                      </p:tavLst>
                                    </p:anim>
                                    <p:anim calcmode="lin" valueType="num">
                                      <p:cBhvr>
                                        <p:cTn id="25" dur="500" fill="hold"/>
                                        <p:tgtEl>
                                          <p:spTgt spid="124941"/>
                                        </p:tgtEl>
                                        <p:attrNameLst>
                                          <p:attrName>ppt_y</p:attrName>
                                        </p:attrNameLst>
                                      </p:cBhvr>
                                      <p:tavLst>
                                        <p:tav tm="0">
                                          <p:val>
                                            <p:strVal val="#ppt_y"/>
                                          </p:val>
                                        </p:tav>
                                        <p:tav tm="100000">
                                          <p:val>
                                            <p:strVal val="#ppt_y"/>
                                          </p:val>
                                        </p:tav>
                                      </p:tavLst>
                                    </p:anim>
                                    <p:anim calcmode="lin" valueType="num">
                                      <p:cBhvr>
                                        <p:cTn id="26" dur="500" fill="hold"/>
                                        <p:tgtEl>
                                          <p:spTgt spid="124941"/>
                                        </p:tgtEl>
                                        <p:attrNameLst>
                                          <p:attrName>ppt_w</p:attrName>
                                        </p:attrNameLst>
                                      </p:cBhvr>
                                      <p:tavLst>
                                        <p:tav tm="0">
                                          <p:val>
                                            <p:fltVal val="0"/>
                                          </p:val>
                                        </p:tav>
                                        <p:tav tm="100000">
                                          <p:val>
                                            <p:strVal val="#ppt_w"/>
                                          </p:val>
                                        </p:tav>
                                      </p:tavLst>
                                    </p:anim>
                                    <p:anim calcmode="lin" valueType="num">
                                      <p:cBhvr>
                                        <p:cTn id="27" dur="500" fill="hold"/>
                                        <p:tgtEl>
                                          <p:spTgt spid="124941"/>
                                        </p:tgtEl>
                                        <p:attrNameLst>
                                          <p:attrName>ppt_h</p:attrName>
                                        </p:attrNameLst>
                                      </p:cBhvr>
                                      <p:tavLst>
                                        <p:tav tm="0">
                                          <p:val>
                                            <p:strVal val="#ppt_h"/>
                                          </p:val>
                                        </p:tav>
                                        <p:tav tm="100000">
                                          <p:val>
                                            <p:strVal val="#ppt_h"/>
                                          </p:val>
                                        </p:tav>
                                      </p:tavLst>
                                    </p:anim>
                                  </p:childTnLst>
                                </p:cTn>
                              </p:par>
                            </p:childTnLst>
                          </p:cTn>
                        </p:par>
                        <p:par>
                          <p:cTn id="28" fill="hold">
                            <p:stCondLst>
                              <p:cond delay="1500"/>
                            </p:stCondLst>
                            <p:childTnLst>
                              <p:par>
                                <p:cTn id="29" presetID="17" presetClass="entr" presetSubtype="1" fill="hold" grpId="0" nodeType="afterEffect">
                                  <p:stCondLst>
                                    <p:cond delay="0"/>
                                  </p:stCondLst>
                                  <p:childTnLst>
                                    <p:set>
                                      <p:cBhvr>
                                        <p:cTn id="30" dur="1" fill="hold">
                                          <p:stCondLst>
                                            <p:cond delay="0"/>
                                          </p:stCondLst>
                                        </p:cTn>
                                        <p:tgtEl>
                                          <p:spTgt spid="124942"/>
                                        </p:tgtEl>
                                        <p:attrNameLst>
                                          <p:attrName>style.visibility</p:attrName>
                                        </p:attrNameLst>
                                      </p:cBhvr>
                                      <p:to>
                                        <p:strVal val="visible"/>
                                      </p:to>
                                    </p:set>
                                    <p:anim calcmode="lin" valueType="num">
                                      <p:cBhvr>
                                        <p:cTn id="31" dur="500" fill="hold"/>
                                        <p:tgtEl>
                                          <p:spTgt spid="124942"/>
                                        </p:tgtEl>
                                        <p:attrNameLst>
                                          <p:attrName>ppt_x</p:attrName>
                                        </p:attrNameLst>
                                      </p:cBhvr>
                                      <p:tavLst>
                                        <p:tav tm="0">
                                          <p:val>
                                            <p:strVal val="#ppt_x"/>
                                          </p:val>
                                        </p:tav>
                                        <p:tav tm="100000">
                                          <p:val>
                                            <p:strVal val="#ppt_x"/>
                                          </p:val>
                                        </p:tav>
                                      </p:tavLst>
                                    </p:anim>
                                    <p:anim calcmode="lin" valueType="num">
                                      <p:cBhvr>
                                        <p:cTn id="32" dur="500" fill="hold"/>
                                        <p:tgtEl>
                                          <p:spTgt spid="124942"/>
                                        </p:tgtEl>
                                        <p:attrNameLst>
                                          <p:attrName>ppt_y</p:attrName>
                                        </p:attrNameLst>
                                      </p:cBhvr>
                                      <p:tavLst>
                                        <p:tav tm="0">
                                          <p:val>
                                            <p:strVal val="#ppt_y-#ppt_h/2"/>
                                          </p:val>
                                        </p:tav>
                                        <p:tav tm="100000">
                                          <p:val>
                                            <p:strVal val="#ppt_y"/>
                                          </p:val>
                                        </p:tav>
                                      </p:tavLst>
                                    </p:anim>
                                    <p:anim calcmode="lin" valueType="num">
                                      <p:cBhvr>
                                        <p:cTn id="33" dur="500" fill="hold"/>
                                        <p:tgtEl>
                                          <p:spTgt spid="124942"/>
                                        </p:tgtEl>
                                        <p:attrNameLst>
                                          <p:attrName>ppt_w</p:attrName>
                                        </p:attrNameLst>
                                      </p:cBhvr>
                                      <p:tavLst>
                                        <p:tav tm="0">
                                          <p:val>
                                            <p:strVal val="#ppt_w"/>
                                          </p:val>
                                        </p:tav>
                                        <p:tav tm="100000">
                                          <p:val>
                                            <p:strVal val="#ppt_w"/>
                                          </p:val>
                                        </p:tav>
                                      </p:tavLst>
                                    </p:anim>
                                    <p:anim calcmode="lin" valueType="num">
                                      <p:cBhvr>
                                        <p:cTn id="34" dur="500" fill="hold"/>
                                        <p:tgtEl>
                                          <p:spTgt spid="124942"/>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4940"/>
                                        </p:tgtEl>
                                        <p:attrNameLst>
                                          <p:attrName>style.visibility</p:attrName>
                                        </p:attrNameLst>
                                      </p:cBhvr>
                                      <p:to>
                                        <p:strVal val="visible"/>
                                      </p:to>
                                    </p:set>
                                    <p:anim calcmode="lin" valueType="num">
                                      <p:cBhvr>
                                        <p:cTn id="38" dur="500" fill="hold"/>
                                        <p:tgtEl>
                                          <p:spTgt spid="124940"/>
                                        </p:tgtEl>
                                        <p:attrNameLst>
                                          <p:attrName>ppt_w</p:attrName>
                                        </p:attrNameLst>
                                      </p:cBhvr>
                                      <p:tavLst>
                                        <p:tav tm="0">
                                          <p:val>
                                            <p:fltVal val="0"/>
                                          </p:val>
                                        </p:tav>
                                        <p:tav tm="100000">
                                          <p:val>
                                            <p:strVal val="#ppt_w"/>
                                          </p:val>
                                        </p:tav>
                                      </p:tavLst>
                                    </p:anim>
                                    <p:anim calcmode="lin" valueType="num">
                                      <p:cBhvr>
                                        <p:cTn id="39" dur="500" fill="hold"/>
                                        <p:tgtEl>
                                          <p:spTgt spid="124940"/>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24944"/>
                                        </p:tgtEl>
                                        <p:attrNameLst>
                                          <p:attrName>style.visibility</p:attrName>
                                        </p:attrNameLst>
                                      </p:cBhvr>
                                      <p:to>
                                        <p:strVal val="visible"/>
                                      </p:to>
                                    </p:set>
                                    <p:animEffect transition="in" filter="barn(outVertical)">
                                      <p:cBhvr>
                                        <p:cTn id="44" dur="1000"/>
                                        <p:tgtEl>
                                          <p:spTgt spid="12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7" grpId="0"/>
      <p:bldP spid="124940" grpId="0" animBg="1"/>
      <p:bldP spid="124941" grpId="0" animBg="1"/>
      <p:bldP spid="124942" grpId="0" animBg="1"/>
      <p:bldP spid="124943" grpId="0" animBg="1"/>
      <p:bldP spid="12494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1029"/>
          <p:cNvSpPr>
            <a:spLocks noChangeArrowheads="1"/>
          </p:cNvSpPr>
          <p:nvPr/>
        </p:nvSpPr>
        <p:spPr bwMode="auto">
          <a:xfrm>
            <a:off x="4870450" y="1524000"/>
            <a:ext cx="5035550" cy="1143000"/>
          </a:xfrm>
          <a:prstGeom prst="rect">
            <a:avLst/>
          </a:prstGeom>
          <a:noFill/>
          <a:ln w="9525">
            <a:noFill/>
            <a:miter lim="800000"/>
            <a:headEnd/>
            <a:tailEnd/>
          </a:ln>
          <a:effectLst>
            <a:outerShdw dist="35921" dir="2700000" algn="ctr" rotWithShape="0">
              <a:schemeClr val="bg2"/>
            </a:outerShdw>
          </a:effectLst>
        </p:spPr>
        <p:txBody>
          <a:bodyPr/>
          <a:lstStyle/>
          <a:p>
            <a:pPr marL="342900" eaLnBrk="0" hangingPunct="0">
              <a:spcBef>
                <a:spcPct val="20000"/>
              </a:spcBef>
              <a:buClr>
                <a:schemeClr val="hlink"/>
              </a:buClr>
              <a:buSzPct val="70000"/>
              <a:buFont typeface="Wingdings" pitchFamily="2" charset="2"/>
              <a:buNone/>
              <a:defRPr/>
            </a:pPr>
            <a:r>
              <a:rPr lang="en-US" sz="2800" b="1" dirty="0">
                <a:solidFill>
                  <a:schemeClr val="tx2">
                    <a:lumMod val="75000"/>
                  </a:schemeClr>
                </a:solidFill>
                <a:latin typeface="Franklin Gothic Medium" pitchFamily="34" charset="0"/>
              </a:rPr>
              <a:t>Study of religion, </a:t>
            </a:r>
            <a:br>
              <a:rPr lang="en-US" sz="2800" b="1" dirty="0">
                <a:solidFill>
                  <a:schemeClr val="tx2">
                    <a:lumMod val="75000"/>
                  </a:schemeClr>
                </a:solidFill>
                <a:latin typeface="Franklin Gothic Medium" pitchFamily="34" charset="0"/>
              </a:rPr>
            </a:br>
            <a:r>
              <a:rPr lang="en-US" sz="2800" b="1" dirty="0">
                <a:solidFill>
                  <a:schemeClr val="tx2">
                    <a:lumMod val="75000"/>
                  </a:schemeClr>
                </a:solidFill>
                <a:latin typeface="Franklin Gothic Medium" pitchFamily="34" charset="0"/>
              </a:rPr>
              <a:t>scripture and philosophy</a:t>
            </a:r>
          </a:p>
        </p:txBody>
      </p:sp>
      <p:sp>
        <p:nvSpPr>
          <p:cNvPr id="136201" name="Text Box 1033"/>
          <p:cNvSpPr txBox="1">
            <a:spLocks noChangeArrowheads="1"/>
          </p:cNvSpPr>
          <p:nvPr/>
        </p:nvSpPr>
        <p:spPr bwMode="auto">
          <a:xfrm>
            <a:off x="0" y="2514600"/>
            <a:ext cx="3797300" cy="1066800"/>
          </a:xfrm>
          <a:prstGeom prst="rect">
            <a:avLst/>
          </a:prstGeom>
          <a:noFill/>
          <a:ln w="12700" cap="sq">
            <a:noFill/>
            <a:miter lim="800000"/>
            <a:headEnd/>
            <a:tailEnd/>
          </a:ln>
          <a:effectLst>
            <a:outerShdw dist="35921" dir="2700000" algn="ctr" rotWithShape="0">
              <a:schemeClr val="bg2"/>
            </a:outerShdw>
          </a:effectLst>
        </p:spPr>
        <p:txBody>
          <a:bodyPr>
            <a:spAutoFit/>
          </a:bodyPr>
          <a:lstStyle/>
          <a:p>
            <a:pPr marL="0" lvl="4" algn="ctr">
              <a:defRPr/>
            </a:pPr>
            <a:r>
              <a:rPr lang="en-US" sz="3200" b="1" dirty="0">
                <a:solidFill>
                  <a:srgbClr val="FF6600"/>
                </a:solidFill>
                <a:effectLst>
                  <a:outerShdw blurRad="38100" dist="38100" dir="2700000" algn="tl">
                    <a:srgbClr val="000000"/>
                  </a:outerShdw>
                </a:effectLst>
                <a:latin typeface="Franklin Gothic Medium" pitchFamily="34" charset="0"/>
              </a:rPr>
              <a:t>Common </a:t>
            </a:r>
            <a:br>
              <a:rPr lang="en-US" sz="3200" b="1" dirty="0">
                <a:solidFill>
                  <a:srgbClr val="FF6600"/>
                </a:solidFill>
                <a:effectLst>
                  <a:outerShdw blurRad="38100" dist="38100" dir="2700000" algn="tl">
                    <a:srgbClr val="000000"/>
                  </a:outerShdw>
                </a:effectLst>
                <a:latin typeface="Franklin Gothic Medium" pitchFamily="34" charset="0"/>
              </a:rPr>
            </a:br>
            <a:r>
              <a:rPr lang="en-US" sz="3200" b="1" dirty="0">
                <a:solidFill>
                  <a:srgbClr val="FF6600"/>
                </a:solidFill>
                <a:effectLst>
                  <a:outerShdw blurRad="38100" dist="38100" dir="2700000" algn="tl">
                    <a:srgbClr val="000000"/>
                  </a:outerShdw>
                </a:effectLst>
                <a:latin typeface="Franklin Gothic Medium" pitchFamily="34" charset="0"/>
              </a:rPr>
              <a:t>Origin</a:t>
            </a:r>
            <a:endParaRPr lang="en-US" sz="3200" b="1" u="sng" dirty="0">
              <a:solidFill>
                <a:srgbClr val="FF6600"/>
              </a:solidFill>
              <a:effectLst>
                <a:outerShdw blurRad="38100" dist="38100" dir="2700000" algn="tl">
                  <a:srgbClr val="000000"/>
                </a:outerShdw>
              </a:effectLst>
              <a:latin typeface="Franklin Gothic Medium" pitchFamily="34" charset="0"/>
            </a:endParaRPr>
          </a:p>
        </p:txBody>
      </p:sp>
      <p:sp>
        <p:nvSpPr>
          <p:cNvPr id="136203" name="Text Box 1035"/>
          <p:cNvSpPr txBox="1">
            <a:spLocks noChangeArrowheads="1"/>
          </p:cNvSpPr>
          <p:nvPr/>
        </p:nvSpPr>
        <p:spPr bwMode="auto">
          <a:xfrm>
            <a:off x="495300" y="0"/>
            <a:ext cx="899795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600" b="1" dirty="0">
                <a:solidFill>
                  <a:schemeClr val="bg2">
                    <a:lumMod val="10000"/>
                  </a:schemeClr>
                </a:solidFill>
                <a:latin typeface="Franklin Gothic Medium" pitchFamily="34" charset="0"/>
              </a:rPr>
              <a:t>How Can We Learn About </a:t>
            </a:r>
          </a:p>
          <a:p>
            <a:pPr algn="ctr">
              <a:defRPr/>
            </a:pPr>
            <a:r>
              <a:rPr lang="en-US" sz="3600" b="1" dirty="0">
                <a:solidFill>
                  <a:schemeClr val="bg2">
                    <a:lumMod val="10000"/>
                  </a:schemeClr>
                </a:solidFill>
                <a:latin typeface="Franklin Gothic Medium" pitchFamily="34" charset="0"/>
              </a:rPr>
              <a:t>Our Common Origin?</a:t>
            </a:r>
          </a:p>
        </p:txBody>
      </p:sp>
      <p:sp>
        <p:nvSpPr>
          <p:cNvPr id="136206" name="Rectangle 1038"/>
          <p:cNvSpPr>
            <a:spLocks noChangeArrowheads="1"/>
          </p:cNvSpPr>
          <p:nvPr/>
        </p:nvSpPr>
        <p:spPr bwMode="auto">
          <a:xfrm>
            <a:off x="5283200" y="3429000"/>
            <a:ext cx="3797300" cy="1828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eaLnBrk="0" hangingPunct="0">
              <a:spcBef>
                <a:spcPct val="20000"/>
              </a:spcBef>
              <a:buClr>
                <a:schemeClr val="hlink"/>
              </a:buClr>
              <a:buSzPct val="70000"/>
              <a:buFont typeface="Wingdings" pitchFamily="2" charset="2"/>
              <a:buNone/>
              <a:defRPr/>
            </a:pPr>
            <a:r>
              <a:rPr lang="en-US" sz="2800" b="1" dirty="0">
                <a:solidFill>
                  <a:schemeClr val="tx2">
                    <a:lumMod val="75000"/>
                  </a:schemeClr>
                </a:solidFill>
                <a:latin typeface="Franklin Gothic Medium" pitchFamily="34" charset="0"/>
              </a:rPr>
              <a:t>Study of the </a:t>
            </a:r>
          </a:p>
          <a:p>
            <a:pPr marL="342900" indent="-342900" eaLnBrk="0" hangingPunct="0">
              <a:spcBef>
                <a:spcPct val="20000"/>
              </a:spcBef>
              <a:buClr>
                <a:schemeClr val="hlink"/>
              </a:buClr>
              <a:buSzPct val="70000"/>
              <a:buFont typeface="Wingdings" pitchFamily="2" charset="2"/>
              <a:buNone/>
              <a:defRPr/>
            </a:pPr>
            <a:r>
              <a:rPr lang="en-US" sz="2800" b="1" dirty="0">
                <a:solidFill>
                  <a:schemeClr val="tx2">
                    <a:lumMod val="75000"/>
                  </a:schemeClr>
                </a:solidFill>
                <a:latin typeface="Franklin Gothic Medium" pitchFamily="34" charset="0"/>
              </a:rPr>
              <a:t>natural world</a:t>
            </a:r>
          </a:p>
          <a:p>
            <a:pPr marL="342900" indent="-342900" eaLnBrk="0" hangingPunct="0">
              <a:spcBef>
                <a:spcPct val="20000"/>
              </a:spcBef>
              <a:buClr>
                <a:schemeClr val="hlink"/>
              </a:buClr>
              <a:buSzPct val="70000"/>
              <a:buFont typeface="Wingdings" pitchFamily="2" charset="2"/>
              <a:buNone/>
              <a:defRPr/>
            </a:pPr>
            <a:r>
              <a:rPr lang="en-US" sz="2800" b="1" dirty="0">
                <a:solidFill>
                  <a:schemeClr val="tx2">
                    <a:lumMod val="75000"/>
                  </a:schemeClr>
                </a:solidFill>
                <a:latin typeface="Franklin Gothic Medium" pitchFamily="34" charset="0"/>
              </a:rPr>
              <a:t>through science</a:t>
            </a:r>
          </a:p>
        </p:txBody>
      </p:sp>
      <p:sp>
        <p:nvSpPr>
          <p:cNvPr id="17415" name="Slide Number Placeholder 13"/>
          <p:cNvSpPr>
            <a:spLocks noGrp="1"/>
          </p:cNvSpPr>
          <p:nvPr>
            <p:ph type="sldNum" sz="quarter" idx="10"/>
          </p:nvPr>
        </p:nvSpPr>
        <p:spPr>
          <a:noFill/>
        </p:spPr>
        <p:txBody>
          <a:bodyPr/>
          <a:lstStyle/>
          <a:p>
            <a:fld id="{E9A043B6-A223-483F-9E47-3F31BD7FEFA3}" type="slidenum">
              <a:rPr lang="en-US" smtClean="0"/>
              <a:pPr/>
              <a:t>4</a:t>
            </a:fld>
            <a:endParaRPr lang="en-US" smtClean="0"/>
          </a:p>
        </p:txBody>
      </p:sp>
      <p:sp>
        <p:nvSpPr>
          <p:cNvPr id="14" name="Right Arrow 13"/>
          <p:cNvSpPr/>
          <p:nvPr/>
        </p:nvSpPr>
        <p:spPr bwMode="auto">
          <a:xfrm rot="19937419">
            <a:off x="2916767" y="2230438"/>
            <a:ext cx="2311400" cy="304800"/>
          </a:xfrm>
          <a:prstGeom prst="rightArrow">
            <a:avLst/>
          </a:prstGeom>
          <a:solidFill>
            <a:schemeClr val="accent1"/>
          </a:solidFill>
          <a:ln w="76200" cap="flat" cmpd="sng" algn="ctr">
            <a:solidFill>
              <a:schemeClr val="tx1"/>
            </a:solidFill>
            <a:prstDash val="solid"/>
            <a:round/>
            <a:headEnd type="none" w="med" len="med"/>
            <a:tailEnd type="triangle" w="med" len="med"/>
          </a:ln>
          <a:effectLst>
            <a:outerShdw dist="35921" dir="2700000" algn="ctr" rotWithShape="0">
              <a:schemeClr val="bg2"/>
            </a:outerShdw>
          </a:effectLst>
        </p:spPr>
        <p:txBody>
          <a:bodyPr wrap="none" anchor="ctr"/>
          <a:lstStyle/>
          <a:p>
            <a:pPr eaLnBrk="0" hangingPunct="0">
              <a:defRPr/>
            </a:pPr>
            <a:endParaRPr lang="en-US">
              <a:latin typeface="Garamond" pitchFamily="18" charset="0"/>
            </a:endParaRPr>
          </a:p>
        </p:txBody>
      </p:sp>
      <p:sp>
        <p:nvSpPr>
          <p:cNvPr id="15" name="Right Arrow 14"/>
          <p:cNvSpPr/>
          <p:nvPr/>
        </p:nvSpPr>
        <p:spPr bwMode="auto">
          <a:xfrm rot="1617243">
            <a:off x="2921927" y="3667125"/>
            <a:ext cx="2311400" cy="304800"/>
          </a:xfrm>
          <a:prstGeom prst="rightArrow">
            <a:avLst/>
          </a:prstGeom>
          <a:solidFill>
            <a:schemeClr val="accent1"/>
          </a:solidFill>
          <a:ln w="76200" cap="flat" cmpd="sng" algn="ctr">
            <a:solidFill>
              <a:schemeClr val="tx1"/>
            </a:solidFill>
            <a:prstDash val="solid"/>
            <a:round/>
            <a:headEnd type="none" w="med" len="med"/>
            <a:tailEnd type="triangle" w="med" len="med"/>
          </a:ln>
          <a:effectLst>
            <a:outerShdw dist="35921" dir="2700000" algn="ctr" rotWithShape="0">
              <a:schemeClr val="bg2"/>
            </a:outerShdw>
          </a:effectLst>
        </p:spPr>
        <p:txBody>
          <a:bodyPr wrap="none" anchor="ctr"/>
          <a:lstStyle/>
          <a:p>
            <a:pPr eaLnBrk="0" hangingPunct="0">
              <a:defRPr/>
            </a:pPr>
            <a:endParaRPr lang="en-US">
              <a:latin typeface="Garamond" pitchFamily="18" charset="0"/>
            </a:endParaRPr>
          </a:p>
        </p:txBody>
      </p:sp>
    </p:spTree>
    <p:extLst>
      <p:ext uri="{BB962C8B-B14F-4D97-AF65-F5344CB8AC3E}">
        <p14:creationId xmlns:p14="http://schemas.microsoft.com/office/powerpoint/2010/main" val="18107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6197"/>
                                        </p:tgtEl>
                                        <p:attrNameLst>
                                          <p:attrName>style.visibility</p:attrName>
                                        </p:attrNameLst>
                                      </p:cBhvr>
                                      <p:to>
                                        <p:strVal val="visible"/>
                                      </p:to>
                                    </p:set>
                                    <p:animEffect transition="in" filter="fade">
                                      <p:cBhvr>
                                        <p:cTn id="7" dur="500"/>
                                        <p:tgtEl>
                                          <p:spTgt spid="136197"/>
                                        </p:tgtEl>
                                      </p:cBhvr>
                                    </p:animEffect>
                                    <p:anim calcmode="lin" valueType="num">
                                      <p:cBhvr>
                                        <p:cTn id="8" dur="500" fill="hold"/>
                                        <p:tgtEl>
                                          <p:spTgt spid="136197"/>
                                        </p:tgtEl>
                                        <p:attrNameLst>
                                          <p:attrName>ppt_x</p:attrName>
                                        </p:attrNameLst>
                                      </p:cBhvr>
                                      <p:tavLst>
                                        <p:tav tm="0">
                                          <p:val>
                                            <p:strVal val="#ppt_x"/>
                                          </p:val>
                                        </p:tav>
                                        <p:tav tm="100000">
                                          <p:val>
                                            <p:strVal val="#ppt_x"/>
                                          </p:val>
                                        </p:tav>
                                      </p:tavLst>
                                    </p:anim>
                                    <p:anim calcmode="lin" valueType="num">
                                      <p:cBhvr>
                                        <p:cTn id="9" dur="500" fill="hold"/>
                                        <p:tgtEl>
                                          <p:spTgt spid="1361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6206"/>
                                        </p:tgtEl>
                                        <p:attrNameLst>
                                          <p:attrName>style.visibility</p:attrName>
                                        </p:attrNameLst>
                                      </p:cBhvr>
                                      <p:to>
                                        <p:strVal val="visible"/>
                                      </p:to>
                                    </p:set>
                                    <p:animEffect transition="in" filter="fade">
                                      <p:cBhvr>
                                        <p:cTn id="13" dur="500"/>
                                        <p:tgtEl>
                                          <p:spTgt spid="136206"/>
                                        </p:tgtEl>
                                      </p:cBhvr>
                                    </p:animEffect>
                                    <p:anim calcmode="lin" valueType="num">
                                      <p:cBhvr>
                                        <p:cTn id="14" dur="500" fill="hold"/>
                                        <p:tgtEl>
                                          <p:spTgt spid="136206"/>
                                        </p:tgtEl>
                                        <p:attrNameLst>
                                          <p:attrName>ppt_x</p:attrName>
                                        </p:attrNameLst>
                                      </p:cBhvr>
                                      <p:tavLst>
                                        <p:tav tm="0">
                                          <p:val>
                                            <p:strVal val="#ppt_x"/>
                                          </p:val>
                                        </p:tav>
                                        <p:tav tm="100000">
                                          <p:val>
                                            <p:strVal val="#ppt_x"/>
                                          </p:val>
                                        </p:tav>
                                      </p:tavLst>
                                    </p:anim>
                                    <p:anim calcmode="lin" valueType="num">
                                      <p:cBhvr>
                                        <p:cTn id="15" dur="500" fill="hold"/>
                                        <p:tgtEl>
                                          <p:spTgt spid="13620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620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6203"/>
                                        </p:tgtEl>
                                        <p:attrNameLst>
                                          <p:attrName>style.visibility</p:attrName>
                                        </p:attrNameLst>
                                      </p:cBhvr>
                                      <p:to>
                                        <p:strVal val="visible"/>
                                      </p:to>
                                    </p:set>
                                    <p:animEffect transition="in" filter="dissolve">
                                      <p:cBhvr>
                                        <p:cTn id="24"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p:bldP spid="136201" grpId="0"/>
      <p:bldP spid="136203" grpId="0"/>
      <p:bldP spid="1362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3"/>
          <p:cNvSpPr>
            <a:spLocks noGrp="1"/>
          </p:cNvSpPr>
          <p:nvPr>
            <p:ph type="subTitle" idx="1"/>
          </p:nvPr>
        </p:nvSpPr>
        <p:spPr>
          <a:xfrm>
            <a:off x="0" y="3581400"/>
            <a:ext cx="9906000" cy="1966913"/>
          </a:xfrm>
        </p:spPr>
        <p:txBody>
          <a:bodyPr>
            <a:normAutofit/>
          </a:bodyPr>
          <a:lstStyle/>
          <a:p>
            <a:pPr eaLnBrk="1" hangingPunct="1">
              <a:spcBef>
                <a:spcPct val="0"/>
              </a:spcBef>
            </a:pPr>
            <a:r>
              <a:rPr lang="en-GB" sz="4000" dirty="0" smtClean="0"/>
              <a:t>Harmony between people and nature</a:t>
            </a:r>
          </a:p>
          <a:p>
            <a:pPr eaLnBrk="1" hangingPunct="1">
              <a:spcBef>
                <a:spcPct val="0"/>
              </a:spcBef>
            </a:pPr>
            <a:r>
              <a:rPr lang="en-GB" sz="4000" dirty="0" smtClean="0"/>
              <a:t>Responsible Stewardship </a:t>
            </a:r>
          </a:p>
          <a:p>
            <a:pPr eaLnBrk="1" hangingPunct="1">
              <a:spcBef>
                <a:spcPct val="0"/>
              </a:spcBef>
            </a:pPr>
            <a:r>
              <a:rPr lang="en-GB" sz="4000" dirty="0" smtClean="0"/>
              <a:t>True Parents, Teachers and Owners</a:t>
            </a:r>
          </a:p>
        </p:txBody>
      </p:sp>
      <p:sp>
        <p:nvSpPr>
          <p:cNvPr id="4" name="Title 4"/>
          <p:cNvSpPr txBox="1">
            <a:spLocks/>
          </p:cNvSpPr>
          <p:nvPr/>
        </p:nvSpPr>
        <p:spPr>
          <a:xfrm>
            <a:off x="742950" y="1885949"/>
            <a:ext cx="8420100" cy="933451"/>
          </a:xfrm>
          <a:prstGeom prst="rect">
            <a:avLst/>
          </a:prstGeom>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contourClr>
                <a:srgbClr val="FFFFFF"/>
              </a:contourClr>
            </a:sp3d>
          </a:bodyPr>
          <a:lstStyle/>
          <a:p>
            <a:pPr algn="ctr" fontAlgn="auto">
              <a:spcBef>
                <a:spcPts val="0"/>
              </a:spcBef>
              <a:spcAft>
                <a:spcPts val="0"/>
              </a:spcAft>
              <a:defRPr/>
            </a:pPr>
            <a:r>
              <a:rPr lang="en-GB" sz="5800" b="1" dirty="0" smtClean="0">
                <a:ln w="9525">
                  <a:noFill/>
                </a:ln>
                <a:solidFill>
                  <a:schemeClr val="bg2">
                    <a:lumMod val="10000"/>
                  </a:schemeClr>
                </a:solidFill>
                <a:latin typeface="+mj-lt"/>
                <a:ea typeface="+mj-lt"/>
                <a:cs typeface="+mj-lt"/>
              </a:rPr>
              <a:t>Universal Peace</a:t>
            </a:r>
            <a:endParaRPr lang="en-GB" sz="5800" b="1" dirty="0">
              <a:ln w="9525">
                <a:noFill/>
              </a:ln>
              <a:solidFill>
                <a:schemeClr val="bg2">
                  <a:lumMod val="10000"/>
                </a:schemeClr>
              </a:solidFill>
              <a:latin typeface="+mj-lt"/>
              <a:ea typeface="+mj-lt"/>
              <a:cs typeface="+mj-lt"/>
            </a:endParaRPr>
          </a:p>
        </p:txBody>
      </p:sp>
      <p:cxnSp>
        <p:nvCxnSpPr>
          <p:cNvPr id="6" name="Gerade Verbindung 5"/>
          <p:cNvCxnSpPr/>
          <p:nvPr/>
        </p:nvCxnSpPr>
        <p:spPr>
          <a:xfrm>
            <a:off x="457200" y="3200400"/>
            <a:ext cx="9072563"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Text Box 73"/>
          <p:cNvSpPr txBox="1">
            <a:spLocks noChangeArrowheads="1"/>
          </p:cNvSpPr>
          <p:nvPr/>
        </p:nvSpPr>
        <p:spPr bwMode="auto">
          <a:xfrm>
            <a:off x="914399" y="5029201"/>
            <a:ext cx="4419600" cy="830997"/>
          </a:xfrm>
          <a:prstGeom prst="rect">
            <a:avLst/>
          </a:prstGeom>
          <a:noFill/>
          <a:ln w="9525">
            <a:noFill/>
            <a:miter lim="800000"/>
            <a:headEnd/>
            <a:tailEnd/>
          </a:ln>
        </p:spPr>
        <p:txBody>
          <a:bodyPr wrap="square">
            <a:spAutoFit/>
          </a:bodyPr>
          <a:lstStyle/>
          <a:p>
            <a:pPr algn="ctr" eaLnBrk="0" hangingPunct="0">
              <a:defRPr/>
            </a:pPr>
            <a:r>
              <a:rPr lang="en-GB" sz="2400" b="1" dirty="0">
                <a:solidFill>
                  <a:schemeClr val="bg2">
                    <a:lumMod val="10000"/>
                  </a:schemeClr>
                </a:solidFill>
                <a:latin typeface="+mj-lt"/>
              </a:rPr>
              <a:t>True Ownership,</a:t>
            </a:r>
          </a:p>
          <a:p>
            <a:pPr algn="ctr" eaLnBrk="0" hangingPunct="0">
              <a:defRPr/>
            </a:pPr>
            <a:r>
              <a:rPr lang="en-GB" sz="2400" b="1" dirty="0">
                <a:solidFill>
                  <a:schemeClr val="bg2">
                    <a:lumMod val="10000"/>
                  </a:schemeClr>
                </a:solidFill>
                <a:latin typeface="+mj-lt"/>
              </a:rPr>
              <a:t>Responsible Stewardship</a:t>
            </a:r>
          </a:p>
        </p:txBody>
      </p:sp>
      <p:sp>
        <p:nvSpPr>
          <p:cNvPr id="18" name="AutoShape 2"/>
          <p:cNvSpPr>
            <a:spLocks noChangeAspect="1" noChangeArrowheads="1"/>
          </p:cNvSpPr>
          <p:nvPr/>
        </p:nvSpPr>
        <p:spPr bwMode="auto">
          <a:xfrm>
            <a:off x="2259013" y="2286001"/>
            <a:ext cx="1663576" cy="1535060"/>
          </a:xfrm>
          <a:prstGeom prst="diamond">
            <a:avLst/>
          </a:prstGeom>
          <a:gradFill rotWithShape="0">
            <a:gsLst>
              <a:gs pos="0">
                <a:srgbClr val="5D64FF"/>
              </a:gs>
              <a:gs pos="100000">
                <a:srgbClr val="33CCCC"/>
              </a:gs>
            </a:gsLst>
            <a:path path="shape">
              <a:fillToRect l="50000" t="50000" r="50000" b="50000"/>
            </a:path>
          </a:gradFill>
          <a:ln w="31750">
            <a:solidFill>
              <a:srgbClr val="333399"/>
            </a:solidFill>
            <a:miter lim="800000"/>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a:p>
        </p:txBody>
      </p:sp>
      <p:sp>
        <p:nvSpPr>
          <p:cNvPr id="19" name="Oval 3">
            <a:hlinkClick r:id="rId3" action="ppaction://hlinkpres?slideindex=1&amp;slidetitle="/>
          </p:cNvPr>
          <p:cNvSpPr>
            <a:spLocks noChangeAspect="1" noChangeArrowheads="1"/>
          </p:cNvSpPr>
          <p:nvPr/>
        </p:nvSpPr>
        <p:spPr bwMode="auto">
          <a:xfrm>
            <a:off x="533400" y="2514600"/>
            <a:ext cx="1813512" cy="1005286"/>
          </a:xfrm>
          <a:prstGeom prst="ellipse">
            <a:avLst/>
          </a:prstGeom>
          <a:solidFill>
            <a:srgbClr val="3333CC"/>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3500" b="1" dirty="0">
                <a:solidFill>
                  <a:srgbClr val="FFFFCC"/>
                </a:solidFill>
                <a:effectLst>
                  <a:outerShdw blurRad="38100" dist="38100" dir="2700000" algn="tl">
                    <a:srgbClr val="000000">
                      <a:alpha val="43137"/>
                    </a:srgbClr>
                  </a:outerShdw>
                </a:effectLst>
                <a:latin typeface="+mj-lt"/>
              </a:rPr>
              <a:t>People</a:t>
            </a:r>
          </a:p>
        </p:txBody>
      </p:sp>
      <p:sp>
        <p:nvSpPr>
          <p:cNvPr id="20" name="Oval 4">
            <a:hlinkClick r:id="rId3" action="ppaction://hlinkpres?slideindex=1&amp;slidetitle="/>
          </p:cNvPr>
          <p:cNvSpPr>
            <a:spLocks noChangeAspect="1" noChangeArrowheads="1"/>
          </p:cNvSpPr>
          <p:nvPr/>
        </p:nvSpPr>
        <p:spPr bwMode="auto">
          <a:xfrm>
            <a:off x="3886200" y="2514600"/>
            <a:ext cx="1981192" cy="1096675"/>
          </a:xfrm>
          <a:prstGeom prst="ellipse">
            <a:avLst/>
          </a:prstGeom>
          <a:solidFill>
            <a:srgbClr val="2EBBB8"/>
          </a:solidFill>
          <a:ln w="25400"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marL="0" lvl="1" algn="ctr" eaLnBrk="0" hangingPunct="0">
              <a:defRPr/>
            </a:pPr>
            <a:r>
              <a:rPr lang="en-GB" sz="2800" b="1" dirty="0" smtClean="0">
                <a:solidFill>
                  <a:srgbClr val="FFFFCC"/>
                </a:solidFill>
                <a:effectLst>
                  <a:outerShdw blurRad="38100" dist="38100" dir="2700000" algn="tl">
                    <a:srgbClr val="000000">
                      <a:alpha val="43137"/>
                    </a:srgbClr>
                  </a:outerShdw>
                </a:effectLst>
                <a:latin typeface="+mj-lt"/>
              </a:rPr>
              <a:t>  </a:t>
            </a:r>
            <a:r>
              <a:rPr lang="en-GB" sz="2300" b="1" dirty="0" smtClean="0">
                <a:solidFill>
                  <a:srgbClr val="FFFFCC"/>
                </a:solidFill>
                <a:effectLst>
                  <a:outerShdw blurRad="38100" dist="38100" dir="2700000" algn="tl">
                    <a:srgbClr val="000000">
                      <a:alpha val="43137"/>
                    </a:srgbClr>
                  </a:outerShdw>
                </a:effectLst>
                <a:latin typeface="+mj-lt"/>
              </a:rPr>
              <a:t>Natural World  </a:t>
            </a:r>
            <a:endParaRPr lang="en-GB" sz="2300" b="1" dirty="0">
              <a:solidFill>
                <a:srgbClr val="FFFFCC"/>
              </a:solidFill>
              <a:effectLst>
                <a:outerShdw blurRad="38100" dist="38100" dir="2700000" algn="tl">
                  <a:srgbClr val="000000">
                    <a:alpha val="43137"/>
                  </a:srgbClr>
                </a:outerShdw>
              </a:effectLst>
              <a:latin typeface="+mj-lt"/>
            </a:endParaRPr>
          </a:p>
        </p:txBody>
      </p:sp>
      <p:sp>
        <p:nvSpPr>
          <p:cNvPr id="21" name="Oval 5">
            <a:hlinkClick r:id="rId3" action="ppaction://hlinkpres?slideindex=1&amp;slidetitle="/>
          </p:cNvPr>
          <p:cNvSpPr>
            <a:spLocks noChangeAspect="1" noChangeArrowheads="1"/>
          </p:cNvSpPr>
          <p:nvPr/>
        </p:nvSpPr>
        <p:spPr bwMode="auto">
          <a:xfrm>
            <a:off x="2209800" y="1524000"/>
            <a:ext cx="1813512" cy="891048"/>
          </a:xfrm>
          <a:prstGeom prst="ellipse">
            <a:avLst/>
          </a:prstGeom>
          <a:solidFill>
            <a:srgbClr val="CCFFFF"/>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r>
              <a:rPr lang="en-GB" sz="4000" b="1" dirty="0">
                <a:solidFill>
                  <a:srgbClr val="003399"/>
                </a:solidFill>
                <a:effectLst>
                  <a:outerShdw blurRad="38100" dist="38100" dir="2700000" algn="tl">
                    <a:srgbClr val="000000">
                      <a:alpha val="43137"/>
                    </a:srgbClr>
                  </a:outerShdw>
                </a:effectLst>
                <a:latin typeface="+mj-lt"/>
              </a:rPr>
              <a:t>God</a:t>
            </a:r>
          </a:p>
        </p:txBody>
      </p:sp>
      <p:sp>
        <p:nvSpPr>
          <p:cNvPr id="23" name="Oval 11">
            <a:hlinkClick r:id="rId3"/>
          </p:cNvPr>
          <p:cNvSpPr>
            <a:spLocks noChangeAspect="1" noChangeArrowheads="1"/>
          </p:cNvSpPr>
          <p:nvPr/>
        </p:nvSpPr>
        <p:spPr bwMode="auto">
          <a:xfrm>
            <a:off x="1828800" y="3733800"/>
            <a:ext cx="2611293" cy="1085640"/>
          </a:xfrm>
          <a:prstGeom prst="ellipse">
            <a:avLst/>
          </a:prstGeom>
          <a:solidFill>
            <a:srgbClr val="FFCCCC"/>
          </a:solidFill>
          <a:ln w="28575" algn="ctr">
            <a:solidFill>
              <a:schemeClr val="bg2">
                <a:lumMod val="10000"/>
              </a:schemeClr>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de-DE" sz="2400" b="1">
              <a:solidFill>
                <a:srgbClr val="FFFFCC"/>
              </a:solidFill>
              <a:effectLst>
                <a:outerShdw blurRad="38100" dist="38100" dir="2700000" algn="tl">
                  <a:srgbClr val="000000">
                    <a:alpha val="43137"/>
                  </a:srgbClr>
                </a:outerShdw>
              </a:effectLst>
            </a:endParaRPr>
          </a:p>
        </p:txBody>
      </p:sp>
      <p:sp>
        <p:nvSpPr>
          <p:cNvPr id="24" name="Text Box 12"/>
          <p:cNvSpPr txBox="1">
            <a:spLocks noChangeArrowheads="1"/>
          </p:cNvSpPr>
          <p:nvPr/>
        </p:nvSpPr>
        <p:spPr bwMode="auto">
          <a:xfrm>
            <a:off x="1849294" y="3862110"/>
            <a:ext cx="2590800" cy="738664"/>
          </a:xfrm>
          <a:prstGeom prst="rect">
            <a:avLst/>
          </a:prstGeom>
          <a:noFill/>
          <a:ln w="9525">
            <a:noFill/>
            <a:miter lim="800000"/>
            <a:headEnd/>
            <a:tailEnd/>
          </a:ln>
        </p:spPr>
        <p:txBody>
          <a:bodyPr wrap="square">
            <a:spAutoFit/>
          </a:bodyPr>
          <a:lstStyle/>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Harmony</a:t>
            </a:r>
          </a:p>
          <a:p>
            <a:pPr algn="ctr" eaLnBrk="0" hangingPunct="0">
              <a:lnSpc>
                <a:spcPct val="70000"/>
              </a:lnSpc>
              <a:defRPr/>
            </a:pPr>
            <a:r>
              <a:rPr lang="en-GB" sz="3000" b="1" dirty="0" smtClean="0">
                <a:solidFill>
                  <a:srgbClr val="333399"/>
                </a:solidFill>
                <a:effectLst>
                  <a:outerShdw blurRad="38100" dist="38100" dir="2700000" algn="tl">
                    <a:srgbClr val="000000">
                      <a:alpha val="43137"/>
                    </a:srgbClr>
                  </a:outerShdw>
                </a:effectLst>
                <a:latin typeface="+mj-lt"/>
              </a:rPr>
              <a:t>People/nature</a:t>
            </a:r>
            <a:endParaRPr lang="en-GB" sz="3000" b="1" dirty="0">
              <a:solidFill>
                <a:srgbClr val="333399"/>
              </a:solidFill>
              <a:effectLst>
                <a:outerShdw blurRad="38100" dist="38100" dir="2700000" algn="tl">
                  <a:srgbClr val="000000">
                    <a:alpha val="43137"/>
                  </a:srgbClr>
                </a:outerShdw>
              </a:effectLst>
              <a:latin typeface="+mj-lt"/>
            </a:endParaRPr>
          </a:p>
        </p:txBody>
      </p:sp>
      <p:sp>
        <p:nvSpPr>
          <p:cNvPr id="16394" name="Oval 13"/>
          <p:cNvSpPr>
            <a:spLocks noChangeArrowheads="1"/>
          </p:cNvSpPr>
          <p:nvPr/>
        </p:nvSpPr>
        <p:spPr bwMode="auto">
          <a:xfrm>
            <a:off x="2895599" y="2974975"/>
            <a:ext cx="486935" cy="147067"/>
          </a:xfrm>
          <a:prstGeom prst="ellipse">
            <a:avLst/>
          </a:prstGeom>
          <a:solidFill>
            <a:srgbClr val="D60093"/>
          </a:solidFill>
          <a:ln w="9525" algn="ctr">
            <a:solidFill>
              <a:schemeClr val="tx1"/>
            </a:solidFill>
            <a:round/>
            <a:headEnd/>
            <a:tailEnd/>
          </a:ln>
        </p:spPr>
        <p:txBody>
          <a:bodyPr wrap="none" anchor="ctr"/>
          <a:lstStyle/>
          <a:p>
            <a:pPr algn="ctr" eaLnBrk="0" hangingPunct="0"/>
            <a:endParaRPr lang="de-DE"/>
          </a:p>
        </p:txBody>
      </p:sp>
      <p:grpSp>
        <p:nvGrpSpPr>
          <p:cNvPr id="2" name="Group 14"/>
          <p:cNvGrpSpPr>
            <a:grpSpLocks/>
          </p:cNvGrpSpPr>
          <p:nvPr/>
        </p:nvGrpSpPr>
        <p:grpSpPr bwMode="auto">
          <a:xfrm rot="5400000">
            <a:off x="2782106" y="2292717"/>
            <a:ext cx="624926" cy="1468743"/>
            <a:chOff x="2016" y="1823"/>
            <a:chExt cx="910" cy="899"/>
          </a:xfrm>
          <a:effectLst>
            <a:outerShdw blurRad="50800" dist="38100" dir="2700000" algn="tl" rotWithShape="0">
              <a:prstClr val="black">
                <a:alpha val="40000"/>
              </a:prstClr>
            </a:outerShdw>
          </a:effectLst>
        </p:grpSpPr>
        <p:sp>
          <p:nvSpPr>
            <p:cNvPr id="27" name="Freeform 15"/>
            <p:cNvSpPr>
              <a:spLocks/>
            </p:cNvSpPr>
            <p:nvPr/>
          </p:nvSpPr>
          <p:spPr bwMode="auto">
            <a:xfrm>
              <a:off x="2016" y="1824"/>
              <a:ext cx="203" cy="898"/>
            </a:xfrm>
            <a:custGeom>
              <a:avLst/>
              <a:gdLst/>
              <a:ahLst/>
              <a:cxnLst>
                <a:cxn ang="0">
                  <a:pos x="128" y="182"/>
                </a:cxn>
                <a:cxn ang="0">
                  <a:pos x="112" y="262"/>
                </a:cxn>
                <a:cxn ang="0">
                  <a:pos x="101" y="299"/>
                </a:cxn>
                <a:cxn ang="0">
                  <a:pos x="101" y="342"/>
                </a:cxn>
                <a:cxn ang="0">
                  <a:pos x="96" y="428"/>
                </a:cxn>
                <a:cxn ang="0">
                  <a:pos x="96" y="508"/>
                </a:cxn>
                <a:cxn ang="0">
                  <a:pos x="96" y="556"/>
                </a:cxn>
                <a:cxn ang="0">
                  <a:pos x="107" y="604"/>
                </a:cxn>
                <a:cxn ang="0">
                  <a:pos x="112" y="652"/>
                </a:cxn>
                <a:cxn ang="0">
                  <a:pos x="123" y="700"/>
                </a:cxn>
                <a:cxn ang="0">
                  <a:pos x="133" y="748"/>
                </a:cxn>
                <a:cxn ang="0">
                  <a:pos x="149" y="791"/>
                </a:cxn>
                <a:cxn ang="0">
                  <a:pos x="165" y="834"/>
                </a:cxn>
                <a:cxn ang="0">
                  <a:pos x="181" y="877"/>
                </a:cxn>
                <a:cxn ang="0">
                  <a:pos x="133" y="898"/>
                </a:cxn>
                <a:cxn ang="0">
                  <a:pos x="117" y="855"/>
                </a:cxn>
                <a:cxn ang="0">
                  <a:pos x="101" y="807"/>
                </a:cxn>
                <a:cxn ang="0">
                  <a:pos x="85" y="759"/>
                </a:cxn>
                <a:cxn ang="0">
                  <a:pos x="69" y="711"/>
                </a:cxn>
                <a:cxn ang="0">
                  <a:pos x="59" y="663"/>
                </a:cxn>
                <a:cxn ang="0">
                  <a:pos x="53" y="615"/>
                </a:cxn>
                <a:cxn ang="0">
                  <a:pos x="48" y="561"/>
                </a:cxn>
                <a:cxn ang="0">
                  <a:pos x="43" y="513"/>
                </a:cxn>
                <a:cxn ang="0">
                  <a:pos x="37" y="470"/>
                </a:cxn>
                <a:cxn ang="0">
                  <a:pos x="43" y="422"/>
                </a:cxn>
                <a:cxn ang="0">
                  <a:pos x="48" y="337"/>
                </a:cxn>
                <a:cxn ang="0">
                  <a:pos x="53" y="294"/>
                </a:cxn>
                <a:cxn ang="0">
                  <a:pos x="59" y="251"/>
                </a:cxn>
                <a:cxn ang="0">
                  <a:pos x="80" y="166"/>
                </a:cxn>
                <a:cxn ang="0">
                  <a:pos x="0" y="144"/>
                </a:cxn>
                <a:cxn ang="0">
                  <a:pos x="160" y="0"/>
                </a:cxn>
                <a:cxn ang="0">
                  <a:pos x="203" y="208"/>
                </a:cxn>
                <a:cxn ang="0">
                  <a:pos x="128" y="182"/>
                </a:cxn>
              </a:cxnLst>
              <a:rect l="0" t="0" r="r" b="b"/>
              <a:pathLst>
                <a:path w="203" h="898">
                  <a:moveTo>
                    <a:pt x="128" y="182"/>
                  </a:moveTo>
                  <a:lnTo>
                    <a:pt x="112" y="262"/>
                  </a:lnTo>
                  <a:lnTo>
                    <a:pt x="101" y="299"/>
                  </a:lnTo>
                  <a:lnTo>
                    <a:pt x="101" y="342"/>
                  </a:lnTo>
                  <a:lnTo>
                    <a:pt x="96" y="428"/>
                  </a:lnTo>
                  <a:lnTo>
                    <a:pt x="96" y="508"/>
                  </a:lnTo>
                  <a:lnTo>
                    <a:pt x="96" y="556"/>
                  </a:lnTo>
                  <a:lnTo>
                    <a:pt x="107" y="604"/>
                  </a:lnTo>
                  <a:lnTo>
                    <a:pt x="112" y="652"/>
                  </a:lnTo>
                  <a:lnTo>
                    <a:pt x="123" y="700"/>
                  </a:lnTo>
                  <a:lnTo>
                    <a:pt x="133" y="748"/>
                  </a:lnTo>
                  <a:lnTo>
                    <a:pt x="149" y="791"/>
                  </a:lnTo>
                  <a:lnTo>
                    <a:pt x="165" y="834"/>
                  </a:lnTo>
                  <a:lnTo>
                    <a:pt x="181" y="877"/>
                  </a:lnTo>
                  <a:lnTo>
                    <a:pt x="133" y="898"/>
                  </a:lnTo>
                  <a:lnTo>
                    <a:pt x="117" y="855"/>
                  </a:lnTo>
                  <a:lnTo>
                    <a:pt x="101" y="807"/>
                  </a:lnTo>
                  <a:lnTo>
                    <a:pt x="85" y="759"/>
                  </a:lnTo>
                  <a:lnTo>
                    <a:pt x="69" y="711"/>
                  </a:lnTo>
                  <a:lnTo>
                    <a:pt x="59" y="663"/>
                  </a:lnTo>
                  <a:lnTo>
                    <a:pt x="53" y="615"/>
                  </a:lnTo>
                  <a:lnTo>
                    <a:pt x="48" y="561"/>
                  </a:lnTo>
                  <a:lnTo>
                    <a:pt x="43" y="513"/>
                  </a:lnTo>
                  <a:lnTo>
                    <a:pt x="37" y="470"/>
                  </a:lnTo>
                  <a:lnTo>
                    <a:pt x="43" y="422"/>
                  </a:lnTo>
                  <a:lnTo>
                    <a:pt x="48" y="337"/>
                  </a:lnTo>
                  <a:lnTo>
                    <a:pt x="53" y="294"/>
                  </a:lnTo>
                  <a:lnTo>
                    <a:pt x="59" y="251"/>
                  </a:lnTo>
                  <a:lnTo>
                    <a:pt x="80" y="166"/>
                  </a:lnTo>
                  <a:lnTo>
                    <a:pt x="0" y="144"/>
                  </a:lnTo>
                  <a:lnTo>
                    <a:pt x="160" y="0"/>
                  </a:lnTo>
                  <a:lnTo>
                    <a:pt x="203" y="208"/>
                  </a:lnTo>
                  <a:lnTo>
                    <a:pt x="128" y="182"/>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sp>
          <p:nvSpPr>
            <p:cNvPr id="28" name="Freeform 16"/>
            <p:cNvSpPr>
              <a:spLocks/>
            </p:cNvSpPr>
            <p:nvPr/>
          </p:nvSpPr>
          <p:spPr bwMode="auto">
            <a:xfrm>
              <a:off x="2723" y="1823"/>
              <a:ext cx="203" cy="898"/>
            </a:xfrm>
            <a:custGeom>
              <a:avLst/>
              <a:gdLst/>
              <a:ahLst/>
              <a:cxnLst>
                <a:cxn ang="0">
                  <a:pos x="75" y="716"/>
                </a:cxn>
                <a:cxn ang="0">
                  <a:pos x="96" y="636"/>
                </a:cxn>
                <a:cxn ang="0">
                  <a:pos x="101" y="593"/>
                </a:cxn>
                <a:cxn ang="0">
                  <a:pos x="107" y="556"/>
                </a:cxn>
                <a:cxn ang="0">
                  <a:pos x="112" y="470"/>
                </a:cxn>
                <a:cxn ang="0">
                  <a:pos x="112" y="390"/>
                </a:cxn>
                <a:cxn ang="0">
                  <a:pos x="107" y="337"/>
                </a:cxn>
                <a:cxn ang="0">
                  <a:pos x="101" y="288"/>
                </a:cxn>
                <a:cxn ang="0">
                  <a:pos x="91" y="246"/>
                </a:cxn>
                <a:cxn ang="0">
                  <a:pos x="80" y="198"/>
                </a:cxn>
                <a:cxn ang="0">
                  <a:pos x="69" y="149"/>
                </a:cxn>
                <a:cxn ang="0">
                  <a:pos x="53" y="107"/>
                </a:cxn>
                <a:cxn ang="0">
                  <a:pos x="37" y="64"/>
                </a:cxn>
                <a:cxn ang="0">
                  <a:pos x="21" y="21"/>
                </a:cxn>
                <a:cxn ang="0">
                  <a:pos x="69" y="0"/>
                </a:cxn>
                <a:cxn ang="0">
                  <a:pos x="85" y="43"/>
                </a:cxn>
                <a:cxn ang="0">
                  <a:pos x="107" y="91"/>
                </a:cxn>
                <a:cxn ang="0">
                  <a:pos x="123" y="133"/>
                </a:cxn>
                <a:cxn ang="0">
                  <a:pos x="133" y="182"/>
                </a:cxn>
                <a:cxn ang="0">
                  <a:pos x="144" y="235"/>
                </a:cxn>
                <a:cxn ang="0">
                  <a:pos x="155" y="283"/>
                </a:cxn>
                <a:cxn ang="0">
                  <a:pos x="160" y="331"/>
                </a:cxn>
                <a:cxn ang="0">
                  <a:pos x="165" y="385"/>
                </a:cxn>
                <a:cxn ang="0">
                  <a:pos x="165" y="428"/>
                </a:cxn>
                <a:cxn ang="0">
                  <a:pos x="165" y="476"/>
                </a:cxn>
                <a:cxn ang="0">
                  <a:pos x="160" y="561"/>
                </a:cxn>
                <a:cxn ang="0">
                  <a:pos x="155" y="604"/>
                </a:cxn>
                <a:cxn ang="0">
                  <a:pos x="144" y="647"/>
                </a:cxn>
                <a:cxn ang="0">
                  <a:pos x="128" y="732"/>
                </a:cxn>
                <a:cxn ang="0">
                  <a:pos x="203" y="754"/>
                </a:cxn>
                <a:cxn ang="0">
                  <a:pos x="48" y="898"/>
                </a:cxn>
                <a:cxn ang="0">
                  <a:pos x="0" y="690"/>
                </a:cxn>
                <a:cxn ang="0">
                  <a:pos x="75" y="716"/>
                </a:cxn>
              </a:cxnLst>
              <a:rect l="0" t="0" r="r" b="b"/>
              <a:pathLst>
                <a:path w="203" h="898">
                  <a:moveTo>
                    <a:pt x="75" y="716"/>
                  </a:moveTo>
                  <a:lnTo>
                    <a:pt x="96" y="636"/>
                  </a:lnTo>
                  <a:lnTo>
                    <a:pt x="101" y="593"/>
                  </a:lnTo>
                  <a:lnTo>
                    <a:pt x="107" y="556"/>
                  </a:lnTo>
                  <a:lnTo>
                    <a:pt x="112" y="470"/>
                  </a:lnTo>
                  <a:lnTo>
                    <a:pt x="112" y="390"/>
                  </a:lnTo>
                  <a:lnTo>
                    <a:pt x="107" y="337"/>
                  </a:lnTo>
                  <a:lnTo>
                    <a:pt x="101" y="288"/>
                  </a:lnTo>
                  <a:lnTo>
                    <a:pt x="91" y="246"/>
                  </a:lnTo>
                  <a:lnTo>
                    <a:pt x="80" y="198"/>
                  </a:lnTo>
                  <a:lnTo>
                    <a:pt x="69" y="149"/>
                  </a:lnTo>
                  <a:lnTo>
                    <a:pt x="53" y="107"/>
                  </a:lnTo>
                  <a:lnTo>
                    <a:pt x="37" y="64"/>
                  </a:lnTo>
                  <a:lnTo>
                    <a:pt x="21" y="21"/>
                  </a:lnTo>
                  <a:lnTo>
                    <a:pt x="69" y="0"/>
                  </a:lnTo>
                  <a:lnTo>
                    <a:pt x="85" y="43"/>
                  </a:lnTo>
                  <a:lnTo>
                    <a:pt x="107" y="91"/>
                  </a:lnTo>
                  <a:lnTo>
                    <a:pt x="123" y="133"/>
                  </a:lnTo>
                  <a:lnTo>
                    <a:pt x="133" y="182"/>
                  </a:lnTo>
                  <a:lnTo>
                    <a:pt x="144" y="235"/>
                  </a:lnTo>
                  <a:lnTo>
                    <a:pt x="155" y="283"/>
                  </a:lnTo>
                  <a:lnTo>
                    <a:pt x="160" y="331"/>
                  </a:lnTo>
                  <a:lnTo>
                    <a:pt x="165" y="385"/>
                  </a:lnTo>
                  <a:lnTo>
                    <a:pt x="165" y="428"/>
                  </a:lnTo>
                  <a:lnTo>
                    <a:pt x="165" y="476"/>
                  </a:lnTo>
                  <a:lnTo>
                    <a:pt x="160" y="561"/>
                  </a:lnTo>
                  <a:lnTo>
                    <a:pt x="155" y="604"/>
                  </a:lnTo>
                  <a:lnTo>
                    <a:pt x="144" y="647"/>
                  </a:lnTo>
                  <a:lnTo>
                    <a:pt x="128" y="732"/>
                  </a:lnTo>
                  <a:lnTo>
                    <a:pt x="203" y="754"/>
                  </a:lnTo>
                  <a:lnTo>
                    <a:pt x="48" y="898"/>
                  </a:lnTo>
                  <a:lnTo>
                    <a:pt x="0" y="690"/>
                  </a:lnTo>
                  <a:lnTo>
                    <a:pt x="75" y="716"/>
                  </a:lnTo>
                  <a:close/>
                </a:path>
              </a:pathLst>
            </a:custGeom>
            <a:solidFill>
              <a:srgbClr val="800080"/>
            </a:solidFill>
            <a:ln w="9525" cap="flat" cmpd="sng">
              <a:noFill/>
              <a:prstDash val="solid"/>
              <a:round/>
              <a:headEnd type="none" w="med" len="med"/>
              <a:tailEnd type="none" w="med" len="med"/>
            </a:ln>
            <a:effectLst>
              <a:outerShdw dist="35921" dir="2700000" algn="ctr" rotWithShape="0">
                <a:schemeClr val="bg2"/>
              </a:outerShdw>
            </a:effectLst>
          </p:spPr>
          <p:txBody>
            <a:bodyPr/>
            <a:lstStyle/>
            <a:p>
              <a:pPr algn="ctr" eaLnBrk="0" hangingPunct="0">
                <a:defRPr/>
              </a:pPr>
              <a:endParaRPr lang="en-GB"/>
            </a:p>
          </p:txBody>
        </p:sp>
      </p:grpSp>
      <p:sp>
        <p:nvSpPr>
          <p:cNvPr id="2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latin typeface="+mj-lt"/>
                <a:ea typeface="+mj-lt"/>
                <a:cs typeface="+mj-lt"/>
              </a:rPr>
              <a:t>Universal Peace – harmony with nature </a:t>
            </a:r>
            <a:endParaRPr lang="en-GB" sz="3800" b="1" dirty="0">
              <a:solidFill>
                <a:schemeClr val="bg2">
                  <a:lumMod val="10000"/>
                </a:schemeClr>
              </a:solidFill>
              <a:latin typeface="+mj-lt"/>
              <a:ea typeface="+mj-lt"/>
              <a:cs typeface="+mj-lt"/>
            </a:endParaRPr>
          </a:p>
        </p:txBody>
      </p:sp>
      <p:pic>
        <p:nvPicPr>
          <p:cNvPr id="17" name="Picture 23" descr="Simply landscape.jpg"/>
          <p:cNvPicPr>
            <a:picLocks noChangeAspect="1"/>
          </p:cNvPicPr>
          <p:nvPr/>
        </p:nvPicPr>
        <p:blipFill>
          <a:blip r:embed="rId4" cstate="print"/>
          <a:srcRect/>
          <a:stretch>
            <a:fillRect/>
          </a:stretch>
        </p:blipFill>
        <p:spPr bwMode="auto">
          <a:xfrm>
            <a:off x="5981700" y="1533525"/>
            <a:ext cx="3467100" cy="2047875"/>
          </a:xfrm>
          <a:prstGeom prst="rect">
            <a:avLst/>
          </a:prstGeom>
          <a:ln>
            <a:solidFill>
              <a:schemeClr val="bg1"/>
            </a:solidFill>
          </a:ln>
          <a:effectLst>
            <a:outerShdw blurRad="190500" algn="tl" rotWithShape="0">
              <a:srgbClr val="000000">
                <a:alpha val="70000"/>
              </a:srgbClr>
            </a:outerShdw>
          </a:effectLst>
        </p:spPr>
      </p:pic>
      <p:sp>
        <p:nvSpPr>
          <p:cNvPr id="26" name="Text Box 22"/>
          <p:cNvSpPr txBox="1">
            <a:spLocks noChangeArrowheads="1"/>
          </p:cNvSpPr>
          <p:nvPr/>
        </p:nvSpPr>
        <p:spPr bwMode="auto">
          <a:xfrm>
            <a:off x="5943600" y="3651409"/>
            <a:ext cx="3657600" cy="2215991"/>
          </a:xfrm>
          <a:prstGeom prst="rect">
            <a:avLst/>
          </a:prstGeom>
          <a:noFill/>
          <a:ln w="76200">
            <a:noFill/>
            <a:miter lim="800000"/>
            <a:headEnd/>
            <a:tailEnd/>
          </a:ln>
          <a:effectLst>
            <a:outerShdw blurRad="50800" dist="38100" dir="2700000" algn="tl" rotWithShape="0">
              <a:prstClr val="black">
                <a:alpha val="40000"/>
              </a:prstClr>
            </a:outerShdw>
          </a:effectLst>
        </p:spPr>
        <p:txBody>
          <a:bodyPr wrap="square">
            <a:spAutoFit/>
          </a:bodyPr>
          <a:lstStyle/>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Dominion </a:t>
            </a:r>
            <a:r>
              <a:rPr lang="en-US" sz="2300" b="1" dirty="0">
                <a:solidFill>
                  <a:schemeClr val="bg2">
                    <a:lumMod val="10000"/>
                  </a:schemeClr>
                </a:solidFill>
                <a:latin typeface="+mj-lt"/>
                <a:ea typeface="MS Mincho" pitchFamily="49" charset="-128"/>
                <a:cs typeface="Arial" pitchFamily="34" charset="0"/>
              </a:rPr>
              <a:t>through love</a:t>
            </a:r>
          </a:p>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Care for the environment</a:t>
            </a:r>
            <a:endParaRPr lang="en-US" sz="2300" b="1" dirty="0">
              <a:solidFill>
                <a:schemeClr val="bg2">
                  <a:lumMod val="10000"/>
                </a:schemeClr>
              </a:solidFill>
              <a:latin typeface="+mj-lt"/>
              <a:ea typeface="MS Mincho" pitchFamily="49" charset="-128"/>
              <a:cs typeface="Arial" pitchFamily="34" charset="0"/>
            </a:endParaRPr>
          </a:p>
          <a:p>
            <a:pPr marL="179388" indent="-179388" eaLnBrk="1" hangingPunct="1">
              <a:buFont typeface="Arial" pitchFamily="34" charset="0"/>
              <a:buChar char="•"/>
            </a:pPr>
            <a:r>
              <a:rPr lang="en-US" sz="2300" b="1" dirty="0" smtClean="0">
                <a:solidFill>
                  <a:schemeClr val="bg2">
                    <a:lumMod val="10000"/>
                  </a:schemeClr>
                </a:solidFill>
                <a:latin typeface="+mj-lt"/>
                <a:ea typeface="MS Mincho" pitchFamily="49" charset="-128"/>
                <a:cs typeface="Arial" pitchFamily="34" charset="0"/>
              </a:rPr>
              <a:t>Material prosperity for all </a:t>
            </a:r>
          </a:p>
          <a:p>
            <a:pPr marL="179388" indent="-179388" eaLnBrk="1" hangingPunct="1">
              <a:buFont typeface="Arial" pitchFamily="34" charset="0"/>
              <a:buChar char="•"/>
            </a:pPr>
            <a:r>
              <a:rPr lang="en-US" altLang="ko-KR" sz="2300" b="1" dirty="0" smtClean="0">
                <a:solidFill>
                  <a:schemeClr val="bg2">
                    <a:lumMod val="10000"/>
                  </a:schemeClr>
                </a:solidFill>
                <a:latin typeface="+mj-lt"/>
                <a:ea typeface="굴림" pitchFamily="34" charset="-127"/>
                <a:cs typeface="Arial" pitchFamily="34" charset="0"/>
              </a:rPr>
              <a:t>Science and technology     benefit human beings and     the natural world</a:t>
            </a:r>
            <a:endParaRPr lang="en-US" sz="2300" b="1" dirty="0">
              <a:solidFill>
                <a:schemeClr val="bg2">
                  <a:lumMod val="10000"/>
                </a:schemeClr>
              </a:solidFill>
              <a:latin typeface="+mj-lt"/>
              <a:ea typeface="MS Mincho" pitchFamily="49" charset="-128"/>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My Documents\tom\limi.tif"/>
          <p:cNvPicPr>
            <a:picLocks noChangeAspect="1" noChangeArrowheads="1"/>
          </p:cNvPicPr>
          <p:nvPr/>
        </p:nvPicPr>
        <p:blipFill>
          <a:blip r:embed="rId3" cstate="email"/>
          <a:srcRect/>
          <a:stretch>
            <a:fillRect/>
          </a:stretch>
        </p:blipFill>
        <p:spPr bwMode="auto">
          <a:xfrm>
            <a:off x="914400" y="914400"/>
            <a:ext cx="3810000" cy="2548942"/>
          </a:xfrm>
          <a:prstGeom prst="rect">
            <a:avLst/>
          </a:prstGeom>
          <a:ln>
            <a:solidFill>
              <a:schemeClr val="bg1"/>
            </a:solidFill>
          </a:ln>
          <a:effectLst>
            <a:outerShdw blurRad="190500" algn="tl" rotWithShape="0">
              <a:srgbClr val="000000">
                <a:alpha val="70000"/>
              </a:srgbClr>
            </a:outerShdw>
          </a:effectLst>
        </p:spPr>
      </p:pic>
      <p:sp>
        <p:nvSpPr>
          <p:cNvPr id="11"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True Ownership – responsible stewardship </a:t>
            </a:r>
            <a:endPar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pic>
        <p:nvPicPr>
          <p:cNvPr id="8" name="Picture 5" descr="gogh_starry-night.jpg"/>
          <p:cNvPicPr>
            <a:picLocks noChangeAspect="1"/>
          </p:cNvPicPr>
          <p:nvPr/>
        </p:nvPicPr>
        <p:blipFill>
          <a:blip r:embed="rId4" cstate="print"/>
          <a:srcRect b="1292"/>
          <a:stretch>
            <a:fillRect/>
          </a:stretch>
        </p:blipFill>
        <p:spPr bwMode="auto">
          <a:xfrm>
            <a:off x="914400" y="3581400"/>
            <a:ext cx="3810000" cy="2971800"/>
          </a:xfrm>
          <a:prstGeom prst="rect">
            <a:avLst/>
          </a:prstGeom>
          <a:ln>
            <a:solidFill>
              <a:schemeClr val="bg1"/>
            </a:solidFill>
          </a:ln>
          <a:effectLst>
            <a:outerShdw blurRad="190500" algn="tl" rotWithShape="0">
              <a:srgbClr val="000000">
                <a:alpha val="70000"/>
              </a:srgbClr>
            </a:outerShdw>
          </a:effectLst>
        </p:spPr>
      </p:pic>
      <p:pic>
        <p:nvPicPr>
          <p:cNvPr id="7" name="Picture 7" descr="C:\IEF\woman.tif"/>
          <p:cNvPicPr>
            <a:picLocks noChangeAspect="1" noChangeArrowheads="1"/>
          </p:cNvPicPr>
          <p:nvPr/>
        </p:nvPicPr>
        <p:blipFill>
          <a:blip r:embed="rId5" cstate="print"/>
          <a:srcRect b="991"/>
          <a:stretch>
            <a:fillRect/>
          </a:stretch>
        </p:blipFill>
        <p:spPr bwMode="auto">
          <a:xfrm>
            <a:off x="5181600" y="914400"/>
            <a:ext cx="3810000" cy="5638800"/>
          </a:xfrm>
          <a:prstGeom prst="rect">
            <a:avLst/>
          </a:prstGeom>
          <a:ln>
            <a:solidFill>
              <a:schemeClr val="bg1"/>
            </a:solid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7154333" y="7143750"/>
            <a:ext cx="2311400" cy="476250"/>
          </a:xfrm>
          <a:prstGeom prst="rect">
            <a:avLst/>
          </a:prstGeom>
          <a:noFill/>
          <a:ln w="9525">
            <a:noFill/>
            <a:miter lim="800000"/>
            <a:headEnd/>
            <a:tailEnd/>
          </a:ln>
        </p:spPr>
        <p:txBody>
          <a:bodyPr anchor="b"/>
          <a:lstStyle/>
          <a:p>
            <a:pPr algn="r"/>
            <a:fld id="{471DC7BF-A67D-4C52-86AB-3207D4C44BB0}" type="slidenum">
              <a:rPr lang="en-US" sz="1200">
                <a:latin typeface="Franklin Gothic Medium" pitchFamily="34" charset="0"/>
              </a:rPr>
              <a:pPr algn="r"/>
              <a:t>43</a:t>
            </a:fld>
            <a:endParaRPr lang="en-US" sz="1200">
              <a:latin typeface="Franklin Gothic Medium" pitchFamily="34" charset="0"/>
            </a:endParaRPr>
          </a:p>
        </p:txBody>
      </p:sp>
      <p:sp>
        <p:nvSpPr>
          <p:cNvPr id="32772" name="Slide Number Placeholder 5"/>
          <p:cNvSpPr>
            <a:spLocks noGrp="1"/>
          </p:cNvSpPr>
          <p:nvPr>
            <p:ph type="sldNum" sz="quarter" idx="10"/>
          </p:nvPr>
        </p:nvSpPr>
        <p:spPr>
          <a:noFill/>
        </p:spPr>
        <p:txBody>
          <a:bodyPr/>
          <a:lstStyle/>
          <a:p>
            <a:fld id="{89A8341F-650F-432A-9917-1D3D1B7A55E2}" type="slidenum">
              <a:rPr lang="en-US" smtClean="0"/>
              <a:pPr/>
              <a:t>43</a:t>
            </a:fld>
            <a:endParaRPr lang="en-US" smtClean="0"/>
          </a:p>
        </p:txBody>
      </p:sp>
      <p:pic>
        <p:nvPicPr>
          <p:cNvPr id="6" name="Picture 2"/>
          <p:cNvPicPr>
            <a:picLocks noChangeAspect="1" noChangeArrowheads="1"/>
          </p:cNvPicPr>
          <p:nvPr/>
        </p:nvPicPr>
        <p:blipFill>
          <a:blip r:embed="rId3" cstate="print"/>
          <a:srcRect t="15559" b="8204"/>
          <a:stretch>
            <a:fillRect/>
          </a:stretch>
        </p:blipFill>
        <p:spPr bwMode="auto">
          <a:xfrm>
            <a:off x="609600" y="762000"/>
            <a:ext cx="8686800" cy="4433888"/>
          </a:xfrm>
          <a:prstGeom prst="rect">
            <a:avLst/>
          </a:prstGeom>
          <a:ln>
            <a:solidFill>
              <a:schemeClr val="bg1"/>
            </a:solidFill>
          </a:ln>
          <a:effectLst>
            <a:outerShdw blurRad="190500" algn="tl" rotWithShape="0">
              <a:srgbClr val="000000">
                <a:alpha val="70000"/>
              </a:srgbClr>
            </a:outerShdw>
          </a:effectLst>
        </p:spPr>
      </p:pic>
      <p:sp>
        <p:nvSpPr>
          <p:cNvPr id="9" name="Rectangle 22"/>
          <p:cNvSpPr txBox="1">
            <a:spLocks noChangeArrowheads="1"/>
          </p:cNvSpPr>
          <p:nvPr/>
        </p:nvSpPr>
        <p:spPr>
          <a:xfrm>
            <a:off x="0" y="0"/>
            <a:ext cx="9906000" cy="792000"/>
          </a:xfrm>
          <a:prstGeom prst="rect">
            <a:avLst/>
          </a:prstGeom>
          <a:solidFill>
            <a:schemeClr val="bg2">
              <a:lumMod val="75000"/>
            </a:schemeClr>
          </a:solidFill>
          <a:ln>
            <a:solidFill>
              <a:schemeClr val="tx1"/>
            </a:solidFill>
          </a:ln>
          <a:effectLst>
            <a:outerShdw blurRad="50800" dist="38100" dir="2700000" algn="tl" rotWithShape="0">
              <a:prstClr val="black">
                <a:alpha val="40000"/>
              </a:prstClr>
            </a:outerShdw>
          </a:effectLst>
        </p:spPr>
        <p:txBody>
          <a:bodyPr anchor="b">
            <a:scene3d>
              <a:camera prst="orthographicFront"/>
              <a:lightRig rig="soft" dir="t">
                <a:rot lat="0" lon="0" rev="2100000"/>
              </a:lightRig>
            </a:scene3d>
            <a:sp3d prstMaterial="matte">
              <a:bevelT w="38100" h="38100"/>
            </a:sp3d>
          </a:bodyPr>
          <a:lstStyle/>
          <a:p>
            <a:pPr algn="ctr" fontAlgn="auto">
              <a:spcBef>
                <a:spcPts val="0"/>
              </a:spcBef>
              <a:spcAft>
                <a:spcPts val="0"/>
              </a:spcAft>
              <a:defRPr/>
            </a:pPr>
            <a:r>
              <a:rPr lang="en-GB" sz="3800" b="1" dirty="0" smtClean="0">
                <a:solidFill>
                  <a:schemeClr val="bg2">
                    <a:lumMod val="10000"/>
                  </a:schemeClr>
                </a:solidFill>
                <a:effectLst>
                  <a:outerShdw blurRad="38100" dist="38100" dir="2700000" algn="tl">
                    <a:srgbClr val="000000">
                      <a:alpha val="43137"/>
                    </a:srgbClr>
                  </a:outerShdw>
                </a:effectLst>
                <a:latin typeface="+mj-lt"/>
                <a:ea typeface="+mj-lt"/>
                <a:cs typeface="+mj-lt"/>
              </a:rPr>
              <a:t>What is our role as Ambassadors for Peace?  </a:t>
            </a:r>
            <a:endParaRPr lang="en-GB" sz="3800" b="1" dirty="0">
              <a:solidFill>
                <a:schemeClr val="bg2">
                  <a:lumMod val="10000"/>
                </a:schemeClr>
              </a:solidFill>
              <a:effectLst>
                <a:outerShdw blurRad="38100" dist="38100" dir="2700000" algn="tl">
                  <a:srgbClr val="000000">
                    <a:alpha val="43137"/>
                  </a:srgbClr>
                </a:outerShdw>
              </a:effectLst>
              <a:latin typeface="+mj-lt"/>
              <a:ea typeface="+mj-lt"/>
              <a:cs typeface="+mj-lt"/>
            </a:endParaRPr>
          </a:p>
        </p:txBody>
      </p:sp>
      <p:sp>
        <p:nvSpPr>
          <p:cNvPr id="10" name="TextBox 9"/>
          <p:cNvSpPr txBox="1"/>
          <p:nvPr/>
        </p:nvSpPr>
        <p:spPr>
          <a:xfrm>
            <a:off x="609600" y="4353342"/>
            <a:ext cx="8686800" cy="2123658"/>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sz="2400" b="1" dirty="0" smtClean="0">
                <a:solidFill>
                  <a:schemeClr val="bg1"/>
                </a:solidFill>
                <a:latin typeface="+mj-lt"/>
              </a:rPr>
              <a:t>Individual -  True Teacher </a:t>
            </a:r>
          </a:p>
          <a:p>
            <a:pPr algn="ctr"/>
            <a:r>
              <a:rPr lang="en-GB" sz="2000" dirty="0" smtClean="0">
                <a:solidFill>
                  <a:schemeClr val="bg1"/>
                </a:solidFill>
                <a:latin typeface="+mj-lt"/>
              </a:rPr>
              <a:t>Be of benefit to others by words and example</a:t>
            </a:r>
          </a:p>
          <a:p>
            <a:pPr algn="ctr"/>
            <a:r>
              <a:rPr lang="en-GB" sz="2400" b="1" dirty="0" smtClean="0">
                <a:solidFill>
                  <a:schemeClr val="bg1"/>
                </a:solidFill>
                <a:latin typeface="+mj-lt"/>
              </a:rPr>
              <a:t>Family and Society   -  True Parent </a:t>
            </a:r>
          </a:p>
          <a:p>
            <a:pPr algn="ctr"/>
            <a:r>
              <a:rPr lang="en-GB" sz="2000" dirty="0" smtClean="0">
                <a:solidFill>
                  <a:schemeClr val="bg1"/>
                </a:solidFill>
                <a:latin typeface="+mj-lt"/>
              </a:rPr>
              <a:t>Establish a marriage and family of true love - Have a parental heart towards all </a:t>
            </a:r>
          </a:p>
          <a:p>
            <a:pPr algn="ctr"/>
            <a:r>
              <a:rPr lang="en-GB" sz="2400" b="1" dirty="0" smtClean="0">
                <a:solidFill>
                  <a:schemeClr val="bg1"/>
                </a:solidFill>
                <a:latin typeface="+mj-lt"/>
              </a:rPr>
              <a:t>Environment – True Owner </a:t>
            </a:r>
          </a:p>
          <a:p>
            <a:pPr algn="ctr"/>
            <a:r>
              <a:rPr lang="en-GB" sz="2000" dirty="0" smtClean="0">
                <a:solidFill>
                  <a:schemeClr val="bg1"/>
                </a:solidFill>
                <a:latin typeface="+mj-lt"/>
              </a:rPr>
              <a:t>Exercise good stewardship and dominion over nature </a:t>
            </a:r>
            <a:endParaRPr lang="en-GB" sz="2400" dirty="0">
              <a:solidFill>
                <a:schemeClr val="bg1"/>
              </a:solidFill>
              <a:latin typeface="+mj-l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5301" y="-381000"/>
            <a:ext cx="8915400" cy="1143000"/>
          </a:xfrm>
        </p:spPr>
        <p:txBody>
          <a:bodyPr/>
          <a:lstStyle/>
          <a:p>
            <a:pPr eaLnBrk="1" hangingPunct="1">
              <a:defRPr/>
            </a:pPr>
            <a:r>
              <a:rPr lang="en-US" sz="4000" dirty="0" smtClean="0">
                <a:solidFill>
                  <a:schemeClr val="tx2">
                    <a:lumMod val="50000"/>
                  </a:schemeClr>
                </a:solidFill>
              </a:rPr>
              <a:t>Judaism</a:t>
            </a:r>
            <a:endParaRPr lang="en-US" u="sng" dirty="0" smtClean="0">
              <a:solidFill>
                <a:schemeClr val="tx2">
                  <a:lumMod val="50000"/>
                </a:schemeClr>
              </a:solidFill>
            </a:endParaRPr>
          </a:p>
        </p:txBody>
      </p:sp>
      <p:sp>
        <p:nvSpPr>
          <p:cNvPr id="15363" name="Rectangle 4"/>
          <p:cNvSpPr>
            <a:spLocks noGrp="1" noChangeArrowheads="1"/>
          </p:cNvSpPr>
          <p:nvPr>
            <p:ph type="body" sz="half" idx="2"/>
          </p:nvPr>
        </p:nvSpPr>
        <p:spPr>
          <a:xfrm>
            <a:off x="3467100" y="1447801"/>
            <a:ext cx="5530850" cy="4525963"/>
          </a:xfrm>
        </p:spPr>
        <p:txBody>
          <a:bodyPr/>
          <a:lstStyle/>
          <a:p>
            <a:pPr eaLnBrk="1" hangingPunct="1">
              <a:buFont typeface="Wingdings" pitchFamily="2" charset="2"/>
              <a:buNone/>
              <a:defRPr/>
            </a:pPr>
            <a:r>
              <a:rPr lang="en-US" b="1" i="1" dirty="0" smtClean="0">
                <a:solidFill>
                  <a:schemeClr val="bg2">
                    <a:lumMod val="25000"/>
                  </a:schemeClr>
                </a:solidFill>
              </a:rPr>
              <a:t>The heavens are telling</a:t>
            </a:r>
          </a:p>
          <a:p>
            <a:pPr eaLnBrk="1" hangingPunct="1">
              <a:buFont typeface="Wingdings" pitchFamily="2" charset="2"/>
              <a:buNone/>
              <a:defRPr/>
            </a:pPr>
            <a:r>
              <a:rPr lang="en-US" b="1" i="1" dirty="0" smtClean="0">
                <a:solidFill>
                  <a:schemeClr val="bg2">
                    <a:lumMod val="25000"/>
                  </a:schemeClr>
                </a:solidFill>
              </a:rPr>
              <a:t>the glory of God;</a:t>
            </a:r>
          </a:p>
          <a:p>
            <a:pPr eaLnBrk="1" hangingPunct="1">
              <a:buFont typeface="Wingdings" pitchFamily="2" charset="2"/>
              <a:buNone/>
              <a:defRPr/>
            </a:pPr>
            <a:r>
              <a:rPr lang="en-US" b="1" i="1" dirty="0" smtClean="0">
                <a:solidFill>
                  <a:schemeClr val="bg2">
                    <a:lumMod val="25000"/>
                  </a:schemeClr>
                </a:solidFill>
              </a:rPr>
              <a:t>And the firmament</a:t>
            </a:r>
          </a:p>
          <a:p>
            <a:pPr eaLnBrk="1" hangingPunct="1">
              <a:buFont typeface="Wingdings" pitchFamily="2" charset="2"/>
              <a:buNone/>
              <a:defRPr/>
            </a:pPr>
            <a:r>
              <a:rPr lang="en-US" b="1" i="1" dirty="0" smtClean="0">
                <a:solidFill>
                  <a:schemeClr val="bg2">
                    <a:lumMod val="25000"/>
                  </a:schemeClr>
                </a:solidFill>
              </a:rPr>
              <a:t>proclaims his handiwork.</a:t>
            </a:r>
          </a:p>
          <a:p>
            <a:pPr algn="r" eaLnBrk="1" hangingPunct="1">
              <a:buFont typeface="Wingdings" pitchFamily="2" charset="2"/>
              <a:buNone/>
              <a:defRPr/>
            </a:pPr>
            <a:r>
              <a:rPr lang="en-US" b="1" i="1" dirty="0" smtClean="0">
                <a:solidFill>
                  <a:schemeClr val="bg2">
                    <a:lumMod val="25000"/>
                  </a:schemeClr>
                </a:solidFill>
              </a:rPr>
              <a:t>	</a:t>
            </a:r>
            <a:r>
              <a:rPr lang="en-US" sz="2400" b="1" i="1" dirty="0" smtClean="0">
                <a:solidFill>
                  <a:schemeClr val="bg2">
                    <a:lumMod val="25000"/>
                  </a:schemeClr>
                </a:solidFill>
              </a:rPr>
              <a:t>Psalm 19.1</a:t>
            </a:r>
          </a:p>
          <a:p>
            <a:pPr algn="r" eaLnBrk="1" hangingPunct="1">
              <a:buFontTx/>
              <a:buNone/>
              <a:defRPr/>
            </a:pPr>
            <a:r>
              <a:rPr lang="en-US" sz="5400" dirty="0" smtClean="0"/>
              <a:t> 	</a:t>
            </a:r>
            <a:endParaRPr lang="en-US" sz="4000" b="1" dirty="0" smtClean="0">
              <a:solidFill>
                <a:srgbClr val="FFFF66"/>
              </a:solidFill>
            </a:endParaRPr>
          </a:p>
        </p:txBody>
      </p:sp>
      <p:pic>
        <p:nvPicPr>
          <p:cNvPr id="18436" name="Picture 2" descr="http://www.wga.hu/art/g/greco_el/18/1812grec.jpg"/>
          <p:cNvPicPr>
            <a:picLocks noChangeAspect="1" noChangeArrowheads="1"/>
          </p:cNvPicPr>
          <p:nvPr/>
        </p:nvPicPr>
        <p:blipFill>
          <a:blip r:embed="rId3" cstate="print"/>
          <a:srcRect/>
          <a:stretch>
            <a:fillRect/>
          </a:stretch>
        </p:blipFill>
        <p:spPr bwMode="auto">
          <a:xfrm>
            <a:off x="660400" y="1676401"/>
            <a:ext cx="2641600" cy="2259013"/>
          </a:xfrm>
          <a:prstGeom prst="rect">
            <a:avLst/>
          </a:prstGeom>
          <a:noFill/>
          <a:ln w="34925">
            <a:noFill/>
            <a:miter lim="800000"/>
            <a:headEnd/>
            <a:tailEnd/>
          </a:ln>
        </p:spPr>
      </p:pic>
    </p:spTree>
    <p:extLst>
      <p:ext uri="{BB962C8B-B14F-4D97-AF65-F5344CB8AC3E}">
        <p14:creationId xmlns:p14="http://schemas.microsoft.com/office/powerpoint/2010/main" val="374494096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5301" y="-228600"/>
            <a:ext cx="8915400" cy="1143000"/>
          </a:xfrm>
        </p:spPr>
        <p:txBody>
          <a:bodyPr/>
          <a:lstStyle/>
          <a:p>
            <a:pPr eaLnBrk="1" hangingPunct="1">
              <a:defRPr/>
            </a:pPr>
            <a:r>
              <a:rPr lang="en-US" sz="4000" dirty="0" smtClean="0">
                <a:solidFill>
                  <a:schemeClr val="bg2">
                    <a:lumMod val="10000"/>
                  </a:schemeClr>
                </a:solidFill>
              </a:rPr>
              <a:t>Christianity</a:t>
            </a:r>
            <a:endParaRPr lang="en-US" u="sng" dirty="0" smtClean="0">
              <a:solidFill>
                <a:schemeClr val="bg2">
                  <a:lumMod val="10000"/>
                </a:schemeClr>
              </a:solidFill>
            </a:endParaRPr>
          </a:p>
        </p:txBody>
      </p:sp>
      <p:sp>
        <p:nvSpPr>
          <p:cNvPr id="15363" name="Rectangle 4"/>
          <p:cNvSpPr>
            <a:spLocks noGrp="1" noChangeArrowheads="1"/>
          </p:cNvSpPr>
          <p:nvPr>
            <p:ph type="body" sz="half" idx="2"/>
          </p:nvPr>
        </p:nvSpPr>
        <p:spPr>
          <a:xfrm>
            <a:off x="3549650" y="1447800"/>
            <a:ext cx="5778500" cy="5257800"/>
          </a:xfrm>
        </p:spPr>
        <p:txBody>
          <a:bodyPr lIns="0" rIns="0"/>
          <a:lstStyle/>
          <a:p>
            <a:pPr eaLnBrk="1" hangingPunct="1">
              <a:buFontTx/>
              <a:buNone/>
              <a:defRPr/>
            </a:pPr>
            <a:r>
              <a:rPr lang="en-US" i="1" dirty="0" smtClean="0"/>
              <a:t>   </a:t>
            </a:r>
            <a:r>
              <a:rPr lang="en-US" b="1" i="1" dirty="0" smtClean="0">
                <a:solidFill>
                  <a:schemeClr val="bg2">
                    <a:lumMod val="25000"/>
                  </a:schemeClr>
                </a:solidFill>
              </a:rPr>
              <a:t>Ever since the creation of the world . . . his eternal power and deity has been perceived in the things that have been made. </a:t>
            </a:r>
          </a:p>
          <a:p>
            <a:pPr algn="r" eaLnBrk="1" hangingPunct="1">
              <a:buFontTx/>
              <a:buNone/>
              <a:defRPr/>
            </a:pPr>
            <a:r>
              <a:rPr lang="en-US" b="1" i="1" dirty="0" smtClean="0">
                <a:solidFill>
                  <a:schemeClr val="bg2">
                    <a:lumMod val="25000"/>
                  </a:schemeClr>
                </a:solidFill>
              </a:rPr>
              <a:t>			</a:t>
            </a:r>
            <a:r>
              <a:rPr lang="en-US" sz="2400" b="1" i="1" dirty="0" smtClean="0">
                <a:solidFill>
                  <a:schemeClr val="bg2">
                    <a:lumMod val="25000"/>
                  </a:schemeClr>
                </a:solidFill>
              </a:rPr>
              <a:t>Romans 1.19-20</a:t>
            </a:r>
          </a:p>
          <a:p>
            <a:pPr eaLnBrk="1" hangingPunct="1">
              <a:buFontTx/>
              <a:buNone/>
              <a:defRPr/>
            </a:pPr>
            <a:endParaRPr lang="en-US" b="1" dirty="0" smtClean="0">
              <a:solidFill>
                <a:schemeClr val="bg2">
                  <a:lumMod val="25000"/>
                </a:schemeClr>
              </a:solidFill>
            </a:endParaRPr>
          </a:p>
        </p:txBody>
      </p:sp>
      <p:pic>
        <p:nvPicPr>
          <p:cNvPr id="19461" name="Picture 5" descr="Holy Bible.JPG"/>
          <p:cNvPicPr>
            <a:picLocks noChangeAspect="1"/>
          </p:cNvPicPr>
          <p:nvPr/>
        </p:nvPicPr>
        <p:blipFill>
          <a:blip r:embed="rId3" cstate="print"/>
          <a:srcRect/>
          <a:stretch>
            <a:fillRect/>
          </a:stretch>
        </p:blipFill>
        <p:spPr bwMode="auto">
          <a:xfrm>
            <a:off x="1114425" y="1600200"/>
            <a:ext cx="2311400" cy="2209800"/>
          </a:xfrm>
          <a:prstGeom prst="rect">
            <a:avLst/>
          </a:prstGeom>
          <a:noFill/>
          <a:ln w="9525">
            <a:noFill/>
            <a:miter lim="800000"/>
            <a:headEnd/>
            <a:tailEnd/>
          </a:ln>
        </p:spPr>
      </p:pic>
    </p:spTree>
    <p:extLst>
      <p:ext uri="{BB962C8B-B14F-4D97-AF65-F5344CB8AC3E}">
        <p14:creationId xmlns:p14="http://schemas.microsoft.com/office/powerpoint/2010/main" val="129636517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5301" y="-152400"/>
            <a:ext cx="8915400" cy="1143000"/>
          </a:xfrm>
        </p:spPr>
        <p:txBody>
          <a:bodyPr/>
          <a:lstStyle/>
          <a:p>
            <a:pPr eaLnBrk="1" hangingPunct="1">
              <a:defRPr/>
            </a:pPr>
            <a:r>
              <a:rPr lang="en-US" sz="4000" dirty="0" smtClean="0">
                <a:solidFill>
                  <a:schemeClr val="bg2">
                    <a:lumMod val="10000"/>
                  </a:schemeClr>
                </a:solidFill>
              </a:rPr>
              <a:t>Islam</a:t>
            </a:r>
            <a:endParaRPr lang="en-US" u="sng" dirty="0" smtClean="0">
              <a:solidFill>
                <a:schemeClr val="bg2">
                  <a:lumMod val="10000"/>
                </a:schemeClr>
              </a:solidFill>
            </a:endParaRPr>
          </a:p>
        </p:txBody>
      </p:sp>
      <p:sp>
        <p:nvSpPr>
          <p:cNvPr id="15363" name="Rectangle 4"/>
          <p:cNvSpPr>
            <a:spLocks noGrp="1" noChangeArrowheads="1"/>
          </p:cNvSpPr>
          <p:nvPr>
            <p:ph type="body" sz="half" idx="2"/>
          </p:nvPr>
        </p:nvSpPr>
        <p:spPr>
          <a:xfrm>
            <a:off x="3549650" y="1447801"/>
            <a:ext cx="5448300" cy="4525963"/>
          </a:xfrm>
        </p:spPr>
        <p:txBody>
          <a:bodyPr/>
          <a:lstStyle/>
          <a:p>
            <a:pPr eaLnBrk="1" hangingPunct="1">
              <a:buFont typeface="Wingdings" pitchFamily="2" charset="2"/>
              <a:buNone/>
              <a:defRPr/>
            </a:pPr>
            <a:r>
              <a:rPr lang="en-US" i="1" dirty="0" smtClean="0">
                <a:solidFill>
                  <a:schemeClr val="bg1"/>
                </a:solidFill>
              </a:rPr>
              <a:t>   </a:t>
            </a:r>
            <a:r>
              <a:rPr lang="en-US" b="1" i="1" dirty="0" smtClean="0">
                <a:solidFill>
                  <a:schemeClr val="bg2">
                    <a:lumMod val="25000"/>
                  </a:schemeClr>
                </a:solidFill>
              </a:rPr>
              <a:t>There is no God but He, the Living, the Self-subsisting, Eternal. No slumber can seize Him nor sleep. His are all things in the heavens and on earth.</a:t>
            </a:r>
          </a:p>
          <a:p>
            <a:pPr algn="r" eaLnBrk="1" hangingPunct="1">
              <a:buFont typeface="Wingdings" pitchFamily="2" charset="2"/>
              <a:buNone/>
              <a:defRPr/>
            </a:pPr>
            <a:r>
              <a:rPr lang="en-US" b="1" i="1" dirty="0" smtClean="0">
                <a:solidFill>
                  <a:schemeClr val="bg2">
                    <a:lumMod val="25000"/>
                  </a:schemeClr>
                </a:solidFill>
              </a:rPr>
              <a:t>	</a:t>
            </a:r>
            <a:r>
              <a:rPr lang="en-US" sz="2400" b="1" i="1" dirty="0" smtClean="0">
                <a:solidFill>
                  <a:schemeClr val="bg2">
                    <a:lumMod val="25000"/>
                  </a:schemeClr>
                </a:solidFill>
              </a:rPr>
              <a:t>Qur’an 2:255</a:t>
            </a:r>
          </a:p>
        </p:txBody>
      </p:sp>
      <p:pic>
        <p:nvPicPr>
          <p:cNvPr id="15364" name="Picture 2" descr="http://www.wga.hu/art/g/greco_el/18/1812grec.jpg"/>
          <p:cNvPicPr>
            <a:picLocks noChangeAspect="1" noChangeArrowheads="1"/>
          </p:cNvPicPr>
          <p:nvPr/>
        </p:nvPicPr>
        <p:blipFill>
          <a:blip r:embed="rId3" cstate="print"/>
          <a:stretch>
            <a:fillRect/>
          </a:stretch>
        </p:blipFill>
        <p:spPr bwMode="auto">
          <a:xfrm>
            <a:off x="1365515" y="1828800"/>
            <a:ext cx="1891771" cy="1828800"/>
          </a:xfrm>
          <a:prstGeom prst="rect">
            <a:avLst/>
          </a:prstGeom>
          <a:noFill/>
          <a:ln w="34925">
            <a:solidFill>
              <a:schemeClr val="accent1">
                <a:lumMod val="75000"/>
              </a:schemeClr>
            </a:solidFill>
          </a:ln>
        </p:spPr>
      </p:pic>
    </p:spTree>
    <p:extLst>
      <p:ext uri="{BB962C8B-B14F-4D97-AF65-F5344CB8AC3E}">
        <p14:creationId xmlns:p14="http://schemas.microsoft.com/office/powerpoint/2010/main" val="96233726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95301" y="-152400"/>
            <a:ext cx="8915400" cy="1143000"/>
          </a:xfrm>
        </p:spPr>
        <p:txBody>
          <a:bodyPr/>
          <a:lstStyle/>
          <a:p>
            <a:pPr eaLnBrk="1" hangingPunct="1">
              <a:defRPr/>
            </a:pPr>
            <a:r>
              <a:rPr lang="en-US" sz="4000" dirty="0" smtClean="0">
                <a:solidFill>
                  <a:schemeClr val="bg2">
                    <a:lumMod val="10000"/>
                  </a:schemeClr>
                </a:solidFill>
              </a:rPr>
              <a:t>Sikhism</a:t>
            </a:r>
            <a:endParaRPr lang="en-US" u="sng" dirty="0" smtClean="0">
              <a:solidFill>
                <a:schemeClr val="bg2">
                  <a:lumMod val="10000"/>
                </a:schemeClr>
              </a:solidFill>
            </a:endParaRPr>
          </a:p>
        </p:txBody>
      </p:sp>
      <p:sp>
        <p:nvSpPr>
          <p:cNvPr id="15363" name="Rectangle 4"/>
          <p:cNvSpPr>
            <a:spLocks noGrp="1" noChangeArrowheads="1"/>
          </p:cNvSpPr>
          <p:nvPr>
            <p:ph type="body" sz="half" idx="2"/>
          </p:nvPr>
        </p:nvSpPr>
        <p:spPr>
          <a:xfrm>
            <a:off x="3549650" y="1447801"/>
            <a:ext cx="5448300" cy="4525963"/>
          </a:xfrm>
        </p:spPr>
        <p:txBody>
          <a:bodyPr/>
          <a:lstStyle/>
          <a:p>
            <a:pPr marL="0" indent="0">
              <a:buNone/>
            </a:pPr>
            <a:r>
              <a:rPr lang="en-GB" b="1" i="1" dirty="0" smtClean="0">
                <a:solidFill>
                  <a:schemeClr val="bg2">
                    <a:lumMod val="25000"/>
                  </a:schemeClr>
                </a:solidFill>
              </a:rPr>
              <a:t>He </a:t>
            </a:r>
            <a:r>
              <a:rPr lang="en-GB" b="1" i="1" dirty="0">
                <a:solidFill>
                  <a:schemeClr val="bg2">
                    <a:lumMod val="25000"/>
                  </a:schemeClr>
                </a:solidFill>
              </a:rPr>
              <a:t>is the Sole Supreme Being; of </a:t>
            </a:r>
            <a:r>
              <a:rPr lang="en-GB" b="1" i="1" dirty="0" smtClean="0">
                <a:solidFill>
                  <a:schemeClr val="bg2">
                    <a:lumMod val="25000"/>
                  </a:schemeClr>
                </a:solidFill>
              </a:rPr>
              <a:t>eternal manifestation; Creator</a:t>
            </a:r>
            <a:r>
              <a:rPr lang="en-GB" b="1" i="1" dirty="0">
                <a:solidFill>
                  <a:schemeClr val="bg2">
                    <a:lumMod val="25000"/>
                  </a:schemeClr>
                </a:solidFill>
              </a:rPr>
              <a:t>, Immanent Reality; Without Fear,</a:t>
            </a:r>
          </a:p>
          <a:p>
            <a:pPr marL="0" indent="0">
              <a:buNone/>
            </a:pPr>
            <a:r>
              <a:rPr lang="en-GB" b="1" i="1" dirty="0">
                <a:solidFill>
                  <a:schemeClr val="bg2">
                    <a:lumMod val="25000"/>
                  </a:schemeClr>
                </a:solidFill>
              </a:rPr>
              <a:t>Without </a:t>
            </a:r>
            <a:r>
              <a:rPr lang="en-GB" b="1" i="1" dirty="0" err="1">
                <a:solidFill>
                  <a:schemeClr val="bg2">
                    <a:lumMod val="25000"/>
                  </a:schemeClr>
                </a:solidFill>
              </a:rPr>
              <a:t>Rancor</a:t>
            </a:r>
            <a:r>
              <a:rPr lang="en-GB" b="1" i="1" dirty="0" smtClean="0">
                <a:solidFill>
                  <a:schemeClr val="bg2">
                    <a:lumMod val="25000"/>
                  </a:schemeClr>
                </a:solidFill>
              </a:rPr>
              <a:t>; Timeless </a:t>
            </a:r>
            <a:r>
              <a:rPr lang="en-GB" b="1" i="1" dirty="0">
                <a:solidFill>
                  <a:schemeClr val="bg2">
                    <a:lumMod val="25000"/>
                  </a:schemeClr>
                </a:solidFill>
              </a:rPr>
              <a:t>Form; </a:t>
            </a:r>
            <a:r>
              <a:rPr lang="en-GB" b="1" i="1" dirty="0" err="1">
                <a:solidFill>
                  <a:schemeClr val="bg2">
                    <a:lumMod val="25000"/>
                  </a:schemeClr>
                </a:solidFill>
              </a:rPr>
              <a:t>Unincarnate</a:t>
            </a:r>
            <a:r>
              <a:rPr lang="en-GB" b="1" i="1" dirty="0">
                <a:solidFill>
                  <a:schemeClr val="bg2">
                    <a:lumMod val="25000"/>
                  </a:schemeClr>
                </a:solidFill>
              </a:rPr>
              <a:t>; </a:t>
            </a:r>
            <a:r>
              <a:rPr lang="en-GB" b="1" i="1" dirty="0" smtClean="0">
                <a:solidFill>
                  <a:schemeClr val="bg2">
                    <a:lumMod val="25000"/>
                  </a:schemeClr>
                </a:solidFill>
              </a:rPr>
              <a:t>Self-existent…..</a:t>
            </a:r>
            <a:endParaRPr lang="en-GB" b="1" i="1" dirty="0">
              <a:solidFill>
                <a:schemeClr val="bg2">
                  <a:lumMod val="25000"/>
                </a:schemeClr>
              </a:solidFill>
            </a:endParaRPr>
          </a:p>
          <a:p>
            <a:pPr marL="0" indent="0" algn="r">
              <a:buNone/>
            </a:pPr>
            <a:r>
              <a:rPr lang="en-GB" b="1" i="1" dirty="0" err="1">
                <a:solidFill>
                  <a:schemeClr val="bg2">
                    <a:lumMod val="25000"/>
                  </a:schemeClr>
                </a:solidFill>
              </a:rPr>
              <a:t>Japuji</a:t>
            </a:r>
            <a:r>
              <a:rPr lang="en-GB" b="1" i="1" dirty="0">
                <a:solidFill>
                  <a:schemeClr val="bg2">
                    <a:lumMod val="25000"/>
                  </a:schemeClr>
                </a:solidFill>
              </a:rPr>
              <a:t> p. 1, The </a:t>
            </a:r>
            <a:r>
              <a:rPr lang="en-GB" b="1" i="1" dirty="0" err="1">
                <a:solidFill>
                  <a:schemeClr val="bg2">
                    <a:lumMod val="25000"/>
                  </a:schemeClr>
                </a:solidFill>
              </a:rPr>
              <a:t>Mul</a:t>
            </a:r>
            <a:r>
              <a:rPr lang="en-GB" b="1" i="1" dirty="0">
                <a:solidFill>
                  <a:schemeClr val="bg2">
                    <a:lumMod val="25000"/>
                  </a:schemeClr>
                </a:solidFill>
              </a:rPr>
              <a:t> Mantra (Sikhism)</a:t>
            </a:r>
            <a:endParaRPr lang="en-US" b="1" i="1" dirty="0" smtClean="0">
              <a:solidFill>
                <a:schemeClr val="bg2">
                  <a:lumMod val="25000"/>
                </a:schemeClr>
              </a:solidFill>
            </a:endParaRPr>
          </a:p>
        </p:txBody>
      </p:sp>
      <p:pic>
        <p:nvPicPr>
          <p:cNvPr id="1026" name="Picture 2" descr="http://cdn3.volusion.com/ew64c.mnsf5/v/vspfiles/photos/ELA10950-2.jpg?1359637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990601"/>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481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5" descr="gogh_starry-night.jpg"/>
          <p:cNvPicPr>
            <a:picLocks noChangeAspect="1"/>
          </p:cNvPicPr>
          <p:nvPr/>
        </p:nvPicPr>
        <p:blipFill>
          <a:blip r:embed="rId3" cstate="print"/>
          <a:srcRect/>
          <a:stretch>
            <a:fillRect/>
          </a:stretch>
        </p:blipFill>
        <p:spPr bwMode="auto">
          <a:xfrm>
            <a:off x="5081021" y="2286000"/>
            <a:ext cx="3853298" cy="2667000"/>
          </a:xfrm>
          <a:prstGeom prst="rect">
            <a:avLst/>
          </a:prstGeom>
          <a:noFill/>
          <a:ln w="9525">
            <a:solidFill>
              <a:srgbClr val="00FFFF"/>
            </a:solidFill>
            <a:miter lim="800000"/>
            <a:headEnd/>
            <a:tailEnd/>
          </a:ln>
        </p:spPr>
      </p:pic>
      <p:sp>
        <p:nvSpPr>
          <p:cNvPr id="138245" name="Text Box 5"/>
          <p:cNvSpPr txBox="1">
            <a:spLocks noChangeArrowheads="1"/>
          </p:cNvSpPr>
          <p:nvPr/>
        </p:nvSpPr>
        <p:spPr bwMode="auto">
          <a:xfrm>
            <a:off x="0" y="152401"/>
            <a:ext cx="9906000" cy="708025"/>
          </a:xfrm>
          <a:prstGeom prst="rect">
            <a:avLst/>
          </a:prstGeom>
          <a:noFill/>
          <a:ln w="76200">
            <a:noFill/>
            <a:miter lim="800000"/>
            <a:headEnd/>
            <a:tailEnd/>
          </a:ln>
          <a:effectLst>
            <a:outerShdw dist="35921" dir="2700000" algn="ctr" rotWithShape="0">
              <a:schemeClr val="bg2"/>
            </a:outerShdw>
          </a:effectLst>
        </p:spPr>
        <p:txBody>
          <a:bodyPr anchor="ctr">
            <a:spAutoFit/>
          </a:bodyPr>
          <a:lstStyle/>
          <a:p>
            <a:pPr algn="ctr" eaLnBrk="0" hangingPunct="0">
              <a:spcBef>
                <a:spcPct val="50000"/>
              </a:spcBef>
              <a:defRPr/>
            </a:pPr>
            <a:r>
              <a:rPr lang="en-US" sz="4000" b="1" dirty="0">
                <a:solidFill>
                  <a:schemeClr val="bg2">
                    <a:lumMod val="10000"/>
                  </a:schemeClr>
                </a:solidFill>
                <a:effectLst>
                  <a:outerShdw blurRad="38100" dist="38100" dir="2700000" algn="tl">
                    <a:srgbClr val="000000"/>
                  </a:outerShdw>
                </a:effectLst>
                <a:latin typeface="Franklin Gothic Medium" pitchFamily="34" charset="0"/>
              </a:rPr>
              <a:t>Artists Are Known through Their Work.</a:t>
            </a:r>
            <a:endParaRPr lang="en-US" sz="4000" dirty="0">
              <a:solidFill>
                <a:schemeClr val="bg2">
                  <a:lumMod val="10000"/>
                </a:schemeClr>
              </a:solidFill>
              <a:effectLst>
                <a:outerShdw blurRad="38100" dist="38100" dir="2700000" algn="tl">
                  <a:srgbClr val="000000"/>
                </a:outerShdw>
              </a:effectLst>
              <a:latin typeface="Franklin Gothic Medium" pitchFamily="34" charset="0"/>
            </a:endParaRPr>
          </a:p>
        </p:txBody>
      </p:sp>
      <p:sp>
        <p:nvSpPr>
          <p:cNvPr id="138246" name="Text Box 6"/>
          <p:cNvSpPr txBox="1">
            <a:spLocks noChangeArrowheads="1"/>
          </p:cNvSpPr>
          <p:nvPr/>
        </p:nvSpPr>
        <p:spPr bwMode="auto">
          <a:xfrm>
            <a:off x="6293214" y="5659242"/>
            <a:ext cx="2688034" cy="301621"/>
          </a:xfrm>
          <a:prstGeom prst="rect">
            <a:avLst/>
          </a:prstGeom>
          <a:noFill/>
          <a:ln w="76200">
            <a:noFill/>
            <a:miter lim="800000"/>
            <a:headEnd/>
            <a:tailEnd/>
          </a:ln>
          <a:effectLst>
            <a:outerShdw dist="35921" dir="2700000" algn="ctr" rotWithShape="0">
              <a:schemeClr val="bg2"/>
            </a:outerShdw>
          </a:effectLst>
        </p:spPr>
        <p:txBody>
          <a:bodyPr anchor="ctr">
            <a:spAutoFit/>
          </a:bodyPr>
          <a:lstStyle/>
          <a:p>
            <a:pPr eaLnBrk="0" hangingPunct="0">
              <a:lnSpc>
                <a:spcPct val="50000"/>
              </a:lnSpc>
              <a:spcBef>
                <a:spcPct val="50000"/>
              </a:spcBef>
              <a:defRPr/>
            </a:pPr>
            <a:r>
              <a:rPr lang="en-US" sz="2400" dirty="0">
                <a:solidFill>
                  <a:schemeClr val="bg2">
                    <a:lumMod val="25000"/>
                  </a:schemeClr>
                </a:solidFill>
                <a:latin typeface="Franklin Gothic Medium" pitchFamily="34" charset="0"/>
              </a:rPr>
              <a:t>Michelangelo</a:t>
            </a:r>
          </a:p>
        </p:txBody>
      </p:sp>
      <p:sp>
        <p:nvSpPr>
          <p:cNvPr id="17415" name="Text Box 7"/>
          <p:cNvSpPr txBox="1">
            <a:spLocks noChangeArrowheads="1"/>
          </p:cNvSpPr>
          <p:nvPr/>
        </p:nvSpPr>
        <p:spPr bwMode="auto">
          <a:xfrm>
            <a:off x="5448301" y="1843548"/>
            <a:ext cx="3525573" cy="301493"/>
          </a:xfrm>
          <a:prstGeom prst="rect">
            <a:avLst/>
          </a:prstGeom>
          <a:noFill/>
          <a:ln w="9525">
            <a:noFill/>
            <a:miter lim="800000"/>
            <a:headEnd/>
            <a:tailEnd/>
          </a:ln>
          <a:effectLst>
            <a:outerShdw dist="38100" dir="2700000" algn="tl" rotWithShape="0">
              <a:srgbClr val="808080">
                <a:alpha val="39999"/>
              </a:srgbClr>
            </a:outerShdw>
          </a:effectLst>
        </p:spPr>
        <p:txBody>
          <a:bodyPr>
            <a:spAutoFit/>
          </a:bodyPr>
          <a:lstStyle/>
          <a:p>
            <a:pPr algn="r" eaLnBrk="0" hangingPunct="0">
              <a:lnSpc>
                <a:spcPct val="50000"/>
              </a:lnSpc>
              <a:spcBef>
                <a:spcPct val="50000"/>
              </a:spcBef>
              <a:defRPr/>
            </a:pPr>
            <a:r>
              <a:rPr lang="en-US" sz="2400" dirty="0">
                <a:solidFill>
                  <a:schemeClr val="bg2">
                    <a:lumMod val="25000"/>
                  </a:schemeClr>
                </a:solidFill>
                <a:latin typeface="Franklin Gothic Medium" pitchFamily="34" charset="0"/>
              </a:rPr>
              <a:t>Creation of Adam</a:t>
            </a:r>
            <a:endParaRPr lang="en-US" dirty="0">
              <a:solidFill>
                <a:schemeClr val="bg2">
                  <a:lumMod val="25000"/>
                </a:schemeClr>
              </a:solidFill>
            </a:endParaRPr>
          </a:p>
        </p:txBody>
      </p:sp>
      <p:sp>
        <p:nvSpPr>
          <p:cNvPr id="21512" name="Slide Number Placeholder 7"/>
          <p:cNvSpPr>
            <a:spLocks noGrp="1"/>
          </p:cNvSpPr>
          <p:nvPr>
            <p:ph type="sldNum" sz="quarter" idx="10"/>
          </p:nvPr>
        </p:nvSpPr>
        <p:spPr>
          <a:noFill/>
        </p:spPr>
        <p:txBody>
          <a:bodyPr/>
          <a:lstStyle/>
          <a:p>
            <a:fld id="{94790683-72E1-4136-9E2C-75944973BCA1}" type="slidenum">
              <a:rPr lang="en-US" smtClean="0"/>
              <a:pPr/>
              <a:t>9</a:t>
            </a:fld>
            <a:endParaRPr lang="en-US" smtClean="0"/>
          </a:p>
        </p:txBody>
      </p:sp>
      <p:pic>
        <p:nvPicPr>
          <p:cNvPr id="11" name="Picture 6" descr="08C [PAR26]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508" y="1576951"/>
            <a:ext cx="2761545" cy="337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2100142" y="5659241"/>
            <a:ext cx="2688034" cy="301621"/>
          </a:xfrm>
          <a:prstGeom prst="rect">
            <a:avLst/>
          </a:prstGeom>
          <a:noFill/>
          <a:ln w="76200">
            <a:noFill/>
            <a:miter lim="800000"/>
            <a:headEnd/>
            <a:tailEnd/>
          </a:ln>
          <a:effectLst>
            <a:outerShdw dist="35921" dir="2700000" algn="ctr" rotWithShape="0">
              <a:schemeClr val="bg2"/>
            </a:outerShdw>
          </a:effectLst>
        </p:spPr>
        <p:txBody>
          <a:bodyPr anchor="ctr">
            <a:spAutoFit/>
          </a:bodyPr>
          <a:lstStyle/>
          <a:p>
            <a:pPr eaLnBrk="0" hangingPunct="0">
              <a:lnSpc>
                <a:spcPct val="50000"/>
              </a:lnSpc>
              <a:spcBef>
                <a:spcPct val="50000"/>
              </a:spcBef>
              <a:defRPr/>
            </a:pPr>
            <a:r>
              <a:rPr lang="en-US" sz="2400" dirty="0" smtClean="0">
                <a:solidFill>
                  <a:schemeClr val="bg2">
                    <a:lumMod val="25000"/>
                  </a:schemeClr>
                </a:solidFill>
                <a:latin typeface="Franklin Gothic Medium" pitchFamily="34" charset="0"/>
              </a:rPr>
              <a:t>Renoir </a:t>
            </a:r>
            <a:endParaRPr lang="en-US" sz="2400" dirty="0">
              <a:solidFill>
                <a:schemeClr val="bg2">
                  <a:lumMod val="25000"/>
                </a:schemeClr>
              </a:solidFill>
              <a:latin typeface="Franklin Gothic Medium" pitchFamily="34" charset="0"/>
            </a:endParaRPr>
          </a:p>
        </p:txBody>
      </p:sp>
      <p:sp>
        <p:nvSpPr>
          <p:cNvPr id="13" name="Oval 3"/>
          <p:cNvSpPr>
            <a:spLocks noChangeAspect="1" noChangeArrowheads="1"/>
          </p:cNvSpPr>
          <p:nvPr/>
        </p:nvSpPr>
        <p:spPr bwMode="auto">
          <a:xfrm>
            <a:off x="181768" y="1204512"/>
            <a:ext cx="1579563" cy="1579563"/>
          </a:xfrm>
          <a:prstGeom prst="ellipse">
            <a:avLst/>
          </a:prstGeom>
          <a:gradFill rotWithShape="1">
            <a:gsLst>
              <a:gs pos="0">
                <a:srgbClr val="FFBB8D"/>
              </a:gs>
              <a:gs pos="100000">
                <a:srgbClr val="FF6E0B"/>
              </a:gs>
            </a:gsLst>
            <a:path path="shape">
              <a:fillToRect l="50000" t="50000" r="50000" b="50000"/>
            </a:path>
          </a:gradFill>
          <a:ln w="9525">
            <a:noFill/>
            <a:round/>
            <a:headEnd/>
            <a:tailEnd/>
          </a:ln>
          <a:effectLst/>
        </p:spPr>
        <p:txBody>
          <a:bodyPr wrap="none" anchor="ctr"/>
          <a:lstStyle/>
          <a:p>
            <a:pPr algn="ctr">
              <a:defRPr/>
            </a:pPr>
            <a:r>
              <a:rPr lang="en-US" sz="2800" b="1">
                <a:solidFill>
                  <a:schemeClr val="bg1"/>
                </a:solidFill>
                <a:effectLst>
                  <a:outerShdw blurRad="38100" dist="38100" dir="2700000" algn="tl">
                    <a:srgbClr val="000000"/>
                  </a:outerShdw>
                </a:effectLst>
              </a:rPr>
              <a:t>Artist</a:t>
            </a:r>
          </a:p>
        </p:txBody>
      </p:sp>
      <p:sp>
        <p:nvSpPr>
          <p:cNvPr id="14" name="Line 4"/>
          <p:cNvSpPr>
            <a:spLocks noChangeShapeType="1"/>
          </p:cNvSpPr>
          <p:nvPr/>
        </p:nvSpPr>
        <p:spPr bwMode="auto">
          <a:xfrm rot="10800000" flipV="1">
            <a:off x="971549" y="3073793"/>
            <a:ext cx="0" cy="789782"/>
          </a:xfrm>
          <a:prstGeom prst="line">
            <a:avLst/>
          </a:prstGeom>
          <a:noFill/>
          <a:ln w="152400">
            <a:solidFill>
              <a:schemeClr val="bg1"/>
            </a:solidFill>
            <a:round/>
            <a:headEnd/>
            <a:tailEnd type="triangle" w="med" len="sm"/>
          </a:ln>
          <a:extLst>
            <a:ext uri="{909E8E84-426E-40DD-AFC4-6F175D3DCCD1}">
              <a14:hiddenFill xmlns:a14="http://schemas.microsoft.com/office/drawing/2010/main">
                <a:noFill/>
              </a14:hiddenFill>
            </a:ext>
          </a:extLst>
        </p:spPr>
        <p:txBody>
          <a:bodyPr/>
          <a:lstStyle/>
          <a:p>
            <a:endParaRPr lang="en-GB"/>
          </a:p>
        </p:txBody>
      </p:sp>
      <p:sp>
        <p:nvSpPr>
          <p:cNvPr id="15" name="Oval 5"/>
          <p:cNvSpPr>
            <a:spLocks noChangeAspect="1" noChangeArrowheads="1"/>
          </p:cNvSpPr>
          <p:nvPr/>
        </p:nvSpPr>
        <p:spPr bwMode="auto">
          <a:xfrm>
            <a:off x="181768" y="4263624"/>
            <a:ext cx="1579563" cy="1579563"/>
          </a:xfrm>
          <a:prstGeom prst="ellipse">
            <a:avLst/>
          </a:prstGeom>
          <a:gradFill rotWithShape="1">
            <a:gsLst>
              <a:gs pos="0">
                <a:srgbClr val="85AEFF">
                  <a:alpha val="87000"/>
                </a:srgbClr>
              </a:gs>
              <a:gs pos="100000">
                <a:srgbClr val="0057D8"/>
              </a:gs>
            </a:gsLst>
            <a:path path="shape">
              <a:fillToRect l="50000" t="50000" r="50000" b="50000"/>
            </a:path>
          </a:gradFill>
          <a:ln w="9525">
            <a:noFill/>
            <a:round/>
            <a:headEnd/>
            <a:tailEnd/>
          </a:ln>
          <a:effectLst/>
        </p:spPr>
        <p:txBody>
          <a:bodyPr wrap="none" anchor="ctr"/>
          <a:lstStyle/>
          <a:p>
            <a:pPr algn="ctr">
              <a:defRPr/>
            </a:pPr>
            <a:r>
              <a:rPr lang="en-US" sz="2800" b="1">
                <a:solidFill>
                  <a:schemeClr val="bg1"/>
                </a:solidFill>
                <a:effectLst>
                  <a:outerShdw blurRad="38100" dist="38100" dir="2700000" algn="tl">
                    <a:srgbClr val="000000"/>
                  </a:outerShdw>
                </a:effectLst>
              </a:rPr>
              <a:t>Painting</a:t>
            </a:r>
          </a:p>
        </p:txBody>
      </p:sp>
    </p:spTree>
    <p:extLst>
      <p:ext uri="{BB962C8B-B14F-4D97-AF65-F5344CB8AC3E}">
        <p14:creationId xmlns:p14="http://schemas.microsoft.com/office/powerpoint/2010/main" val="98234744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tint val="100000"/>
          </a:scheme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9000000">
              <a:srgbClr val="1A0000">
                <a:alpha val="35000"/>
              </a:srgbClr>
            </a:outerShdw>
          </a:effectLst>
        </a:effectStyle>
        <a:effectStyle>
          <a:effectLst>
            <a:outerShdw blurRad="39000" dist="25400" dir="9000000">
              <a:srgbClr val="1A0000">
                <a:alpha val="40000"/>
              </a:srgbClr>
            </a:outerShdw>
          </a:effectLst>
        </a:effectStyle>
        <a:effectStyle>
          <a:effectLst>
            <a:outerShdw blurRad="39000" dist="25400" dir="9000000">
              <a:srgbClr val="000000">
                <a:alpha val="40000"/>
              </a:srgbClr>
            </a:outerShdw>
          </a:effectLst>
          <a:scene3d>
            <a:camera prst="perspectiveFront">
              <a:rot lat="0" lon="0" rev="0"/>
            </a:camera>
            <a:lightRig rig="brightRoom" dir="tr">
              <a:rot lat="0" lon="0" rev="3540000"/>
            </a:lightRig>
          </a:scene3d>
          <a:sp3d prstMaterial="matte">
            <a:bevelT w="190500" h="44450" prst="cross"/>
          </a:sp3d>
        </a:effectStyle>
      </a:effectStyleLst>
      <a:bgFillStyleLst>
        <a:solidFill>
          <a:schemeClr val="phClr">
            <a:tint val="100000"/>
          </a:schemeClr>
        </a:solidFill>
        <a:gradFill flip="none"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tileRect/>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1936</Words>
  <Application>Microsoft Office PowerPoint</Application>
  <PresentationFormat>A4 Paper (210x297 mm)</PresentationFormat>
  <Paragraphs>432</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Human</vt:lpstr>
      <vt:lpstr>Universal Values as a Foundation for World Peace</vt:lpstr>
      <vt:lpstr>PowerPoint Presentation</vt:lpstr>
      <vt:lpstr>PowerPoint Presentation</vt:lpstr>
      <vt:lpstr>PowerPoint Presentation</vt:lpstr>
      <vt:lpstr>Judaism</vt:lpstr>
      <vt:lpstr>Christianity</vt:lpstr>
      <vt:lpstr>Islam</vt:lpstr>
      <vt:lpstr>Sikhism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Foundation for Lasting Peace and Happiness</vt:lpstr>
      <vt:lpstr>PowerPoint Presentation</vt:lpstr>
      <vt:lpstr>PowerPoint Presentation</vt:lpstr>
      <vt:lpstr>PowerPoint Presentation</vt:lpstr>
      <vt:lpstr>Individual Peace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dc:title>
  <dc:creator/>
  <cp:lastModifiedBy/>
  <cp:revision>6</cp:revision>
  <dcterms:created xsi:type="dcterms:W3CDTF">2007-08-09T15:06:18Z</dcterms:created>
  <dcterms:modified xsi:type="dcterms:W3CDTF">2015-11-25T10:35:09Z</dcterms:modified>
</cp:coreProperties>
</file>